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365" r:id="rId9"/>
    <p:sldId id="354" r:id="rId10"/>
    <p:sldId id="410" r:id="rId11"/>
    <p:sldId id="389" r:id="rId12"/>
    <p:sldId id="392" r:id="rId13"/>
    <p:sldId id="393" r:id="rId14"/>
    <p:sldId id="332" r:id="rId15"/>
    <p:sldId id="411" r:id="rId16"/>
    <p:sldId id="356" r:id="rId17"/>
    <p:sldId id="412" r:id="rId18"/>
    <p:sldId id="372" r:id="rId19"/>
    <p:sldId id="337" r:id="rId20"/>
    <p:sldId id="362" r:id="rId21"/>
    <p:sldId id="338" r:id="rId22"/>
    <p:sldId id="394" r:id="rId23"/>
    <p:sldId id="339" r:id="rId24"/>
    <p:sldId id="364" r:id="rId25"/>
    <p:sldId id="413" r:id="rId26"/>
    <p:sldId id="417" r:id="rId27"/>
    <p:sldId id="415" r:id="rId28"/>
    <p:sldId id="416" r:id="rId29"/>
    <p:sldId id="418" r:id="rId30"/>
    <p:sldId id="419" r:id="rId31"/>
    <p:sldId id="374" r:id="rId32"/>
    <p:sldId id="373" r:id="rId33"/>
    <p:sldId id="420" r:id="rId34"/>
    <p:sldId id="375" r:id="rId35"/>
    <p:sldId id="421" r:id="rId36"/>
    <p:sldId id="376" r:id="rId37"/>
    <p:sldId id="396" r:id="rId38"/>
    <p:sldId id="397" r:id="rId39"/>
    <p:sldId id="422" r:id="rId40"/>
    <p:sldId id="426" r:id="rId41"/>
    <p:sldId id="425" r:id="rId42"/>
    <p:sldId id="427" r:id="rId43"/>
    <p:sldId id="424" r:id="rId44"/>
    <p:sldId id="379" r:id="rId45"/>
    <p:sldId id="380" r:id="rId46"/>
    <p:sldId id="381" r:id="rId47"/>
    <p:sldId id="382" r:id="rId48"/>
    <p:sldId id="383" r:id="rId49"/>
    <p:sldId id="384" r:id="rId50"/>
    <p:sldId id="399" r:id="rId51"/>
    <p:sldId id="400" r:id="rId52"/>
    <p:sldId id="402" r:id="rId53"/>
    <p:sldId id="403" r:id="rId54"/>
    <p:sldId id="404" r:id="rId55"/>
    <p:sldId id="405" r:id="rId56"/>
    <p:sldId id="406" r:id="rId57"/>
    <p:sldId id="407" r:id="rId58"/>
    <p:sldId id="25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请求行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请求方式 请求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请求协议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/login.html HTTP/1.1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请求方式：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中请求方式，常用的有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请求参数在请求行中，在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长度有限制的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不太安全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请求参数在请求体中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长度没有限制的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相对安全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33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获取请求方式 ：</a:t>
            </a:r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 (*)</a:t>
            </a:r>
            <a:r>
              <a:rPr lang="zh-CN" altLang="en-US" dirty="0" smtClean="0"/>
              <a:t>获取虚拟目录：</a:t>
            </a:r>
            <a:r>
              <a:rPr lang="en-US" altLang="zh-CN" dirty="0" smtClean="0"/>
              <a:t>/day14</a:t>
            </a:r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getContextPath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: /demo1</a:t>
            </a:r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getServletPath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方式请求参数：</a:t>
            </a:r>
            <a:r>
              <a:rPr lang="en-US" altLang="zh-CN" dirty="0" smtClean="0"/>
              <a:t>name=</a:t>
            </a:r>
            <a:r>
              <a:rPr lang="en-US" altLang="zh-CN" dirty="0" err="1" smtClean="0"/>
              <a:t>zhangsan</a:t>
            </a:r>
            <a:endParaRPr lang="en-US" altLang="zh-CN" dirty="0" smtClean="0"/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5. (*)</a:t>
            </a:r>
            <a:r>
              <a:rPr lang="zh-CN" altLang="en-US" dirty="0" smtClean="0"/>
              <a:t>获取请求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/day14/demo1</a:t>
            </a:r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(): /day14/demo1</a:t>
            </a:r>
          </a:p>
          <a:p>
            <a:r>
              <a:rPr lang="en-US" altLang="zh-CN" dirty="0" smtClean="0"/>
              <a:t>*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getRequestURL</a:t>
            </a:r>
            <a:r>
              <a:rPr lang="en-US" altLang="zh-CN" dirty="0" smtClean="0"/>
              <a:t>() :http://localhost/day14/demo1</a:t>
            </a:r>
          </a:p>
          <a:p>
            <a:r>
              <a:rPr lang="en-US" altLang="zh-CN" dirty="0" smtClean="0"/>
              <a:t>* URL:</a:t>
            </a:r>
            <a:r>
              <a:rPr lang="zh-CN" altLang="en-US" dirty="0" smtClean="0"/>
              <a:t>统一资源定位符 ： </a:t>
            </a:r>
            <a:r>
              <a:rPr lang="en-US" altLang="zh-CN" dirty="0" smtClean="0"/>
              <a:t>http://localhost/day14/demo1 </a:t>
            </a:r>
            <a:r>
              <a:rPr lang="zh-CN" altLang="en-US" dirty="0" smtClean="0"/>
              <a:t>中华人民共和国</a:t>
            </a:r>
          </a:p>
          <a:p>
            <a:r>
              <a:rPr lang="zh-CN" altLang="en-US" dirty="0" smtClean="0"/>
              <a:t>* 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：统一资源标识符 </a:t>
            </a:r>
            <a:r>
              <a:rPr lang="en-US" altLang="zh-CN" dirty="0" smtClean="0"/>
              <a:t>: /day14/demo1 </a:t>
            </a:r>
            <a:r>
              <a:rPr lang="zh-CN" altLang="en-US" dirty="0" smtClean="0"/>
              <a:t>共和国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获取协议及版本：</a:t>
            </a:r>
            <a:r>
              <a:rPr lang="en-US" altLang="zh-CN" dirty="0" smtClean="0"/>
              <a:t>HTTP/1.1</a:t>
            </a:r>
          </a:p>
          <a:p>
            <a:r>
              <a:rPr lang="en-US" altLang="zh-CN" dirty="0" smtClean="0"/>
              <a:t>*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获取客户机的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</a:p>
          <a:p>
            <a:r>
              <a:rPr lang="zh-CN" altLang="en-US" dirty="0" smtClean="0"/>
              <a:t>*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getRemoteAddr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96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3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4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54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12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54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06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35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32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0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setAttribute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存数据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getAttribute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取数据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68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6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整个项目只有一个，存储的数据整个项目共享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34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4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HTTP_&#27010;&#3684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HTTP_&#35831;&#27714;&#28040;&#24687;_&#35831;&#27714;&#348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HTTP_&#35831;&#27714;&#28040;&#24687;_&#35831;&#27714;&#22836;&amp;&#35831;&#27714;&#2030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Request_&#21407;&#2970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Request_&#32487;&#25215;&#20307;&#3199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Request_&#33719;&#21462;&#35831;&#27714;&#34892;&#25968;&#25454;_&#26041;&#27861;&#20171;&#32461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Request_&#33719;&#21462;&#35831;&#27714;&#34892;&#25968;&#25454;_&#20195;&#30721;&#28436;&#3103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Request_&#33719;&#21462;&#35831;&#27714;&#22836;&#25968;&#25454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Request_&#33719;&#21462;&#35831;&#27714;&#20307;&#25968;&#25454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Request_&#33719;&#21462;&#35831;&#27714;&#21442;&#25968;&#36890;&#29992;&#26041;&#24335;&#20171;&#32461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Request_&#33719;&#21462;&#35831;&#27714;&#21442;&#25968;&#36890;&#29992;&#26041;&#24335;&#28436;&#31034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Request_&#33719;&#21462;&#35831;&#27714;&#21442;&#25968;&#20013;&#25991;&#20081;&#30721;&#38382;&#39064;&#22788;&#29702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Request_&#35831;&#27714;&#36716;&#21457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Request_&#20849;&#20139;&#25968;&#25454;(&#22495;&#23545;&#35937;)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Request_&#35831;&#27714;&#36716;&#21457;.av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30331;&#24405;&#26696;&#20363;_&#38656;&#27714;.av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30331;&#24405;&#26696;&#20363;_&#20998;&#26512;.av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&#30331;&#24405;&#26696;&#20363;_&#20195;&#30721;&#23454;&#29616;1.avi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&#30331;&#24405;&#26696;&#20363;_&#20195;&#30721;&#23454;&#29616;2.avi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_&#30331;&#24405;&#26696;&#20363;_BeanUtils&#22522;&#26412;&#20351;&#29992;.avi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_&#30331;&#24405;&#26696;&#20363;_BeanUtils&#20171;&#32461;.avi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Servlet_&#20307;&#31995;&#32467;&#2650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Servlet_urlpartten&#37197;&#3262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Servlet&amp;HTTP&amp;Request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如何配置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urlpartten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urlpartten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0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508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协议之请求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协议的概念和特点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HTTP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协议概念和特点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协议的无状态性？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请求行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HTTP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请求行内容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：掌握常用的请求头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：记忆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掌握常用的请求头信息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常用的请求头信息 有哪些？作用？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34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5701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HttpServletRequest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和使用（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请求行数据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Request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请求行数据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获取请求体数据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219473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21947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6635386" cy="2821915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的体系结构，了解其他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配置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协议及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请求的结构（请求行，头，体）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熟练掌握使用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HttpServeltRequest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获取常用的头信息，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请求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参数，请求参数乱码处理，转发的特点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熟练掌握登陆案例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Request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Request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Request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1839147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类图构建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sRequest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00" y="2758911"/>
            <a:ext cx="383809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5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能够获取请求行数据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获取请求行数据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获取请求行数据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获取请求行数据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练习常用的获取请求行数据的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8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：掌握获取请求行数据的代码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Request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获取请求行数据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获取请求行数据代码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获取请求行数据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代码演示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获取请求行数据代码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81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能够获取请求头数据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获取请求头数据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获取请求头数据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获取请求头数据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获取请求头的常用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60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能够获取请求体数据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获取请求体数据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获取请求体数据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smtClean="0"/>
              <a:t>Servlet</a:t>
            </a:r>
            <a:r>
              <a:rPr lang="zh-CN" altLang="en-US" sz="2000" dirty="0" smtClean="0"/>
              <a:t>体系结构及配置</a:t>
            </a:r>
            <a:endParaRPr lang="en-US" altLang="zh-CN" sz="2000" dirty="0" smtClean="0"/>
          </a:p>
          <a:p>
            <a:pPr>
              <a:buClr>
                <a:srgbClr val="C0392B"/>
              </a:buClr>
            </a:pP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pPr>
              <a:buClr>
                <a:srgbClr val="C0392B"/>
              </a:buClr>
            </a:pP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HttpServletRequest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登陆案例</a:t>
            </a:r>
            <a:endParaRPr lang="en-US" altLang="zh-CN" sz="2000" dirty="0" smtClean="0"/>
          </a:p>
          <a:p>
            <a:pPr>
              <a:buClr>
                <a:srgbClr val="C0392B"/>
              </a:buClr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获取请求体数据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873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5701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HttpServletRequest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（二）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5608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获取请求参数中文乱码问题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转发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共享数据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域对象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 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223224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23224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获取请求参数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获取请求参数的常用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4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掌握获取请求参数通用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 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掌握获取请求参数代码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获取请求参数通用方式演示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仔细研究获取请求参数代码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5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掌握处理请求参数中文乱码问题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获取请求参数中文乱码问题处理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处理中文乱码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获取请求参数中文乱码问题处理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处理中文乱码的方式？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56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掌握请求转发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请求转发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请求转发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0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请求转发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如何实现转发？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2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3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体系结构与配置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urlpartten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域存取数据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8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共享数据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域对象）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域中如何存取数据？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807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对象并使用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 Request_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606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登陆案例（一）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：了解登陆案例的需求和技术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/>
              <a:t>描述登陆案例需求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：了解登陆案例的思路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登陆案例的思路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/>
              <a:t>登陆案例的思路分析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目标：实现登陆代码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：知道今天的主要学习内容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今日学习内容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了解代码实现思路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18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登陆案例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（二）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：实现并测试登陆案例代码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代码实现并测试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实现登陆代码并测试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03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获取请求参数并封装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63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的其他用法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的其他用法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中的常用方法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503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今天主要学习内容？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：了解常用的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urlpatten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配置及作用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urlpartten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urlpatten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9674</TotalTime>
  <Words>1885</Words>
  <Application>Microsoft Office PowerPoint</Application>
  <PresentationFormat>全屏显示(4:3)</PresentationFormat>
  <Paragraphs>551</Paragraphs>
  <Slides>58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zby</cp:lastModifiedBy>
  <cp:revision>1855</cp:revision>
  <dcterms:created xsi:type="dcterms:W3CDTF">2015-06-29T07:19:00Z</dcterms:created>
  <dcterms:modified xsi:type="dcterms:W3CDTF">2018-07-13T01:32:55Z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