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87" r:id="rId6"/>
    <p:sldId id="257" r:id="rId7"/>
    <p:sldId id="259" r:id="rId8"/>
    <p:sldId id="260" r:id="rId9"/>
    <p:sldId id="261" r:id="rId10"/>
    <p:sldId id="262" r:id="rId11"/>
    <p:sldId id="266" r:id="rId12"/>
    <p:sldId id="264" r:id="rId13"/>
    <p:sldId id="263" r:id="rId14"/>
    <p:sldId id="265" r:id="rId15"/>
    <p:sldId id="269" r:id="rId16"/>
    <p:sldId id="270" r:id="rId17"/>
    <p:sldId id="267" r:id="rId18"/>
    <p:sldId id="283" r:id="rId19"/>
    <p:sldId id="282" r:id="rId20"/>
    <p:sldId id="284" r:id="rId21"/>
    <p:sldId id="285" r:id="rId22"/>
    <p:sldId id="273" r:id="rId23"/>
    <p:sldId id="286" r:id="rId24"/>
    <p:sldId id="275" r:id="rId25"/>
    <p:sldId id="277" r:id="rId26"/>
    <p:sldId id="281" r:id="rId27"/>
    <p:sldId id="2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D43A5-59BE-46D9-A03E-F11B910E8B10}" v="2" dt="2020-10-15T03:24:45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창호(***6***096)" userId="c5241caf-a6af-4120-966e-9f4cae89140f" providerId="ADAL" clId="{DFBD43A5-59BE-46D9-A03E-F11B910E8B10}"/>
    <pc:docChg chg="undo modSld">
      <pc:chgData name="류창호(***6***096)" userId="c5241caf-a6af-4120-966e-9f4cae89140f" providerId="ADAL" clId="{DFBD43A5-59BE-46D9-A03E-F11B910E8B10}" dt="2020-10-15T03:36:23.730" v="8" actId="1076"/>
      <pc:docMkLst>
        <pc:docMk/>
      </pc:docMkLst>
      <pc:sldChg chg="modSp">
        <pc:chgData name="류창호(***6***096)" userId="c5241caf-a6af-4120-966e-9f4cae89140f" providerId="ADAL" clId="{DFBD43A5-59BE-46D9-A03E-F11B910E8B10}" dt="2020-10-15T03:07:21.354" v="1" actId="1076"/>
        <pc:sldMkLst>
          <pc:docMk/>
          <pc:sldMk cId="4198277005" sldId="283"/>
        </pc:sldMkLst>
        <pc:spChg chg="mod">
          <ac:chgData name="류창호(***6***096)" userId="c5241caf-a6af-4120-966e-9f4cae89140f" providerId="ADAL" clId="{DFBD43A5-59BE-46D9-A03E-F11B910E8B10}" dt="2020-10-15T03:07:21.354" v="1" actId="1076"/>
          <ac:spMkLst>
            <pc:docMk/>
            <pc:sldMk cId="4198277005" sldId="283"/>
            <ac:spMk id="10" creationId="{E937B997-D3ED-4395-B070-F8B36AB759B5}"/>
          </ac:spMkLst>
        </pc:spChg>
      </pc:sldChg>
      <pc:sldChg chg="modSp">
        <pc:chgData name="류창호(***6***096)" userId="c5241caf-a6af-4120-966e-9f4cae89140f" providerId="ADAL" clId="{DFBD43A5-59BE-46D9-A03E-F11B910E8B10}" dt="2020-10-15T03:36:23.730" v="8" actId="1076"/>
        <pc:sldMkLst>
          <pc:docMk/>
          <pc:sldMk cId="89583762" sldId="285"/>
        </pc:sldMkLst>
        <pc:spChg chg="mod">
          <ac:chgData name="류창호(***6***096)" userId="c5241caf-a6af-4120-966e-9f4cae89140f" providerId="ADAL" clId="{DFBD43A5-59BE-46D9-A03E-F11B910E8B10}" dt="2020-10-15T03:36:23.730" v="8" actId="1076"/>
          <ac:spMkLst>
            <pc:docMk/>
            <pc:sldMk cId="89583762" sldId="285"/>
            <ac:spMk id="2" creationId="{804ECA87-6774-46DB-BC2C-C02D2C2C1E3D}"/>
          </ac:spMkLst>
        </pc:spChg>
      </pc:sldChg>
      <pc:sldChg chg="modSp">
        <pc:chgData name="류창호(***6***096)" userId="c5241caf-a6af-4120-966e-9f4cae89140f" providerId="ADAL" clId="{DFBD43A5-59BE-46D9-A03E-F11B910E8B10}" dt="2020-10-15T03:11:37.480" v="3" actId="1076"/>
        <pc:sldMkLst>
          <pc:docMk/>
          <pc:sldMk cId="2818065242" sldId="306"/>
        </pc:sldMkLst>
        <pc:graphicFrameChg chg="mod">
          <ac:chgData name="류창호(***6***096)" userId="c5241caf-a6af-4120-966e-9f4cae89140f" providerId="ADAL" clId="{DFBD43A5-59BE-46D9-A03E-F11B910E8B10}" dt="2020-10-15T03:11:37.480" v="3" actId="1076"/>
          <ac:graphicFrameMkLst>
            <pc:docMk/>
            <pc:sldMk cId="2818065242" sldId="306"/>
            <ac:graphicFrameMk id="47" creationId="{BB211941-A27A-440C-9EBC-A47C4D77486A}"/>
          </ac:graphicFrameMkLst>
        </pc:graphicFrameChg>
        <pc:cxnChg chg="mod">
          <ac:chgData name="류창호(***6***096)" userId="c5241caf-a6af-4120-966e-9f4cae89140f" providerId="ADAL" clId="{DFBD43A5-59BE-46D9-A03E-F11B910E8B10}" dt="2020-10-15T03:11:37.480" v="3" actId="1076"/>
          <ac:cxnSpMkLst>
            <pc:docMk/>
            <pc:sldMk cId="2818065242" sldId="306"/>
            <ac:cxnSpMk id="54" creationId="{D02CDF87-5204-49B8-AC34-0680B3BD417B}"/>
          </ac:cxnSpMkLst>
        </pc:cxnChg>
      </pc:sldChg>
      <pc:sldChg chg="modSp">
        <pc:chgData name="류창호(***6***096)" userId="c5241caf-a6af-4120-966e-9f4cae89140f" providerId="ADAL" clId="{DFBD43A5-59BE-46D9-A03E-F11B910E8B10}" dt="2020-10-15T03:13:20.701" v="5" actId="1076"/>
        <pc:sldMkLst>
          <pc:docMk/>
          <pc:sldMk cId="1677514847" sldId="308"/>
        </pc:sldMkLst>
        <pc:graphicFrameChg chg="mod">
          <ac:chgData name="류창호(***6***096)" userId="c5241caf-a6af-4120-966e-9f4cae89140f" providerId="ADAL" clId="{DFBD43A5-59BE-46D9-A03E-F11B910E8B10}" dt="2020-10-15T03:13:20.701" v="5" actId="1076"/>
          <ac:graphicFrameMkLst>
            <pc:docMk/>
            <pc:sldMk cId="1677514847" sldId="308"/>
            <ac:graphicFrameMk id="31" creationId="{D3E29F2A-D2E6-4409-9FE1-5DD232C1C5A4}"/>
          </ac:graphicFrameMkLst>
        </pc:graphicFrameChg>
        <pc:cxnChg chg="mod">
          <ac:chgData name="류창호(***6***096)" userId="c5241caf-a6af-4120-966e-9f4cae89140f" providerId="ADAL" clId="{DFBD43A5-59BE-46D9-A03E-F11B910E8B10}" dt="2020-10-15T03:13:20.701" v="5" actId="1076"/>
          <ac:cxnSpMkLst>
            <pc:docMk/>
            <pc:sldMk cId="1677514847" sldId="308"/>
            <ac:cxnSpMk id="54" creationId="{D02CDF87-5204-49B8-AC34-0680B3BD417B}"/>
          </ac:cxnSpMkLst>
        </pc:cxnChg>
      </pc:sldChg>
      <pc:sldChg chg="modSp">
        <pc:chgData name="류창호(***6***096)" userId="c5241caf-a6af-4120-966e-9f4cae89140f" providerId="ADAL" clId="{DFBD43A5-59BE-46D9-A03E-F11B910E8B10}" dt="2020-10-15T03:24:43.418" v="6" actId="20578"/>
        <pc:sldMkLst>
          <pc:docMk/>
          <pc:sldMk cId="3864217405" sldId="310"/>
        </pc:sldMkLst>
        <pc:spChg chg="mod">
          <ac:chgData name="류창호(***6***096)" userId="c5241caf-a6af-4120-966e-9f4cae89140f" providerId="ADAL" clId="{DFBD43A5-59BE-46D9-A03E-F11B910E8B10}" dt="2020-10-15T03:24:43.418" v="6" actId="20578"/>
          <ac:spMkLst>
            <pc:docMk/>
            <pc:sldMk cId="3864217405" sldId="310"/>
            <ac:spMk id="8" creationId="{BD53EC6F-BBFE-4714-80CE-2BA8C81EB9E5}"/>
          </ac:spMkLst>
        </pc:spChg>
      </pc:sldChg>
    </pc:docChg>
  </pc:docChgLst>
  <pc:docChgLst>
    <pc:chgData name="류창호(***6***096)" userId="c5241caf-a6af-4120-966e-9f4cae89140f" providerId="ADAL" clId="{D5D84EDC-004A-4569-B5E4-8F943792A54C}"/>
    <pc:docChg chg="addSld modSld sldOrd">
      <pc:chgData name="류창호(***6***096)" userId="c5241caf-a6af-4120-966e-9f4cae89140f" providerId="ADAL" clId="{D5D84EDC-004A-4569-B5E4-8F943792A54C}" dt="2020-09-21T01:48:21.924" v="1"/>
      <pc:docMkLst>
        <pc:docMk/>
      </pc:docMkLst>
      <pc:sldChg chg="add ord">
        <pc:chgData name="류창호(***6***096)" userId="c5241caf-a6af-4120-966e-9f4cae89140f" providerId="ADAL" clId="{D5D84EDC-004A-4569-B5E4-8F943792A54C}" dt="2020-09-21T01:48:21.924" v="1"/>
        <pc:sldMkLst>
          <pc:docMk/>
          <pc:sldMk cId="3709346114" sldId="3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19-Jul-21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19-Jul-21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19-Jul-21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19-Jul-21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19-Jul-21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3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27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4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0.png"/><Relationship Id="rId4" Type="http://schemas.openxmlformats.org/officeDocument/2006/relationships/image" Target="../media/image6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6DBC5-69B0-4CB8-B505-96FEDF09C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1192"/>
            <a:ext cx="9144000" cy="1739352"/>
          </a:xfrm>
        </p:spPr>
        <p:txBody>
          <a:bodyPr/>
          <a:lstStyle/>
          <a:p>
            <a:r>
              <a:rPr lang="en-US" altLang="ko-KR" sz="5400" dirty="0" smtClean="0"/>
              <a:t>BCNN Code Review &amp; Operation Skipping Scheme 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C5D7F-3C17-444D-BED5-85F76F2BB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2016124103 </a:t>
            </a:r>
            <a:r>
              <a:rPr lang="ko-KR" altLang="en-US" dirty="0" smtClean="0"/>
              <a:t>박상준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5CCD-9896-4BF8-839D-86C40FE6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FFD52-9711-483E-B96A-BF814C1F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16379-C551-40D9-9B5D-3D43C765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2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Dump : First Layer</a:t>
            </a:r>
          </a:p>
          <a:p>
            <a:pPr lvl="1"/>
            <a:r>
              <a:rPr lang="en-US" altLang="ko-KR" dirty="0"/>
              <a:t>I_hat_block1.bin </a:t>
            </a:r>
            <a:r>
              <a:rPr lang="en-US" altLang="ko-KR" dirty="0" smtClean="0"/>
              <a:t>	    F_hat_block1.bin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Dump Parameters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47535" b="11209"/>
          <a:stretch/>
        </p:blipFill>
        <p:spPr>
          <a:xfrm>
            <a:off x="3835627" y="2941734"/>
            <a:ext cx="3676679" cy="22394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44731" b="10399"/>
          <a:stretch/>
        </p:blipFill>
        <p:spPr>
          <a:xfrm>
            <a:off x="665897" y="2803984"/>
            <a:ext cx="3590933" cy="22844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522" y="2693547"/>
            <a:ext cx="1448002" cy="219106"/>
          </a:xfrm>
          <a:prstGeom prst="rect">
            <a:avLst/>
          </a:prstGeom>
        </p:spPr>
      </p:pic>
      <p:sp>
        <p:nvSpPr>
          <p:cNvPr id="109" name="직사각형 107"/>
          <p:cNvSpPr/>
          <p:nvPr/>
        </p:nvSpPr>
        <p:spPr>
          <a:xfrm rot="2895195">
            <a:off x="8042570" y="3316943"/>
            <a:ext cx="551648" cy="1276436"/>
          </a:xfrm>
          <a:custGeom>
            <a:avLst/>
            <a:gdLst>
              <a:gd name="connsiteX0" fmla="*/ 0 w 1591551"/>
              <a:gd name="connsiteY0" fmla="*/ 0 h 673331"/>
              <a:gd name="connsiteX1" fmla="*/ 1591551 w 1591551"/>
              <a:gd name="connsiteY1" fmla="*/ 0 h 673331"/>
              <a:gd name="connsiteX2" fmla="*/ 1591551 w 1591551"/>
              <a:gd name="connsiteY2" fmla="*/ 673331 h 673331"/>
              <a:gd name="connsiteX3" fmla="*/ 0 w 1591551"/>
              <a:gd name="connsiteY3" fmla="*/ 673331 h 673331"/>
              <a:gd name="connsiteX4" fmla="*/ 0 w 1591551"/>
              <a:gd name="connsiteY4" fmla="*/ 0 h 673331"/>
              <a:gd name="connsiteX0" fmla="*/ 0 w 1591551"/>
              <a:gd name="connsiteY0" fmla="*/ 374073 h 1047404"/>
              <a:gd name="connsiteX1" fmla="*/ 1026286 w 1591551"/>
              <a:gd name="connsiteY1" fmla="*/ 0 h 1047404"/>
              <a:gd name="connsiteX2" fmla="*/ 1591551 w 1591551"/>
              <a:gd name="connsiteY2" fmla="*/ 1047404 h 1047404"/>
              <a:gd name="connsiteX3" fmla="*/ 0 w 1591551"/>
              <a:gd name="connsiteY3" fmla="*/ 1047404 h 1047404"/>
              <a:gd name="connsiteX4" fmla="*/ 0 w 1591551"/>
              <a:gd name="connsiteY4" fmla="*/ 374073 h 1047404"/>
              <a:gd name="connsiteX0" fmla="*/ 0 w 1591551"/>
              <a:gd name="connsiteY0" fmla="*/ 1296785 h 1970116"/>
              <a:gd name="connsiteX1" fmla="*/ 452708 w 1591551"/>
              <a:gd name="connsiteY1" fmla="*/ 0 h 1970116"/>
              <a:gd name="connsiteX2" fmla="*/ 1591551 w 1591551"/>
              <a:gd name="connsiteY2" fmla="*/ 1970116 h 1970116"/>
              <a:gd name="connsiteX3" fmla="*/ 0 w 1591551"/>
              <a:gd name="connsiteY3" fmla="*/ 1970116 h 1970116"/>
              <a:gd name="connsiteX4" fmla="*/ 0 w 1591551"/>
              <a:gd name="connsiteY4" fmla="*/ 1296785 h 1970116"/>
              <a:gd name="connsiteX0" fmla="*/ 41564 w 1591551"/>
              <a:gd name="connsiteY0" fmla="*/ 482138 h 1970116"/>
              <a:gd name="connsiteX1" fmla="*/ 452708 w 1591551"/>
              <a:gd name="connsiteY1" fmla="*/ 0 h 1970116"/>
              <a:gd name="connsiteX2" fmla="*/ 1591551 w 1591551"/>
              <a:gd name="connsiteY2" fmla="*/ 1970116 h 1970116"/>
              <a:gd name="connsiteX3" fmla="*/ 0 w 1591551"/>
              <a:gd name="connsiteY3" fmla="*/ 1970116 h 1970116"/>
              <a:gd name="connsiteX4" fmla="*/ 41564 w 1591551"/>
              <a:gd name="connsiteY4" fmla="*/ 482138 h 1970116"/>
              <a:gd name="connsiteX0" fmla="*/ 33251 w 1583238"/>
              <a:gd name="connsiteY0" fmla="*/ 482138 h 1970116"/>
              <a:gd name="connsiteX1" fmla="*/ 444395 w 1583238"/>
              <a:gd name="connsiteY1" fmla="*/ 0 h 1970116"/>
              <a:gd name="connsiteX2" fmla="*/ 1583238 w 1583238"/>
              <a:gd name="connsiteY2" fmla="*/ 1970116 h 1970116"/>
              <a:gd name="connsiteX3" fmla="*/ 0 w 1583238"/>
              <a:gd name="connsiteY3" fmla="*/ 1197032 h 1970116"/>
              <a:gd name="connsiteX4" fmla="*/ 33251 w 1583238"/>
              <a:gd name="connsiteY4" fmla="*/ 482138 h 1970116"/>
              <a:gd name="connsiteX0" fmla="*/ 33251 w 494271"/>
              <a:gd name="connsiteY0" fmla="*/ 482138 h 1197032"/>
              <a:gd name="connsiteX1" fmla="*/ 444395 w 494271"/>
              <a:gd name="connsiteY1" fmla="*/ 0 h 1197032"/>
              <a:gd name="connsiteX2" fmla="*/ 494271 w 494271"/>
              <a:gd name="connsiteY2" fmla="*/ 706581 h 1197032"/>
              <a:gd name="connsiteX3" fmla="*/ 0 w 494271"/>
              <a:gd name="connsiteY3" fmla="*/ 1197032 h 1197032"/>
              <a:gd name="connsiteX4" fmla="*/ 33251 w 494271"/>
              <a:gd name="connsiteY4" fmla="*/ 482138 h 1197032"/>
              <a:gd name="connsiteX0" fmla="*/ 33251 w 469332"/>
              <a:gd name="connsiteY0" fmla="*/ 482138 h 1197032"/>
              <a:gd name="connsiteX1" fmla="*/ 444395 w 469332"/>
              <a:gd name="connsiteY1" fmla="*/ 0 h 1197032"/>
              <a:gd name="connsiteX2" fmla="*/ 469332 w 469332"/>
              <a:gd name="connsiteY2" fmla="*/ 723206 h 1197032"/>
              <a:gd name="connsiteX3" fmla="*/ 0 w 469332"/>
              <a:gd name="connsiteY3" fmla="*/ 1197032 h 1197032"/>
              <a:gd name="connsiteX4" fmla="*/ 33251 w 469332"/>
              <a:gd name="connsiteY4" fmla="*/ 482138 h 1197032"/>
              <a:gd name="connsiteX0" fmla="*/ 33251 w 469333"/>
              <a:gd name="connsiteY0" fmla="*/ 490451 h 1205345"/>
              <a:gd name="connsiteX1" fmla="*/ 469333 w 469333"/>
              <a:gd name="connsiteY1" fmla="*/ 0 h 1205345"/>
              <a:gd name="connsiteX2" fmla="*/ 469332 w 469333"/>
              <a:gd name="connsiteY2" fmla="*/ 731519 h 1205345"/>
              <a:gd name="connsiteX3" fmla="*/ 0 w 469333"/>
              <a:gd name="connsiteY3" fmla="*/ 1205345 h 1205345"/>
              <a:gd name="connsiteX4" fmla="*/ 33251 w 469333"/>
              <a:gd name="connsiteY4" fmla="*/ 490451 h 1205345"/>
              <a:gd name="connsiteX0" fmla="*/ 33251 w 497008"/>
              <a:gd name="connsiteY0" fmla="*/ 521462 h 1236356"/>
              <a:gd name="connsiteX1" fmla="*/ 497008 w 497008"/>
              <a:gd name="connsiteY1" fmla="*/ 0 h 1236356"/>
              <a:gd name="connsiteX2" fmla="*/ 469332 w 497008"/>
              <a:gd name="connsiteY2" fmla="*/ 762530 h 1236356"/>
              <a:gd name="connsiteX3" fmla="*/ 0 w 497008"/>
              <a:gd name="connsiteY3" fmla="*/ 1236356 h 1236356"/>
              <a:gd name="connsiteX4" fmla="*/ 33251 w 497008"/>
              <a:gd name="connsiteY4" fmla="*/ 521462 h 1236356"/>
              <a:gd name="connsiteX0" fmla="*/ 0 w 507370"/>
              <a:gd name="connsiteY0" fmla="*/ 582816 h 1236356"/>
              <a:gd name="connsiteX1" fmla="*/ 507370 w 507370"/>
              <a:gd name="connsiteY1" fmla="*/ 0 h 1236356"/>
              <a:gd name="connsiteX2" fmla="*/ 479694 w 507370"/>
              <a:gd name="connsiteY2" fmla="*/ 762530 h 1236356"/>
              <a:gd name="connsiteX3" fmla="*/ 10362 w 507370"/>
              <a:gd name="connsiteY3" fmla="*/ 1236356 h 1236356"/>
              <a:gd name="connsiteX4" fmla="*/ 0 w 507370"/>
              <a:gd name="connsiteY4" fmla="*/ 582816 h 1236356"/>
              <a:gd name="connsiteX0" fmla="*/ 0 w 551648"/>
              <a:gd name="connsiteY0" fmla="*/ 582816 h 1236356"/>
              <a:gd name="connsiteX1" fmla="*/ 507370 w 551648"/>
              <a:gd name="connsiteY1" fmla="*/ 0 h 1236356"/>
              <a:gd name="connsiteX2" fmla="*/ 551648 w 551648"/>
              <a:gd name="connsiteY2" fmla="*/ 681904 h 1236356"/>
              <a:gd name="connsiteX3" fmla="*/ 10362 w 551648"/>
              <a:gd name="connsiteY3" fmla="*/ 1236356 h 1236356"/>
              <a:gd name="connsiteX4" fmla="*/ 0 w 551648"/>
              <a:gd name="connsiteY4" fmla="*/ 582816 h 1236356"/>
              <a:gd name="connsiteX0" fmla="*/ 0 w 551648"/>
              <a:gd name="connsiteY0" fmla="*/ 582816 h 1276436"/>
              <a:gd name="connsiteX1" fmla="*/ 507370 w 551648"/>
              <a:gd name="connsiteY1" fmla="*/ 0 h 1276436"/>
              <a:gd name="connsiteX2" fmla="*/ 551648 w 551648"/>
              <a:gd name="connsiteY2" fmla="*/ 681904 h 1276436"/>
              <a:gd name="connsiteX3" fmla="*/ 30302 w 551648"/>
              <a:gd name="connsiteY3" fmla="*/ 1276436 h 1276436"/>
              <a:gd name="connsiteX4" fmla="*/ 0 w 551648"/>
              <a:gd name="connsiteY4" fmla="*/ 582816 h 127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648" h="1276436">
                <a:moveTo>
                  <a:pt x="0" y="582816"/>
                </a:moveTo>
                <a:lnTo>
                  <a:pt x="507370" y="0"/>
                </a:lnTo>
                <a:cubicBezTo>
                  <a:pt x="507370" y="243840"/>
                  <a:pt x="551648" y="438064"/>
                  <a:pt x="551648" y="681904"/>
                </a:cubicBezTo>
                <a:lnTo>
                  <a:pt x="30302" y="1276436"/>
                </a:lnTo>
                <a:lnTo>
                  <a:pt x="0" y="5828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8446440" y="3700070"/>
            <a:ext cx="477646" cy="1205345"/>
          </a:xfrm>
          <a:custGeom>
            <a:avLst/>
            <a:gdLst>
              <a:gd name="connsiteX0" fmla="*/ 0 w 1591551"/>
              <a:gd name="connsiteY0" fmla="*/ 0 h 673331"/>
              <a:gd name="connsiteX1" fmla="*/ 1591551 w 1591551"/>
              <a:gd name="connsiteY1" fmla="*/ 0 h 673331"/>
              <a:gd name="connsiteX2" fmla="*/ 1591551 w 1591551"/>
              <a:gd name="connsiteY2" fmla="*/ 673331 h 673331"/>
              <a:gd name="connsiteX3" fmla="*/ 0 w 1591551"/>
              <a:gd name="connsiteY3" fmla="*/ 673331 h 673331"/>
              <a:gd name="connsiteX4" fmla="*/ 0 w 1591551"/>
              <a:gd name="connsiteY4" fmla="*/ 0 h 673331"/>
              <a:gd name="connsiteX0" fmla="*/ 0 w 1591551"/>
              <a:gd name="connsiteY0" fmla="*/ 374073 h 1047404"/>
              <a:gd name="connsiteX1" fmla="*/ 1026286 w 1591551"/>
              <a:gd name="connsiteY1" fmla="*/ 0 h 1047404"/>
              <a:gd name="connsiteX2" fmla="*/ 1591551 w 1591551"/>
              <a:gd name="connsiteY2" fmla="*/ 1047404 h 1047404"/>
              <a:gd name="connsiteX3" fmla="*/ 0 w 1591551"/>
              <a:gd name="connsiteY3" fmla="*/ 1047404 h 1047404"/>
              <a:gd name="connsiteX4" fmla="*/ 0 w 1591551"/>
              <a:gd name="connsiteY4" fmla="*/ 374073 h 1047404"/>
              <a:gd name="connsiteX0" fmla="*/ 0 w 1591551"/>
              <a:gd name="connsiteY0" fmla="*/ 1296785 h 1970116"/>
              <a:gd name="connsiteX1" fmla="*/ 452708 w 1591551"/>
              <a:gd name="connsiteY1" fmla="*/ 0 h 1970116"/>
              <a:gd name="connsiteX2" fmla="*/ 1591551 w 1591551"/>
              <a:gd name="connsiteY2" fmla="*/ 1970116 h 1970116"/>
              <a:gd name="connsiteX3" fmla="*/ 0 w 1591551"/>
              <a:gd name="connsiteY3" fmla="*/ 1970116 h 1970116"/>
              <a:gd name="connsiteX4" fmla="*/ 0 w 1591551"/>
              <a:gd name="connsiteY4" fmla="*/ 1296785 h 1970116"/>
              <a:gd name="connsiteX0" fmla="*/ 41564 w 1591551"/>
              <a:gd name="connsiteY0" fmla="*/ 482138 h 1970116"/>
              <a:gd name="connsiteX1" fmla="*/ 452708 w 1591551"/>
              <a:gd name="connsiteY1" fmla="*/ 0 h 1970116"/>
              <a:gd name="connsiteX2" fmla="*/ 1591551 w 1591551"/>
              <a:gd name="connsiteY2" fmla="*/ 1970116 h 1970116"/>
              <a:gd name="connsiteX3" fmla="*/ 0 w 1591551"/>
              <a:gd name="connsiteY3" fmla="*/ 1970116 h 1970116"/>
              <a:gd name="connsiteX4" fmla="*/ 41564 w 1591551"/>
              <a:gd name="connsiteY4" fmla="*/ 482138 h 1970116"/>
              <a:gd name="connsiteX0" fmla="*/ 33251 w 1583238"/>
              <a:gd name="connsiteY0" fmla="*/ 482138 h 1970116"/>
              <a:gd name="connsiteX1" fmla="*/ 444395 w 1583238"/>
              <a:gd name="connsiteY1" fmla="*/ 0 h 1970116"/>
              <a:gd name="connsiteX2" fmla="*/ 1583238 w 1583238"/>
              <a:gd name="connsiteY2" fmla="*/ 1970116 h 1970116"/>
              <a:gd name="connsiteX3" fmla="*/ 0 w 1583238"/>
              <a:gd name="connsiteY3" fmla="*/ 1197032 h 1970116"/>
              <a:gd name="connsiteX4" fmla="*/ 33251 w 1583238"/>
              <a:gd name="connsiteY4" fmla="*/ 482138 h 1970116"/>
              <a:gd name="connsiteX0" fmla="*/ 33251 w 494271"/>
              <a:gd name="connsiteY0" fmla="*/ 482138 h 1197032"/>
              <a:gd name="connsiteX1" fmla="*/ 444395 w 494271"/>
              <a:gd name="connsiteY1" fmla="*/ 0 h 1197032"/>
              <a:gd name="connsiteX2" fmla="*/ 494271 w 494271"/>
              <a:gd name="connsiteY2" fmla="*/ 706581 h 1197032"/>
              <a:gd name="connsiteX3" fmla="*/ 0 w 494271"/>
              <a:gd name="connsiteY3" fmla="*/ 1197032 h 1197032"/>
              <a:gd name="connsiteX4" fmla="*/ 33251 w 494271"/>
              <a:gd name="connsiteY4" fmla="*/ 482138 h 1197032"/>
              <a:gd name="connsiteX0" fmla="*/ 33251 w 469332"/>
              <a:gd name="connsiteY0" fmla="*/ 482138 h 1197032"/>
              <a:gd name="connsiteX1" fmla="*/ 444395 w 469332"/>
              <a:gd name="connsiteY1" fmla="*/ 0 h 1197032"/>
              <a:gd name="connsiteX2" fmla="*/ 469332 w 469332"/>
              <a:gd name="connsiteY2" fmla="*/ 723206 h 1197032"/>
              <a:gd name="connsiteX3" fmla="*/ 0 w 469332"/>
              <a:gd name="connsiteY3" fmla="*/ 1197032 h 1197032"/>
              <a:gd name="connsiteX4" fmla="*/ 33251 w 469332"/>
              <a:gd name="connsiteY4" fmla="*/ 482138 h 1197032"/>
              <a:gd name="connsiteX0" fmla="*/ 33251 w 469333"/>
              <a:gd name="connsiteY0" fmla="*/ 490451 h 1205345"/>
              <a:gd name="connsiteX1" fmla="*/ 469333 w 469333"/>
              <a:gd name="connsiteY1" fmla="*/ 0 h 1205345"/>
              <a:gd name="connsiteX2" fmla="*/ 469332 w 469333"/>
              <a:gd name="connsiteY2" fmla="*/ 731519 h 1205345"/>
              <a:gd name="connsiteX3" fmla="*/ 0 w 469333"/>
              <a:gd name="connsiteY3" fmla="*/ 1205345 h 1205345"/>
              <a:gd name="connsiteX4" fmla="*/ 33251 w 469333"/>
              <a:gd name="connsiteY4" fmla="*/ 490451 h 1205345"/>
              <a:gd name="connsiteX0" fmla="*/ 0 w 477646"/>
              <a:gd name="connsiteY0" fmla="*/ 490451 h 1205345"/>
              <a:gd name="connsiteX1" fmla="*/ 477646 w 477646"/>
              <a:gd name="connsiteY1" fmla="*/ 0 h 1205345"/>
              <a:gd name="connsiteX2" fmla="*/ 477645 w 477646"/>
              <a:gd name="connsiteY2" fmla="*/ 731519 h 1205345"/>
              <a:gd name="connsiteX3" fmla="*/ 8313 w 477646"/>
              <a:gd name="connsiteY3" fmla="*/ 1205345 h 1205345"/>
              <a:gd name="connsiteX4" fmla="*/ 0 w 477646"/>
              <a:gd name="connsiteY4" fmla="*/ 490451 h 1205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46" h="1205345">
                <a:moveTo>
                  <a:pt x="0" y="490451"/>
                </a:moveTo>
                <a:lnTo>
                  <a:pt x="477646" y="0"/>
                </a:lnTo>
                <a:cubicBezTo>
                  <a:pt x="477646" y="243840"/>
                  <a:pt x="477645" y="487679"/>
                  <a:pt x="477645" y="731519"/>
                </a:cubicBezTo>
                <a:lnTo>
                  <a:pt x="8313" y="1205345"/>
                </a:lnTo>
                <a:lnTo>
                  <a:pt x="0" y="49045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7714422" y="4195501"/>
            <a:ext cx="747333" cy="731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 flipV="1">
            <a:off x="7714422" y="3214939"/>
            <a:ext cx="933663" cy="972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8461755" y="3222911"/>
            <a:ext cx="933663" cy="972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8463893" y="3948678"/>
            <a:ext cx="944160" cy="971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648085" y="3210953"/>
            <a:ext cx="759968" cy="3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9400480" y="3217985"/>
            <a:ext cx="7573" cy="730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832137" y="4278220"/>
            <a:ext cx="0" cy="454625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7965538" y="3558573"/>
            <a:ext cx="504690" cy="53272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435541" y="3371647"/>
            <a:ext cx="15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8263750" y="4174758"/>
            <a:ext cx="579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723530" y="4695123"/>
            <a:ext cx="579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076DBFA-5339-4862-B35B-5C5FC5B5532E}"/>
              </a:ext>
            </a:extLst>
          </p:cNvPr>
          <p:cNvCxnSpPr>
            <a:cxnSpLocks/>
          </p:cNvCxnSpPr>
          <p:nvPr/>
        </p:nvCxnSpPr>
        <p:spPr>
          <a:xfrm flipH="1">
            <a:off x="7648182" y="3221728"/>
            <a:ext cx="921472" cy="975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7924219" y="3491715"/>
                <a:ext cx="154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19" y="3491715"/>
                <a:ext cx="154225" cy="276999"/>
              </a:xfrm>
              <a:prstGeom prst="rect">
                <a:avLst/>
              </a:prstGeom>
              <a:blipFill>
                <a:blip r:embed="rId5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7403943" y="4418124"/>
                <a:ext cx="154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943" y="4418124"/>
                <a:ext cx="154225" cy="276999"/>
              </a:xfrm>
              <a:prstGeom prst="rect">
                <a:avLst/>
              </a:prstGeom>
              <a:blipFill>
                <a:blip r:embed="rId6"/>
                <a:stretch>
                  <a:fillRect r="-4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076DBFA-5339-4862-B35B-5C5FC5B5532E}"/>
              </a:ext>
            </a:extLst>
          </p:cNvPr>
          <p:cNvCxnSpPr>
            <a:cxnSpLocks/>
          </p:cNvCxnSpPr>
          <p:nvPr/>
        </p:nvCxnSpPr>
        <p:spPr>
          <a:xfrm flipH="1">
            <a:off x="7659892" y="4174758"/>
            <a:ext cx="10" cy="7484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076DBFA-5339-4862-B35B-5C5FC5B5532E}"/>
              </a:ext>
            </a:extLst>
          </p:cNvPr>
          <p:cNvCxnSpPr>
            <a:cxnSpLocks/>
          </p:cNvCxnSpPr>
          <p:nvPr/>
        </p:nvCxnSpPr>
        <p:spPr>
          <a:xfrm flipH="1">
            <a:off x="7707706" y="4136368"/>
            <a:ext cx="811452" cy="7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7953761" y="4212855"/>
                <a:ext cx="154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761" y="4212855"/>
                <a:ext cx="154225" cy="276999"/>
              </a:xfrm>
              <a:prstGeom prst="rect">
                <a:avLst/>
              </a:prstGeom>
              <a:blipFill>
                <a:blip r:embed="rId7"/>
                <a:stretch>
                  <a:fillRect r="-4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8277536" y="4589000"/>
                <a:ext cx="147476" cy="284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acc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536" y="4589000"/>
                <a:ext cx="147476" cy="284565"/>
              </a:xfrm>
              <a:prstGeom prst="rect">
                <a:avLst/>
              </a:prstGeom>
              <a:blipFill>
                <a:blip r:embed="rId8"/>
                <a:stretch>
                  <a:fillRect l="-37500" t="-26087" r="-79167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 flipV="1">
            <a:off x="7826346" y="4276968"/>
            <a:ext cx="504690" cy="50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7868617" y="4012274"/>
            <a:ext cx="759968" cy="3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8621012" y="4019306"/>
            <a:ext cx="7573" cy="730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029685" y="3856678"/>
            <a:ext cx="759968" cy="3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8782080" y="3863710"/>
            <a:ext cx="7573" cy="730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8170696" y="3708963"/>
            <a:ext cx="759968" cy="3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H="1">
            <a:off x="8923091" y="3715995"/>
            <a:ext cx="7573" cy="730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076DBFA-5339-4862-B35B-5C5FC5B5532E}"/>
              </a:ext>
            </a:extLst>
          </p:cNvPr>
          <p:cNvCxnSpPr>
            <a:cxnSpLocks/>
          </p:cNvCxnSpPr>
          <p:nvPr/>
        </p:nvCxnSpPr>
        <p:spPr>
          <a:xfrm flipH="1">
            <a:off x="7406691" y="3639324"/>
            <a:ext cx="489063" cy="5368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401622" y="3613024"/>
            <a:ext cx="79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9548913" y="3212301"/>
            <a:ext cx="2006431" cy="1761169"/>
            <a:chOff x="1051429" y="2882583"/>
            <a:chExt cx="2006431" cy="1761169"/>
          </a:xfrm>
        </p:grpSpPr>
        <p:sp>
          <p:nvSpPr>
            <p:cNvPr id="154" name="직사각형 107"/>
            <p:cNvSpPr/>
            <p:nvPr/>
          </p:nvSpPr>
          <p:spPr>
            <a:xfrm rot="2895195">
              <a:off x="1692377" y="2988573"/>
              <a:ext cx="551648" cy="1276436"/>
            </a:xfrm>
            <a:custGeom>
              <a:avLst/>
              <a:gdLst>
                <a:gd name="connsiteX0" fmla="*/ 0 w 1591551"/>
                <a:gd name="connsiteY0" fmla="*/ 0 h 673331"/>
                <a:gd name="connsiteX1" fmla="*/ 1591551 w 1591551"/>
                <a:gd name="connsiteY1" fmla="*/ 0 h 673331"/>
                <a:gd name="connsiteX2" fmla="*/ 1591551 w 1591551"/>
                <a:gd name="connsiteY2" fmla="*/ 673331 h 673331"/>
                <a:gd name="connsiteX3" fmla="*/ 0 w 1591551"/>
                <a:gd name="connsiteY3" fmla="*/ 673331 h 673331"/>
                <a:gd name="connsiteX4" fmla="*/ 0 w 1591551"/>
                <a:gd name="connsiteY4" fmla="*/ 0 h 673331"/>
                <a:gd name="connsiteX0" fmla="*/ 0 w 1591551"/>
                <a:gd name="connsiteY0" fmla="*/ 374073 h 1047404"/>
                <a:gd name="connsiteX1" fmla="*/ 1026286 w 1591551"/>
                <a:gd name="connsiteY1" fmla="*/ 0 h 1047404"/>
                <a:gd name="connsiteX2" fmla="*/ 1591551 w 1591551"/>
                <a:gd name="connsiteY2" fmla="*/ 1047404 h 1047404"/>
                <a:gd name="connsiteX3" fmla="*/ 0 w 1591551"/>
                <a:gd name="connsiteY3" fmla="*/ 1047404 h 1047404"/>
                <a:gd name="connsiteX4" fmla="*/ 0 w 1591551"/>
                <a:gd name="connsiteY4" fmla="*/ 374073 h 1047404"/>
                <a:gd name="connsiteX0" fmla="*/ 0 w 1591551"/>
                <a:gd name="connsiteY0" fmla="*/ 1296785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0 w 1591551"/>
                <a:gd name="connsiteY4" fmla="*/ 1296785 h 1970116"/>
                <a:gd name="connsiteX0" fmla="*/ 41564 w 1591551"/>
                <a:gd name="connsiteY0" fmla="*/ 482138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41564 w 1591551"/>
                <a:gd name="connsiteY4" fmla="*/ 482138 h 1970116"/>
                <a:gd name="connsiteX0" fmla="*/ 33251 w 1583238"/>
                <a:gd name="connsiteY0" fmla="*/ 482138 h 1970116"/>
                <a:gd name="connsiteX1" fmla="*/ 444395 w 1583238"/>
                <a:gd name="connsiteY1" fmla="*/ 0 h 1970116"/>
                <a:gd name="connsiteX2" fmla="*/ 1583238 w 1583238"/>
                <a:gd name="connsiteY2" fmla="*/ 1970116 h 1970116"/>
                <a:gd name="connsiteX3" fmla="*/ 0 w 1583238"/>
                <a:gd name="connsiteY3" fmla="*/ 1197032 h 1970116"/>
                <a:gd name="connsiteX4" fmla="*/ 33251 w 1583238"/>
                <a:gd name="connsiteY4" fmla="*/ 482138 h 1970116"/>
                <a:gd name="connsiteX0" fmla="*/ 33251 w 494271"/>
                <a:gd name="connsiteY0" fmla="*/ 482138 h 1197032"/>
                <a:gd name="connsiteX1" fmla="*/ 444395 w 494271"/>
                <a:gd name="connsiteY1" fmla="*/ 0 h 1197032"/>
                <a:gd name="connsiteX2" fmla="*/ 494271 w 494271"/>
                <a:gd name="connsiteY2" fmla="*/ 706581 h 1197032"/>
                <a:gd name="connsiteX3" fmla="*/ 0 w 494271"/>
                <a:gd name="connsiteY3" fmla="*/ 1197032 h 1197032"/>
                <a:gd name="connsiteX4" fmla="*/ 33251 w 494271"/>
                <a:gd name="connsiteY4" fmla="*/ 482138 h 1197032"/>
                <a:gd name="connsiteX0" fmla="*/ 33251 w 469332"/>
                <a:gd name="connsiteY0" fmla="*/ 482138 h 1197032"/>
                <a:gd name="connsiteX1" fmla="*/ 444395 w 469332"/>
                <a:gd name="connsiteY1" fmla="*/ 0 h 1197032"/>
                <a:gd name="connsiteX2" fmla="*/ 469332 w 469332"/>
                <a:gd name="connsiteY2" fmla="*/ 723206 h 1197032"/>
                <a:gd name="connsiteX3" fmla="*/ 0 w 469332"/>
                <a:gd name="connsiteY3" fmla="*/ 1197032 h 1197032"/>
                <a:gd name="connsiteX4" fmla="*/ 33251 w 469332"/>
                <a:gd name="connsiteY4" fmla="*/ 482138 h 1197032"/>
                <a:gd name="connsiteX0" fmla="*/ 33251 w 469333"/>
                <a:gd name="connsiteY0" fmla="*/ 490451 h 1205345"/>
                <a:gd name="connsiteX1" fmla="*/ 469333 w 469333"/>
                <a:gd name="connsiteY1" fmla="*/ 0 h 1205345"/>
                <a:gd name="connsiteX2" fmla="*/ 469332 w 469333"/>
                <a:gd name="connsiteY2" fmla="*/ 731519 h 1205345"/>
                <a:gd name="connsiteX3" fmla="*/ 0 w 469333"/>
                <a:gd name="connsiteY3" fmla="*/ 1205345 h 1205345"/>
                <a:gd name="connsiteX4" fmla="*/ 33251 w 469333"/>
                <a:gd name="connsiteY4" fmla="*/ 490451 h 1205345"/>
                <a:gd name="connsiteX0" fmla="*/ 33251 w 497008"/>
                <a:gd name="connsiteY0" fmla="*/ 521462 h 1236356"/>
                <a:gd name="connsiteX1" fmla="*/ 497008 w 497008"/>
                <a:gd name="connsiteY1" fmla="*/ 0 h 1236356"/>
                <a:gd name="connsiteX2" fmla="*/ 469332 w 497008"/>
                <a:gd name="connsiteY2" fmla="*/ 762530 h 1236356"/>
                <a:gd name="connsiteX3" fmla="*/ 0 w 497008"/>
                <a:gd name="connsiteY3" fmla="*/ 1236356 h 1236356"/>
                <a:gd name="connsiteX4" fmla="*/ 33251 w 497008"/>
                <a:gd name="connsiteY4" fmla="*/ 521462 h 1236356"/>
                <a:gd name="connsiteX0" fmla="*/ 0 w 507370"/>
                <a:gd name="connsiteY0" fmla="*/ 582816 h 1236356"/>
                <a:gd name="connsiteX1" fmla="*/ 507370 w 507370"/>
                <a:gd name="connsiteY1" fmla="*/ 0 h 1236356"/>
                <a:gd name="connsiteX2" fmla="*/ 479694 w 507370"/>
                <a:gd name="connsiteY2" fmla="*/ 762530 h 1236356"/>
                <a:gd name="connsiteX3" fmla="*/ 10362 w 507370"/>
                <a:gd name="connsiteY3" fmla="*/ 1236356 h 1236356"/>
                <a:gd name="connsiteX4" fmla="*/ 0 w 507370"/>
                <a:gd name="connsiteY4" fmla="*/ 582816 h 1236356"/>
                <a:gd name="connsiteX0" fmla="*/ 0 w 551648"/>
                <a:gd name="connsiteY0" fmla="*/ 582816 h 1236356"/>
                <a:gd name="connsiteX1" fmla="*/ 507370 w 551648"/>
                <a:gd name="connsiteY1" fmla="*/ 0 h 1236356"/>
                <a:gd name="connsiteX2" fmla="*/ 551648 w 551648"/>
                <a:gd name="connsiteY2" fmla="*/ 681904 h 1236356"/>
                <a:gd name="connsiteX3" fmla="*/ 10362 w 551648"/>
                <a:gd name="connsiteY3" fmla="*/ 1236356 h 1236356"/>
                <a:gd name="connsiteX4" fmla="*/ 0 w 551648"/>
                <a:gd name="connsiteY4" fmla="*/ 582816 h 1236356"/>
                <a:gd name="connsiteX0" fmla="*/ 0 w 551648"/>
                <a:gd name="connsiteY0" fmla="*/ 582816 h 1276436"/>
                <a:gd name="connsiteX1" fmla="*/ 507370 w 551648"/>
                <a:gd name="connsiteY1" fmla="*/ 0 h 1276436"/>
                <a:gd name="connsiteX2" fmla="*/ 551648 w 551648"/>
                <a:gd name="connsiteY2" fmla="*/ 681904 h 1276436"/>
                <a:gd name="connsiteX3" fmla="*/ 30302 w 551648"/>
                <a:gd name="connsiteY3" fmla="*/ 1276436 h 1276436"/>
                <a:gd name="connsiteX4" fmla="*/ 0 w 551648"/>
                <a:gd name="connsiteY4" fmla="*/ 582816 h 127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648" h="1276436">
                  <a:moveTo>
                    <a:pt x="0" y="582816"/>
                  </a:moveTo>
                  <a:lnTo>
                    <a:pt x="507370" y="0"/>
                  </a:lnTo>
                  <a:cubicBezTo>
                    <a:pt x="507370" y="243840"/>
                    <a:pt x="551648" y="438064"/>
                    <a:pt x="551648" y="681904"/>
                  </a:cubicBezTo>
                  <a:lnTo>
                    <a:pt x="30302" y="1276436"/>
                  </a:lnTo>
                  <a:lnTo>
                    <a:pt x="0" y="5828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07"/>
            <p:cNvSpPr/>
            <p:nvPr/>
          </p:nvSpPr>
          <p:spPr>
            <a:xfrm>
              <a:off x="2096247" y="3371700"/>
              <a:ext cx="477646" cy="1205345"/>
            </a:xfrm>
            <a:custGeom>
              <a:avLst/>
              <a:gdLst>
                <a:gd name="connsiteX0" fmla="*/ 0 w 1591551"/>
                <a:gd name="connsiteY0" fmla="*/ 0 h 673331"/>
                <a:gd name="connsiteX1" fmla="*/ 1591551 w 1591551"/>
                <a:gd name="connsiteY1" fmla="*/ 0 h 673331"/>
                <a:gd name="connsiteX2" fmla="*/ 1591551 w 1591551"/>
                <a:gd name="connsiteY2" fmla="*/ 673331 h 673331"/>
                <a:gd name="connsiteX3" fmla="*/ 0 w 1591551"/>
                <a:gd name="connsiteY3" fmla="*/ 673331 h 673331"/>
                <a:gd name="connsiteX4" fmla="*/ 0 w 1591551"/>
                <a:gd name="connsiteY4" fmla="*/ 0 h 673331"/>
                <a:gd name="connsiteX0" fmla="*/ 0 w 1591551"/>
                <a:gd name="connsiteY0" fmla="*/ 374073 h 1047404"/>
                <a:gd name="connsiteX1" fmla="*/ 1026286 w 1591551"/>
                <a:gd name="connsiteY1" fmla="*/ 0 h 1047404"/>
                <a:gd name="connsiteX2" fmla="*/ 1591551 w 1591551"/>
                <a:gd name="connsiteY2" fmla="*/ 1047404 h 1047404"/>
                <a:gd name="connsiteX3" fmla="*/ 0 w 1591551"/>
                <a:gd name="connsiteY3" fmla="*/ 1047404 h 1047404"/>
                <a:gd name="connsiteX4" fmla="*/ 0 w 1591551"/>
                <a:gd name="connsiteY4" fmla="*/ 374073 h 1047404"/>
                <a:gd name="connsiteX0" fmla="*/ 0 w 1591551"/>
                <a:gd name="connsiteY0" fmla="*/ 1296785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0 w 1591551"/>
                <a:gd name="connsiteY4" fmla="*/ 1296785 h 1970116"/>
                <a:gd name="connsiteX0" fmla="*/ 41564 w 1591551"/>
                <a:gd name="connsiteY0" fmla="*/ 482138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41564 w 1591551"/>
                <a:gd name="connsiteY4" fmla="*/ 482138 h 1970116"/>
                <a:gd name="connsiteX0" fmla="*/ 33251 w 1583238"/>
                <a:gd name="connsiteY0" fmla="*/ 482138 h 1970116"/>
                <a:gd name="connsiteX1" fmla="*/ 444395 w 1583238"/>
                <a:gd name="connsiteY1" fmla="*/ 0 h 1970116"/>
                <a:gd name="connsiteX2" fmla="*/ 1583238 w 1583238"/>
                <a:gd name="connsiteY2" fmla="*/ 1970116 h 1970116"/>
                <a:gd name="connsiteX3" fmla="*/ 0 w 1583238"/>
                <a:gd name="connsiteY3" fmla="*/ 1197032 h 1970116"/>
                <a:gd name="connsiteX4" fmla="*/ 33251 w 1583238"/>
                <a:gd name="connsiteY4" fmla="*/ 482138 h 1970116"/>
                <a:gd name="connsiteX0" fmla="*/ 33251 w 494271"/>
                <a:gd name="connsiteY0" fmla="*/ 482138 h 1197032"/>
                <a:gd name="connsiteX1" fmla="*/ 444395 w 494271"/>
                <a:gd name="connsiteY1" fmla="*/ 0 h 1197032"/>
                <a:gd name="connsiteX2" fmla="*/ 494271 w 494271"/>
                <a:gd name="connsiteY2" fmla="*/ 706581 h 1197032"/>
                <a:gd name="connsiteX3" fmla="*/ 0 w 494271"/>
                <a:gd name="connsiteY3" fmla="*/ 1197032 h 1197032"/>
                <a:gd name="connsiteX4" fmla="*/ 33251 w 494271"/>
                <a:gd name="connsiteY4" fmla="*/ 482138 h 1197032"/>
                <a:gd name="connsiteX0" fmla="*/ 33251 w 469332"/>
                <a:gd name="connsiteY0" fmla="*/ 482138 h 1197032"/>
                <a:gd name="connsiteX1" fmla="*/ 444395 w 469332"/>
                <a:gd name="connsiteY1" fmla="*/ 0 h 1197032"/>
                <a:gd name="connsiteX2" fmla="*/ 469332 w 469332"/>
                <a:gd name="connsiteY2" fmla="*/ 723206 h 1197032"/>
                <a:gd name="connsiteX3" fmla="*/ 0 w 469332"/>
                <a:gd name="connsiteY3" fmla="*/ 1197032 h 1197032"/>
                <a:gd name="connsiteX4" fmla="*/ 33251 w 469332"/>
                <a:gd name="connsiteY4" fmla="*/ 482138 h 1197032"/>
                <a:gd name="connsiteX0" fmla="*/ 33251 w 469333"/>
                <a:gd name="connsiteY0" fmla="*/ 490451 h 1205345"/>
                <a:gd name="connsiteX1" fmla="*/ 469333 w 469333"/>
                <a:gd name="connsiteY1" fmla="*/ 0 h 1205345"/>
                <a:gd name="connsiteX2" fmla="*/ 469332 w 469333"/>
                <a:gd name="connsiteY2" fmla="*/ 731519 h 1205345"/>
                <a:gd name="connsiteX3" fmla="*/ 0 w 469333"/>
                <a:gd name="connsiteY3" fmla="*/ 1205345 h 1205345"/>
                <a:gd name="connsiteX4" fmla="*/ 33251 w 469333"/>
                <a:gd name="connsiteY4" fmla="*/ 490451 h 1205345"/>
                <a:gd name="connsiteX0" fmla="*/ 0 w 477646"/>
                <a:gd name="connsiteY0" fmla="*/ 490451 h 1205345"/>
                <a:gd name="connsiteX1" fmla="*/ 477646 w 477646"/>
                <a:gd name="connsiteY1" fmla="*/ 0 h 1205345"/>
                <a:gd name="connsiteX2" fmla="*/ 477645 w 477646"/>
                <a:gd name="connsiteY2" fmla="*/ 731519 h 1205345"/>
                <a:gd name="connsiteX3" fmla="*/ 8313 w 477646"/>
                <a:gd name="connsiteY3" fmla="*/ 1205345 h 1205345"/>
                <a:gd name="connsiteX4" fmla="*/ 0 w 477646"/>
                <a:gd name="connsiteY4" fmla="*/ 490451 h 120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46" h="1205345">
                  <a:moveTo>
                    <a:pt x="0" y="490451"/>
                  </a:moveTo>
                  <a:lnTo>
                    <a:pt x="477646" y="0"/>
                  </a:lnTo>
                  <a:cubicBezTo>
                    <a:pt x="477646" y="243840"/>
                    <a:pt x="477645" y="487679"/>
                    <a:pt x="477645" y="731519"/>
                  </a:cubicBezTo>
                  <a:lnTo>
                    <a:pt x="8313" y="1205345"/>
                  </a:lnTo>
                  <a:lnTo>
                    <a:pt x="0" y="49045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364229" y="3867131"/>
              <a:ext cx="747333" cy="7318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/>
            <p:nvPr/>
          </p:nvCxnSpPr>
          <p:spPr>
            <a:xfrm flipV="1">
              <a:off x="1364229" y="2886569"/>
              <a:ext cx="933663" cy="972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V="1">
              <a:off x="2111562" y="2894541"/>
              <a:ext cx="933663" cy="972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2113700" y="3620308"/>
              <a:ext cx="944160" cy="9718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2297892" y="2882583"/>
              <a:ext cx="759968" cy="39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flipH="1">
              <a:off x="3050287" y="2889615"/>
              <a:ext cx="7573" cy="730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/>
            <p:nvPr/>
          </p:nvCxnSpPr>
          <p:spPr>
            <a:xfrm>
              <a:off x="1481944" y="3949850"/>
              <a:ext cx="0" cy="45462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/>
            <p:nvPr/>
          </p:nvCxnSpPr>
          <p:spPr>
            <a:xfrm flipV="1">
              <a:off x="1615345" y="3230203"/>
              <a:ext cx="504690" cy="532722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2085348" y="3043277"/>
              <a:ext cx="154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913557" y="3846388"/>
              <a:ext cx="579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373337" y="4366753"/>
              <a:ext cx="579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</a:t>
              </a:r>
              <a:endParaRPr lang="ko-KR" altLang="en-US" sz="1200" dirty="0"/>
            </a:p>
          </p:txBody>
        </p: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989" y="2893358"/>
              <a:ext cx="921472" cy="9756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1574026" y="3163345"/>
                  <a:ext cx="1542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026" y="3163345"/>
                  <a:ext cx="154225" cy="276999"/>
                </a:xfrm>
                <a:prstGeom prst="rect">
                  <a:avLst/>
                </a:prstGeom>
                <a:blipFill>
                  <a:blip r:embed="rId9"/>
                  <a:stretch>
                    <a:fillRect r="-8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1053750" y="4089754"/>
                  <a:ext cx="51816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altLang="ko-KR" sz="1200" dirty="0" smtClean="0"/>
                    <a:t>’’</a:t>
                  </a:r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750" y="4089754"/>
                  <a:ext cx="518165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9699" y="3846388"/>
              <a:ext cx="10" cy="7484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513" y="3807998"/>
              <a:ext cx="811452" cy="7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1603568" y="3884485"/>
                  <a:ext cx="1542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568" y="3884485"/>
                  <a:ext cx="154225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10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직선 화살표 연결선 172"/>
            <p:cNvCxnSpPr/>
            <p:nvPr/>
          </p:nvCxnSpPr>
          <p:spPr>
            <a:xfrm flipV="1">
              <a:off x="1476153" y="3948598"/>
              <a:ext cx="504690" cy="508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1518424" y="3683904"/>
              <a:ext cx="759968" cy="39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 flipH="1">
              <a:off x="2270819" y="3690936"/>
              <a:ext cx="7573" cy="730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1679492" y="3528308"/>
              <a:ext cx="759968" cy="39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H="1">
              <a:off x="2431887" y="3535340"/>
              <a:ext cx="7573" cy="730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1820503" y="3380593"/>
              <a:ext cx="759968" cy="39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H="1">
              <a:off x="2572898" y="3387625"/>
              <a:ext cx="7573" cy="730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6498" y="3310954"/>
              <a:ext cx="489063" cy="5368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1051429" y="3284654"/>
              <a:ext cx="798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24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8076DBFA-5339-4862-B35B-5C5FC5B5532E}"/>
              </a:ext>
            </a:extLst>
          </p:cNvPr>
          <p:cNvCxnSpPr>
            <a:cxnSpLocks/>
          </p:cNvCxnSpPr>
          <p:nvPr/>
        </p:nvCxnSpPr>
        <p:spPr>
          <a:xfrm flipH="1">
            <a:off x="10043638" y="3220078"/>
            <a:ext cx="422685" cy="4374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9880691" y="3220934"/>
            <a:ext cx="79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9023078" y="3700698"/>
            <a:ext cx="192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/>
              <p:cNvSpPr txBox="1"/>
              <p:nvPr/>
            </p:nvSpPr>
            <p:spPr>
              <a:xfrm>
                <a:off x="11192328" y="3733398"/>
                <a:ext cx="154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328" y="3733398"/>
                <a:ext cx="154225" cy="276999"/>
              </a:xfrm>
              <a:prstGeom prst="rect">
                <a:avLst/>
              </a:prstGeom>
              <a:blipFill>
                <a:blip r:embed="rId12"/>
                <a:stretch>
                  <a:fillRect r="-4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10360779" y="4576656"/>
                <a:ext cx="193964" cy="2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779" y="4576656"/>
                <a:ext cx="193964" cy="284437"/>
              </a:xfrm>
              <a:prstGeom prst="rect">
                <a:avLst/>
              </a:prstGeom>
              <a:blipFill>
                <a:blip r:embed="rId13"/>
                <a:stretch>
                  <a:fillRect l="-29032" t="-17391" r="-7096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8076DBFA-5339-4862-B35B-5C5FC5B5532E}"/>
              </a:ext>
            </a:extLst>
          </p:cNvPr>
          <p:cNvCxnSpPr>
            <a:cxnSpLocks/>
          </p:cNvCxnSpPr>
          <p:nvPr/>
        </p:nvCxnSpPr>
        <p:spPr>
          <a:xfrm flipH="1">
            <a:off x="7893753" y="3220351"/>
            <a:ext cx="422685" cy="4374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7730806" y="3221207"/>
            <a:ext cx="79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/>
              <p:cNvSpPr txBox="1"/>
              <p:nvPr/>
            </p:nvSpPr>
            <p:spPr>
              <a:xfrm>
                <a:off x="11199627" y="2737871"/>
                <a:ext cx="3258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’’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9627" y="2737871"/>
                <a:ext cx="32581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직선 연결선 189"/>
          <p:cNvCxnSpPr/>
          <p:nvPr/>
        </p:nvCxnSpPr>
        <p:spPr>
          <a:xfrm flipV="1">
            <a:off x="11325766" y="2723055"/>
            <a:ext cx="399350" cy="37138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4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Dump : Threshold &amp; </a:t>
            </a:r>
            <a:r>
              <a:rPr lang="en-US" altLang="ko-KR" dirty="0" smtClean="0"/>
              <a:t>scale</a:t>
            </a:r>
            <a:r>
              <a:rPr lang="en-US" altLang="ko-KR" dirty="0" smtClean="0"/>
              <a:t>, bias </a:t>
            </a:r>
            <a:r>
              <a:rPr lang="en-US" altLang="ko-KR" dirty="0" smtClean="0"/>
              <a:t>factor for BN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Dump Parameters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86" y="2168704"/>
            <a:ext cx="4497800" cy="1746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3" y="3915504"/>
            <a:ext cx="5636645" cy="109367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53686" y="2844003"/>
            <a:ext cx="922713" cy="18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5373" y="3921729"/>
            <a:ext cx="922713" cy="18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86743" y="3377146"/>
            <a:ext cx="623453" cy="239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640" y="2425182"/>
            <a:ext cx="6017544" cy="20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Dump.py for Radar Dataset (gray scale)</a:t>
            </a:r>
          </a:p>
          <a:p>
            <a:pPr lvl="1"/>
            <a:r>
              <a:rPr lang="en-US" altLang="ko-KR" dirty="0" smtClean="0"/>
              <a:t>Radar dataset</a:t>
            </a:r>
          </a:p>
          <a:p>
            <a:pPr lvl="2"/>
            <a:r>
              <a:rPr lang="en-US" altLang="ko-KR" dirty="0" smtClean="0"/>
              <a:t>original (input channel : 3)	          </a:t>
            </a:r>
            <a:r>
              <a:rPr lang="en-US" altLang="ko-KR" dirty="0" smtClean="0">
                <a:sym typeface="Wingdings" panose="05000000000000000000" pitchFamily="2" charset="2"/>
              </a:rPr>
              <a:t>           proposed(input channel : 1)</a:t>
            </a:r>
            <a:endParaRPr lang="en-US" altLang="ko-KR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Dump Parameters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94" y="4880279"/>
            <a:ext cx="3622435" cy="1476071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5661678" y="5394793"/>
            <a:ext cx="432262" cy="3097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39" y="4969872"/>
            <a:ext cx="4159708" cy="130245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051429" y="2882583"/>
            <a:ext cx="2006431" cy="1761169"/>
            <a:chOff x="1051429" y="2882583"/>
            <a:chExt cx="2006431" cy="1761169"/>
          </a:xfrm>
        </p:grpSpPr>
        <p:sp>
          <p:nvSpPr>
            <p:cNvPr id="18" name="직사각형 107"/>
            <p:cNvSpPr/>
            <p:nvPr/>
          </p:nvSpPr>
          <p:spPr>
            <a:xfrm rot="2895195">
              <a:off x="1692377" y="2988573"/>
              <a:ext cx="551648" cy="1276436"/>
            </a:xfrm>
            <a:custGeom>
              <a:avLst/>
              <a:gdLst>
                <a:gd name="connsiteX0" fmla="*/ 0 w 1591551"/>
                <a:gd name="connsiteY0" fmla="*/ 0 h 673331"/>
                <a:gd name="connsiteX1" fmla="*/ 1591551 w 1591551"/>
                <a:gd name="connsiteY1" fmla="*/ 0 h 673331"/>
                <a:gd name="connsiteX2" fmla="*/ 1591551 w 1591551"/>
                <a:gd name="connsiteY2" fmla="*/ 673331 h 673331"/>
                <a:gd name="connsiteX3" fmla="*/ 0 w 1591551"/>
                <a:gd name="connsiteY3" fmla="*/ 673331 h 673331"/>
                <a:gd name="connsiteX4" fmla="*/ 0 w 1591551"/>
                <a:gd name="connsiteY4" fmla="*/ 0 h 673331"/>
                <a:gd name="connsiteX0" fmla="*/ 0 w 1591551"/>
                <a:gd name="connsiteY0" fmla="*/ 374073 h 1047404"/>
                <a:gd name="connsiteX1" fmla="*/ 1026286 w 1591551"/>
                <a:gd name="connsiteY1" fmla="*/ 0 h 1047404"/>
                <a:gd name="connsiteX2" fmla="*/ 1591551 w 1591551"/>
                <a:gd name="connsiteY2" fmla="*/ 1047404 h 1047404"/>
                <a:gd name="connsiteX3" fmla="*/ 0 w 1591551"/>
                <a:gd name="connsiteY3" fmla="*/ 1047404 h 1047404"/>
                <a:gd name="connsiteX4" fmla="*/ 0 w 1591551"/>
                <a:gd name="connsiteY4" fmla="*/ 374073 h 1047404"/>
                <a:gd name="connsiteX0" fmla="*/ 0 w 1591551"/>
                <a:gd name="connsiteY0" fmla="*/ 1296785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0 w 1591551"/>
                <a:gd name="connsiteY4" fmla="*/ 1296785 h 1970116"/>
                <a:gd name="connsiteX0" fmla="*/ 41564 w 1591551"/>
                <a:gd name="connsiteY0" fmla="*/ 482138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41564 w 1591551"/>
                <a:gd name="connsiteY4" fmla="*/ 482138 h 1970116"/>
                <a:gd name="connsiteX0" fmla="*/ 33251 w 1583238"/>
                <a:gd name="connsiteY0" fmla="*/ 482138 h 1970116"/>
                <a:gd name="connsiteX1" fmla="*/ 444395 w 1583238"/>
                <a:gd name="connsiteY1" fmla="*/ 0 h 1970116"/>
                <a:gd name="connsiteX2" fmla="*/ 1583238 w 1583238"/>
                <a:gd name="connsiteY2" fmla="*/ 1970116 h 1970116"/>
                <a:gd name="connsiteX3" fmla="*/ 0 w 1583238"/>
                <a:gd name="connsiteY3" fmla="*/ 1197032 h 1970116"/>
                <a:gd name="connsiteX4" fmla="*/ 33251 w 1583238"/>
                <a:gd name="connsiteY4" fmla="*/ 482138 h 1970116"/>
                <a:gd name="connsiteX0" fmla="*/ 33251 w 494271"/>
                <a:gd name="connsiteY0" fmla="*/ 482138 h 1197032"/>
                <a:gd name="connsiteX1" fmla="*/ 444395 w 494271"/>
                <a:gd name="connsiteY1" fmla="*/ 0 h 1197032"/>
                <a:gd name="connsiteX2" fmla="*/ 494271 w 494271"/>
                <a:gd name="connsiteY2" fmla="*/ 706581 h 1197032"/>
                <a:gd name="connsiteX3" fmla="*/ 0 w 494271"/>
                <a:gd name="connsiteY3" fmla="*/ 1197032 h 1197032"/>
                <a:gd name="connsiteX4" fmla="*/ 33251 w 494271"/>
                <a:gd name="connsiteY4" fmla="*/ 482138 h 1197032"/>
                <a:gd name="connsiteX0" fmla="*/ 33251 w 469332"/>
                <a:gd name="connsiteY0" fmla="*/ 482138 h 1197032"/>
                <a:gd name="connsiteX1" fmla="*/ 444395 w 469332"/>
                <a:gd name="connsiteY1" fmla="*/ 0 h 1197032"/>
                <a:gd name="connsiteX2" fmla="*/ 469332 w 469332"/>
                <a:gd name="connsiteY2" fmla="*/ 723206 h 1197032"/>
                <a:gd name="connsiteX3" fmla="*/ 0 w 469332"/>
                <a:gd name="connsiteY3" fmla="*/ 1197032 h 1197032"/>
                <a:gd name="connsiteX4" fmla="*/ 33251 w 469332"/>
                <a:gd name="connsiteY4" fmla="*/ 482138 h 1197032"/>
                <a:gd name="connsiteX0" fmla="*/ 33251 w 469333"/>
                <a:gd name="connsiteY0" fmla="*/ 490451 h 1205345"/>
                <a:gd name="connsiteX1" fmla="*/ 469333 w 469333"/>
                <a:gd name="connsiteY1" fmla="*/ 0 h 1205345"/>
                <a:gd name="connsiteX2" fmla="*/ 469332 w 469333"/>
                <a:gd name="connsiteY2" fmla="*/ 731519 h 1205345"/>
                <a:gd name="connsiteX3" fmla="*/ 0 w 469333"/>
                <a:gd name="connsiteY3" fmla="*/ 1205345 h 1205345"/>
                <a:gd name="connsiteX4" fmla="*/ 33251 w 469333"/>
                <a:gd name="connsiteY4" fmla="*/ 490451 h 1205345"/>
                <a:gd name="connsiteX0" fmla="*/ 33251 w 497008"/>
                <a:gd name="connsiteY0" fmla="*/ 521462 h 1236356"/>
                <a:gd name="connsiteX1" fmla="*/ 497008 w 497008"/>
                <a:gd name="connsiteY1" fmla="*/ 0 h 1236356"/>
                <a:gd name="connsiteX2" fmla="*/ 469332 w 497008"/>
                <a:gd name="connsiteY2" fmla="*/ 762530 h 1236356"/>
                <a:gd name="connsiteX3" fmla="*/ 0 w 497008"/>
                <a:gd name="connsiteY3" fmla="*/ 1236356 h 1236356"/>
                <a:gd name="connsiteX4" fmla="*/ 33251 w 497008"/>
                <a:gd name="connsiteY4" fmla="*/ 521462 h 1236356"/>
                <a:gd name="connsiteX0" fmla="*/ 0 w 507370"/>
                <a:gd name="connsiteY0" fmla="*/ 582816 h 1236356"/>
                <a:gd name="connsiteX1" fmla="*/ 507370 w 507370"/>
                <a:gd name="connsiteY1" fmla="*/ 0 h 1236356"/>
                <a:gd name="connsiteX2" fmla="*/ 479694 w 507370"/>
                <a:gd name="connsiteY2" fmla="*/ 762530 h 1236356"/>
                <a:gd name="connsiteX3" fmla="*/ 10362 w 507370"/>
                <a:gd name="connsiteY3" fmla="*/ 1236356 h 1236356"/>
                <a:gd name="connsiteX4" fmla="*/ 0 w 507370"/>
                <a:gd name="connsiteY4" fmla="*/ 582816 h 1236356"/>
                <a:gd name="connsiteX0" fmla="*/ 0 w 551648"/>
                <a:gd name="connsiteY0" fmla="*/ 582816 h 1236356"/>
                <a:gd name="connsiteX1" fmla="*/ 507370 w 551648"/>
                <a:gd name="connsiteY1" fmla="*/ 0 h 1236356"/>
                <a:gd name="connsiteX2" fmla="*/ 551648 w 551648"/>
                <a:gd name="connsiteY2" fmla="*/ 681904 h 1236356"/>
                <a:gd name="connsiteX3" fmla="*/ 10362 w 551648"/>
                <a:gd name="connsiteY3" fmla="*/ 1236356 h 1236356"/>
                <a:gd name="connsiteX4" fmla="*/ 0 w 551648"/>
                <a:gd name="connsiteY4" fmla="*/ 582816 h 1236356"/>
                <a:gd name="connsiteX0" fmla="*/ 0 w 551648"/>
                <a:gd name="connsiteY0" fmla="*/ 582816 h 1276436"/>
                <a:gd name="connsiteX1" fmla="*/ 507370 w 551648"/>
                <a:gd name="connsiteY1" fmla="*/ 0 h 1276436"/>
                <a:gd name="connsiteX2" fmla="*/ 551648 w 551648"/>
                <a:gd name="connsiteY2" fmla="*/ 681904 h 1276436"/>
                <a:gd name="connsiteX3" fmla="*/ 30302 w 551648"/>
                <a:gd name="connsiteY3" fmla="*/ 1276436 h 1276436"/>
                <a:gd name="connsiteX4" fmla="*/ 0 w 551648"/>
                <a:gd name="connsiteY4" fmla="*/ 582816 h 127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648" h="1276436">
                  <a:moveTo>
                    <a:pt x="0" y="582816"/>
                  </a:moveTo>
                  <a:lnTo>
                    <a:pt x="507370" y="0"/>
                  </a:lnTo>
                  <a:cubicBezTo>
                    <a:pt x="507370" y="243840"/>
                    <a:pt x="551648" y="438064"/>
                    <a:pt x="551648" y="681904"/>
                  </a:cubicBezTo>
                  <a:lnTo>
                    <a:pt x="30302" y="1276436"/>
                  </a:lnTo>
                  <a:lnTo>
                    <a:pt x="0" y="5828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07"/>
            <p:cNvSpPr/>
            <p:nvPr/>
          </p:nvSpPr>
          <p:spPr>
            <a:xfrm>
              <a:off x="2096247" y="3371700"/>
              <a:ext cx="477646" cy="1205345"/>
            </a:xfrm>
            <a:custGeom>
              <a:avLst/>
              <a:gdLst>
                <a:gd name="connsiteX0" fmla="*/ 0 w 1591551"/>
                <a:gd name="connsiteY0" fmla="*/ 0 h 673331"/>
                <a:gd name="connsiteX1" fmla="*/ 1591551 w 1591551"/>
                <a:gd name="connsiteY1" fmla="*/ 0 h 673331"/>
                <a:gd name="connsiteX2" fmla="*/ 1591551 w 1591551"/>
                <a:gd name="connsiteY2" fmla="*/ 673331 h 673331"/>
                <a:gd name="connsiteX3" fmla="*/ 0 w 1591551"/>
                <a:gd name="connsiteY3" fmla="*/ 673331 h 673331"/>
                <a:gd name="connsiteX4" fmla="*/ 0 w 1591551"/>
                <a:gd name="connsiteY4" fmla="*/ 0 h 673331"/>
                <a:gd name="connsiteX0" fmla="*/ 0 w 1591551"/>
                <a:gd name="connsiteY0" fmla="*/ 374073 h 1047404"/>
                <a:gd name="connsiteX1" fmla="*/ 1026286 w 1591551"/>
                <a:gd name="connsiteY1" fmla="*/ 0 h 1047404"/>
                <a:gd name="connsiteX2" fmla="*/ 1591551 w 1591551"/>
                <a:gd name="connsiteY2" fmla="*/ 1047404 h 1047404"/>
                <a:gd name="connsiteX3" fmla="*/ 0 w 1591551"/>
                <a:gd name="connsiteY3" fmla="*/ 1047404 h 1047404"/>
                <a:gd name="connsiteX4" fmla="*/ 0 w 1591551"/>
                <a:gd name="connsiteY4" fmla="*/ 374073 h 1047404"/>
                <a:gd name="connsiteX0" fmla="*/ 0 w 1591551"/>
                <a:gd name="connsiteY0" fmla="*/ 1296785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0 w 1591551"/>
                <a:gd name="connsiteY4" fmla="*/ 1296785 h 1970116"/>
                <a:gd name="connsiteX0" fmla="*/ 41564 w 1591551"/>
                <a:gd name="connsiteY0" fmla="*/ 482138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41564 w 1591551"/>
                <a:gd name="connsiteY4" fmla="*/ 482138 h 1970116"/>
                <a:gd name="connsiteX0" fmla="*/ 33251 w 1583238"/>
                <a:gd name="connsiteY0" fmla="*/ 482138 h 1970116"/>
                <a:gd name="connsiteX1" fmla="*/ 444395 w 1583238"/>
                <a:gd name="connsiteY1" fmla="*/ 0 h 1970116"/>
                <a:gd name="connsiteX2" fmla="*/ 1583238 w 1583238"/>
                <a:gd name="connsiteY2" fmla="*/ 1970116 h 1970116"/>
                <a:gd name="connsiteX3" fmla="*/ 0 w 1583238"/>
                <a:gd name="connsiteY3" fmla="*/ 1197032 h 1970116"/>
                <a:gd name="connsiteX4" fmla="*/ 33251 w 1583238"/>
                <a:gd name="connsiteY4" fmla="*/ 482138 h 1970116"/>
                <a:gd name="connsiteX0" fmla="*/ 33251 w 494271"/>
                <a:gd name="connsiteY0" fmla="*/ 482138 h 1197032"/>
                <a:gd name="connsiteX1" fmla="*/ 444395 w 494271"/>
                <a:gd name="connsiteY1" fmla="*/ 0 h 1197032"/>
                <a:gd name="connsiteX2" fmla="*/ 494271 w 494271"/>
                <a:gd name="connsiteY2" fmla="*/ 706581 h 1197032"/>
                <a:gd name="connsiteX3" fmla="*/ 0 w 494271"/>
                <a:gd name="connsiteY3" fmla="*/ 1197032 h 1197032"/>
                <a:gd name="connsiteX4" fmla="*/ 33251 w 494271"/>
                <a:gd name="connsiteY4" fmla="*/ 482138 h 1197032"/>
                <a:gd name="connsiteX0" fmla="*/ 33251 w 469332"/>
                <a:gd name="connsiteY0" fmla="*/ 482138 h 1197032"/>
                <a:gd name="connsiteX1" fmla="*/ 444395 w 469332"/>
                <a:gd name="connsiteY1" fmla="*/ 0 h 1197032"/>
                <a:gd name="connsiteX2" fmla="*/ 469332 w 469332"/>
                <a:gd name="connsiteY2" fmla="*/ 723206 h 1197032"/>
                <a:gd name="connsiteX3" fmla="*/ 0 w 469332"/>
                <a:gd name="connsiteY3" fmla="*/ 1197032 h 1197032"/>
                <a:gd name="connsiteX4" fmla="*/ 33251 w 469332"/>
                <a:gd name="connsiteY4" fmla="*/ 482138 h 1197032"/>
                <a:gd name="connsiteX0" fmla="*/ 33251 w 469333"/>
                <a:gd name="connsiteY0" fmla="*/ 490451 h 1205345"/>
                <a:gd name="connsiteX1" fmla="*/ 469333 w 469333"/>
                <a:gd name="connsiteY1" fmla="*/ 0 h 1205345"/>
                <a:gd name="connsiteX2" fmla="*/ 469332 w 469333"/>
                <a:gd name="connsiteY2" fmla="*/ 731519 h 1205345"/>
                <a:gd name="connsiteX3" fmla="*/ 0 w 469333"/>
                <a:gd name="connsiteY3" fmla="*/ 1205345 h 1205345"/>
                <a:gd name="connsiteX4" fmla="*/ 33251 w 469333"/>
                <a:gd name="connsiteY4" fmla="*/ 490451 h 1205345"/>
                <a:gd name="connsiteX0" fmla="*/ 0 w 477646"/>
                <a:gd name="connsiteY0" fmla="*/ 490451 h 1205345"/>
                <a:gd name="connsiteX1" fmla="*/ 477646 w 477646"/>
                <a:gd name="connsiteY1" fmla="*/ 0 h 1205345"/>
                <a:gd name="connsiteX2" fmla="*/ 477645 w 477646"/>
                <a:gd name="connsiteY2" fmla="*/ 731519 h 1205345"/>
                <a:gd name="connsiteX3" fmla="*/ 8313 w 477646"/>
                <a:gd name="connsiteY3" fmla="*/ 1205345 h 1205345"/>
                <a:gd name="connsiteX4" fmla="*/ 0 w 477646"/>
                <a:gd name="connsiteY4" fmla="*/ 490451 h 120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46" h="1205345">
                  <a:moveTo>
                    <a:pt x="0" y="490451"/>
                  </a:moveTo>
                  <a:lnTo>
                    <a:pt x="477646" y="0"/>
                  </a:lnTo>
                  <a:cubicBezTo>
                    <a:pt x="477646" y="243840"/>
                    <a:pt x="477645" y="487679"/>
                    <a:pt x="477645" y="731519"/>
                  </a:cubicBezTo>
                  <a:lnTo>
                    <a:pt x="8313" y="1205345"/>
                  </a:lnTo>
                  <a:lnTo>
                    <a:pt x="0" y="49045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64229" y="3867131"/>
              <a:ext cx="747333" cy="7318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1364229" y="2886569"/>
              <a:ext cx="933663" cy="972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2111562" y="2894541"/>
              <a:ext cx="933663" cy="972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2113700" y="3620308"/>
              <a:ext cx="944160" cy="9718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297892" y="2882583"/>
              <a:ext cx="759968" cy="39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3050287" y="2889615"/>
              <a:ext cx="7573" cy="730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1481944" y="3949850"/>
              <a:ext cx="0" cy="45462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1615345" y="3230203"/>
              <a:ext cx="504690" cy="532722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85348" y="3043277"/>
              <a:ext cx="154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13557" y="3846388"/>
              <a:ext cx="579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73337" y="4366753"/>
              <a:ext cx="579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</a:t>
              </a:r>
              <a:endParaRPr lang="ko-KR" altLang="en-US" sz="1200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989" y="2893358"/>
              <a:ext cx="921472" cy="9756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574026" y="3163345"/>
                  <a:ext cx="1542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026" y="3163345"/>
                  <a:ext cx="154225" cy="276999"/>
                </a:xfrm>
                <a:prstGeom prst="rect">
                  <a:avLst/>
                </a:prstGeom>
                <a:blipFill>
                  <a:blip r:embed="rId4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53750" y="4089754"/>
                  <a:ext cx="1542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750" y="4089754"/>
                  <a:ext cx="154225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4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9699" y="3846388"/>
              <a:ext cx="10" cy="7484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513" y="3807998"/>
              <a:ext cx="811452" cy="7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03568" y="3884485"/>
                  <a:ext cx="1542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568" y="3884485"/>
                  <a:ext cx="154225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4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927343" y="4260630"/>
                  <a:ext cx="147476" cy="2845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acc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343" y="4260630"/>
                  <a:ext cx="147476" cy="284565"/>
                </a:xfrm>
                <a:prstGeom prst="rect">
                  <a:avLst/>
                </a:prstGeom>
                <a:blipFill>
                  <a:blip r:embed="rId7"/>
                  <a:stretch>
                    <a:fillRect l="-33333" t="-25532" r="-83333" b="-85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직선 화살표 연결선 57"/>
            <p:cNvCxnSpPr/>
            <p:nvPr/>
          </p:nvCxnSpPr>
          <p:spPr>
            <a:xfrm flipV="1">
              <a:off x="1476153" y="3948598"/>
              <a:ext cx="504690" cy="508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1518424" y="3683904"/>
              <a:ext cx="759968" cy="39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2270819" y="3690936"/>
              <a:ext cx="7573" cy="730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679492" y="3528308"/>
              <a:ext cx="759968" cy="39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2431887" y="3535340"/>
              <a:ext cx="7573" cy="730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820503" y="3380593"/>
              <a:ext cx="759968" cy="39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2572898" y="3387625"/>
              <a:ext cx="7573" cy="730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6498" y="3310954"/>
              <a:ext cx="489063" cy="5368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051429" y="3284654"/>
              <a:ext cx="798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24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288012" y="2925330"/>
            <a:ext cx="2064658" cy="1765335"/>
            <a:chOff x="9837888" y="2786401"/>
            <a:chExt cx="2064658" cy="1765335"/>
          </a:xfrm>
        </p:grpSpPr>
        <p:sp>
          <p:nvSpPr>
            <p:cNvPr id="16" name="직사각형 107"/>
            <p:cNvSpPr/>
            <p:nvPr/>
          </p:nvSpPr>
          <p:spPr>
            <a:xfrm rot="2895195">
              <a:off x="10380011" y="3251096"/>
              <a:ext cx="553775" cy="898133"/>
            </a:xfrm>
            <a:custGeom>
              <a:avLst/>
              <a:gdLst>
                <a:gd name="connsiteX0" fmla="*/ 0 w 1591551"/>
                <a:gd name="connsiteY0" fmla="*/ 0 h 673331"/>
                <a:gd name="connsiteX1" fmla="*/ 1591551 w 1591551"/>
                <a:gd name="connsiteY1" fmla="*/ 0 h 673331"/>
                <a:gd name="connsiteX2" fmla="*/ 1591551 w 1591551"/>
                <a:gd name="connsiteY2" fmla="*/ 673331 h 673331"/>
                <a:gd name="connsiteX3" fmla="*/ 0 w 1591551"/>
                <a:gd name="connsiteY3" fmla="*/ 673331 h 673331"/>
                <a:gd name="connsiteX4" fmla="*/ 0 w 1591551"/>
                <a:gd name="connsiteY4" fmla="*/ 0 h 673331"/>
                <a:gd name="connsiteX0" fmla="*/ 0 w 1591551"/>
                <a:gd name="connsiteY0" fmla="*/ 374073 h 1047404"/>
                <a:gd name="connsiteX1" fmla="*/ 1026286 w 1591551"/>
                <a:gd name="connsiteY1" fmla="*/ 0 h 1047404"/>
                <a:gd name="connsiteX2" fmla="*/ 1591551 w 1591551"/>
                <a:gd name="connsiteY2" fmla="*/ 1047404 h 1047404"/>
                <a:gd name="connsiteX3" fmla="*/ 0 w 1591551"/>
                <a:gd name="connsiteY3" fmla="*/ 1047404 h 1047404"/>
                <a:gd name="connsiteX4" fmla="*/ 0 w 1591551"/>
                <a:gd name="connsiteY4" fmla="*/ 374073 h 1047404"/>
                <a:gd name="connsiteX0" fmla="*/ 0 w 1591551"/>
                <a:gd name="connsiteY0" fmla="*/ 1296785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0 w 1591551"/>
                <a:gd name="connsiteY4" fmla="*/ 1296785 h 1970116"/>
                <a:gd name="connsiteX0" fmla="*/ 41564 w 1591551"/>
                <a:gd name="connsiteY0" fmla="*/ 482138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41564 w 1591551"/>
                <a:gd name="connsiteY4" fmla="*/ 482138 h 1970116"/>
                <a:gd name="connsiteX0" fmla="*/ 33251 w 1583238"/>
                <a:gd name="connsiteY0" fmla="*/ 482138 h 1970116"/>
                <a:gd name="connsiteX1" fmla="*/ 444395 w 1583238"/>
                <a:gd name="connsiteY1" fmla="*/ 0 h 1970116"/>
                <a:gd name="connsiteX2" fmla="*/ 1583238 w 1583238"/>
                <a:gd name="connsiteY2" fmla="*/ 1970116 h 1970116"/>
                <a:gd name="connsiteX3" fmla="*/ 0 w 1583238"/>
                <a:gd name="connsiteY3" fmla="*/ 1197032 h 1970116"/>
                <a:gd name="connsiteX4" fmla="*/ 33251 w 1583238"/>
                <a:gd name="connsiteY4" fmla="*/ 482138 h 1970116"/>
                <a:gd name="connsiteX0" fmla="*/ 33251 w 494271"/>
                <a:gd name="connsiteY0" fmla="*/ 482138 h 1197032"/>
                <a:gd name="connsiteX1" fmla="*/ 444395 w 494271"/>
                <a:gd name="connsiteY1" fmla="*/ 0 h 1197032"/>
                <a:gd name="connsiteX2" fmla="*/ 494271 w 494271"/>
                <a:gd name="connsiteY2" fmla="*/ 706581 h 1197032"/>
                <a:gd name="connsiteX3" fmla="*/ 0 w 494271"/>
                <a:gd name="connsiteY3" fmla="*/ 1197032 h 1197032"/>
                <a:gd name="connsiteX4" fmla="*/ 33251 w 494271"/>
                <a:gd name="connsiteY4" fmla="*/ 482138 h 1197032"/>
                <a:gd name="connsiteX0" fmla="*/ 33251 w 469332"/>
                <a:gd name="connsiteY0" fmla="*/ 482138 h 1197032"/>
                <a:gd name="connsiteX1" fmla="*/ 444395 w 469332"/>
                <a:gd name="connsiteY1" fmla="*/ 0 h 1197032"/>
                <a:gd name="connsiteX2" fmla="*/ 469332 w 469332"/>
                <a:gd name="connsiteY2" fmla="*/ 723206 h 1197032"/>
                <a:gd name="connsiteX3" fmla="*/ 0 w 469332"/>
                <a:gd name="connsiteY3" fmla="*/ 1197032 h 1197032"/>
                <a:gd name="connsiteX4" fmla="*/ 33251 w 469332"/>
                <a:gd name="connsiteY4" fmla="*/ 482138 h 1197032"/>
                <a:gd name="connsiteX0" fmla="*/ 33251 w 469333"/>
                <a:gd name="connsiteY0" fmla="*/ 490451 h 1205345"/>
                <a:gd name="connsiteX1" fmla="*/ 469333 w 469333"/>
                <a:gd name="connsiteY1" fmla="*/ 0 h 1205345"/>
                <a:gd name="connsiteX2" fmla="*/ 469332 w 469333"/>
                <a:gd name="connsiteY2" fmla="*/ 731519 h 1205345"/>
                <a:gd name="connsiteX3" fmla="*/ 0 w 469333"/>
                <a:gd name="connsiteY3" fmla="*/ 1205345 h 1205345"/>
                <a:gd name="connsiteX4" fmla="*/ 33251 w 469333"/>
                <a:gd name="connsiteY4" fmla="*/ 490451 h 1205345"/>
                <a:gd name="connsiteX0" fmla="*/ 33251 w 497008"/>
                <a:gd name="connsiteY0" fmla="*/ 521462 h 1236356"/>
                <a:gd name="connsiteX1" fmla="*/ 497008 w 497008"/>
                <a:gd name="connsiteY1" fmla="*/ 0 h 1236356"/>
                <a:gd name="connsiteX2" fmla="*/ 469332 w 497008"/>
                <a:gd name="connsiteY2" fmla="*/ 762530 h 1236356"/>
                <a:gd name="connsiteX3" fmla="*/ 0 w 497008"/>
                <a:gd name="connsiteY3" fmla="*/ 1236356 h 1236356"/>
                <a:gd name="connsiteX4" fmla="*/ 33251 w 497008"/>
                <a:gd name="connsiteY4" fmla="*/ 521462 h 1236356"/>
                <a:gd name="connsiteX0" fmla="*/ 0 w 507370"/>
                <a:gd name="connsiteY0" fmla="*/ 582816 h 1236356"/>
                <a:gd name="connsiteX1" fmla="*/ 507370 w 507370"/>
                <a:gd name="connsiteY1" fmla="*/ 0 h 1236356"/>
                <a:gd name="connsiteX2" fmla="*/ 479694 w 507370"/>
                <a:gd name="connsiteY2" fmla="*/ 762530 h 1236356"/>
                <a:gd name="connsiteX3" fmla="*/ 10362 w 507370"/>
                <a:gd name="connsiteY3" fmla="*/ 1236356 h 1236356"/>
                <a:gd name="connsiteX4" fmla="*/ 0 w 507370"/>
                <a:gd name="connsiteY4" fmla="*/ 582816 h 1236356"/>
                <a:gd name="connsiteX0" fmla="*/ 0 w 551648"/>
                <a:gd name="connsiteY0" fmla="*/ 582816 h 1236356"/>
                <a:gd name="connsiteX1" fmla="*/ 507370 w 551648"/>
                <a:gd name="connsiteY1" fmla="*/ 0 h 1236356"/>
                <a:gd name="connsiteX2" fmla="*/ 551648 w 551648"/>
                <a:gd name="connsiteY2" fmla="*/ 681904 h 1236356"/>
                <a:gd name="connsiteX3" fmla="*/ 10362 w 551648"/>
                <a:gd name="connsiteY3" fmla="*/ 1236356 h 1236356"/>
                <a:gd name="connsiteX4" fmla="*/ 0 w 551648"/>
                <a:gd name="connsiteY4" fmla="*/ 582816 h 1236356"/>
                <a:gd name="connsiteX0" fmla="*/ 0 w 551648"/>
                <a:gd name="connsiteY0" fmla="*/ 582816 h 1276436"/>
                <a:gd name="connsiteX1" fmla="*/ 507370 w 551648"/>
                <a:gd name="connsiteY1" fmla="*/ 0 h 1276436"/>
                <a:gd name="connsiteX2" fmla="*/ 551648 w 551648"/>
                <a:gd name="connsiteY2" fmla="*/ 681904 h 1276436"/>
                <a:gd name="connsiteX3" fmla="*/ 30302 w 551648"/>
                <a:gd name="connsiteY3" fmla="*/ 1276436 h 1276436"/>
                <a:gd name="connsiteX4" fmla="*/ 0 w 551648"/>
                <a:gd name="connsiteY4" fmla="*/ 582816 h 1276436"/>
                <a:gd name="connsiteX0" fmla="*/ 0 w 551648"/>
                <a:gd name="connsiteY0" fmla="*/ 124405 h 818025"/>
                <a:gd name="connsiteX1" fmla="*/ 521651 w 551648"/>
                <a:gd name="connsiteY1" fmla="*/ 0 h 818025"/>
                <a:gd name="connsiteX2" fmla="*/ 551648 w 551648"/>
                <a:gd name="connsiteY2" fmla="*/ 223493 h 818025"/>
                <a:gd name="connsiteX3" fmla="*/ 30302 w 551648"/>
                <a:gd name="connsiteY3" fmla="*/ 818025 h 818025"/>
                <a:gd name="connsiteX4" fmla="*/ 0 w 551648"/>
                <a:gd name="connsiteY4" fmla="*/ 124405 h 818025"/>
                <a:gd name="connsiteX0" fmla="*/ 0 w 522765"/>
                <a:gd name="connsiteY0" fmla="*/ 528999 h 818025"/>
                <a:gd name="connsiteX1" fmla="*/ 492768 w 522765"/>
                <a:gd name="connsiteY1" fmla="*/ 0 h 818025"/>
                <a:gd name="connsiteX2" fmla="*/ 522765 w 522765"/>
                <a:gd name="connsiteY2" fmla="*/ 223493 h 818025"/>
                <a:gd name="connsiteX3" fmla="*/ 1419 w 522765"/>
                <a:gd name="connsiteY3" fmla="*/ 818025 h 818025"/>
                <a:gd name="connsiteX4" fmla="*/ 0 w 522765"/>
                <a:gd name="connsiteY4" fmla="*/ 528999 h 818025"/>
                <a:gd name="connsiteX0" fmla="*/ 0 w 541371"/>
                <a:gd name="connsiteY0" fmla="*/ 513875 h 818025"/>
                <a:gd name="connsiteX1" fmla="*/ 511374 w 541371"/>
                <a:gd name="connsiteY1" fmla="*/ 0 h 818025"/>
                <a:gd name="connsiteX2" fmla="*/ 541371 w 541371"/>
                <a:gd name="connsiteY2" fmla="*/ 223493 h 818025"/>
                <a:gd name="connsiteX3" fmla="*/ 20025 w 541371"/>
                <a:gd name="connsiteY3" fmla="*/ 818025 h 818025"/>
                <a:gd name="connsiteX4" fmla="*/ 0 w 541371"/>
                <a:gd name="connsiteY4" fmla="*/ 513875 h 818025"/>
                <a:gd name="connsiteX0" fmla="*/ 0 w 553775"/>
                <a:gd name="connsiteY0" fmla="*/ 513875 h 818025"/>
                <a:gd name="connsiteX1" fmla="*/ 511374 w 553775"/>
                <a:gd name="connsiteY1" fmla="*/ 0 h 818025"/>
                <a:gd name="connsiteX2" fmla="*/ 553775 w 553775"/>
                <a:gd name="connsiteY2" fmla="*/ 233575 h 818025"/>
                <a:gd name="connsiteX3" fmla="*/ 20025 w 553775"/>
                <a:gd name="connsiteY3" fmla="*/ 818025 h 818025"/>
                <a:gd name="connsiteX4" fmla="*/ 0 w 553775"/>
                <a:gd name="connsiteY4" fmla="*/ 513875 h 81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775" h="818025">
                  <a:moveTo>
                    <a:pt x="0" y="513875"/>
                  </a:moveTo>
                  <a:cubicBezTo>
                    <a:pt x="164256" y="337542"/>
                    <a:pt x="347118" y="176333"/>
                    <a:pt x="511374" y="0"/>
                  </a:cubicBezTo>
                  <a:cubicBezTo>
                    <a:pt x="511374" y="243840"/>
                    <a:pt x="553775" y="-10265"/>
                    <a:pt x="553775" y="233575"/>
                  </a:cubicBezTo>
                  <a:lnTo>
                    <a:pt x="20025" y="818025"/>
                  </a:lnTo>
                  <a:lnTo>
                    <a:pt x="0" y="5138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07"/>
            <p:cNvSpPr/>
            <p:nvPr/>
          </p:nvSpPr>
          <p:spPr>
            <a:xfrm>
              <a:off x="10964948" y="3544089"/>
              <a:ext cx="172322" cy="931025"/>
            </a:xfrm>
            <a:custGeom>
              <a:avLst/>
              <a:gdLst>
                <a:gd name="connsiteX0" fmla="*/ 0 w 1591551"/>
                <a:gd name="connsiteY0" fmla="*/ 0 h 673331"/>
                <a:gd name="connsiteX1" fmla="*/ 1591551 w 1591551"/>
                <a:gd name="connsiteY1" fmla="*/ 0 h 673331"/>
                <a:gd name="connsiteX2" fmla="*/ 1591551 w 1591551"/>
                <a:gd name="connsiteY2" fmla="*/ 673331 h 673331"/>
                <a:gd name="connsiteX3" fmla="*/ 0 w 1591551"/>
                <a:gd name="connsiteY3" fmla="*/ 673331 h 673331"/>
                <a:gd name="connsiteX4" fmla="*/ 0 w 1591551"/>
                <a:gd name="connsiteY4" fmla="*/ 0 h 673331"/>
                <a:gd name="connsiteX0" fmla="*/ 0 w 1591551"/>
                <a:gd name="connsiteY0" fmla="*/ 374073 h 1047404"/>
                <a:gd name="connsiteX1" fmla="*/ 1026286 w 1591551"/>
                <a:gd name="connsiteY1" fmla="*/ 0 h 1047404"/>
                <a:gd name="connsiteX2" fmla="*/ 1591551 w 1591551"/>
                <a:gd name="connsiteY2" fmla="*/ 1047404 h 1047404"/>
                <a:gd name="connsiteX3" fmla="*/ 0 w 1591551"/>
                <a:gd name="connsiteY3" fmla="*/ 1047404 h 1047404"/>
                <a:gd name="connsiteX4" fmla="*/ 0 w 1591551"/>
                <a:gd name="connsiteY4" fmla="*/ 374073 h 1047404"/>
                <a:gd name="connsiteX0" fmla="*/ 0 w 1591551"/>
                <a:gd name="connsiteY0" fmla="*/ 1296785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0 w 1591551"/>
                <a:gd name="connsiteY4" fmla="*/ 1296785 h 1970116"/>
                <a:gd name="connsiteX0" fmla="*/ 41564 w 1591551"/>
                <a:gd name="connsiteY0" fmla="*/ 482138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41564 w 1591551"/>
                <a:gd name="connsiteY4" fmla="*/ 482138 h 1970116"/>
                <a:gd name="connsiteX0" fmla="*/ 33251 w 1583238"/>
                <a:gd name="connsiteY0" fmla="*/ 482138 h 1970116"/>
                <a:gd name="connsiteX1" fmla="*/ 444395 w 1583238"/>
                <a:gd name="connsiteY1" fmla="*/ 0 h 1970116"/>
                <a:gd name="connsiteX2" fmla="*/ 1583238 w 1583238"/>
                <a:gd name="connsiteY2" fmla="*/ 1970116 h 1970116"/>
                <a:gd name="connsiteX3" fmla="*/ 0 w 1583238"/>
                <a:gd name="connsiteY3" fmla="*/ 1197032 h 1970116"/>
                <a:gd name="connsiteX4" fmla="*/ 33251 w 1583238"/>
                <a:gd name="connsiteY4" fmla="*/ 482138 h 1970116"/>
                <a:gd name="connsiteX0" fmla="*/ 33251 w 494271"/>
                <a:gd name="connsiteY0" fmla="*/ 482138 h 1197032"/>
                <a:gd name="connsiteX1" fmla="*/ 444395 w 494271"/>
                <a:gd name="connsiteY1" fmla="*/ 0 h 1197032"/>
                <a:gd name="connsiteX2" fmla="*/ 494271 w 494271"/>
                <a:gd name="connsiteY2" fmla="*/ 706581 h 1197032"/>
                <a:gd name="connsiteX3" fmla="*/ 0 w 494271"/>
                <a:gd name="connsiteY3" fmla="*/ 1197032 h 1197032"/>
                <a:gd name="connsiteX4" fmla="*/ 33251 w 494271"/>
                <a:gd name="connsiteY4" fmla="*/ 482138 h 1197032"/>
                <a:gd name="connsiteX0" fmla="*/ 33251 w 469332"/>
                <a:gd name="connsiteY0" fmla="*/ 482138 h 1197032"/>
                <a:gd name="connsiteX1" fmla="*/ 444395 w 469332"/>
                <a:gd name="connsiteY1" fmla="*/ 0 h 1197032"/>
                <a:gd name="connsiteX2" fmla="*/ 469332 w 469332"/>
                <a:gd name="connsiteY2" fmla="*/ 723206 h 1197032"/>
                <a:gd name="connsiteX3" fmla="*/ 0 w 469332"/>
                <a:gd name="connsiteY3" fmla="*/ 1197032 h 1197032"/>
                <a:gd name="connsiteX4" fmla="*/ 33251 w 469332"/>
                <a:gd name="connsiteY4" fmla="*/ 482138 h 1197032"/>
                <a:gd name="connsiteX0" fmla="*/ 33251 w 469333"/>
                <a:gd name="connsiteY0" fmla="*/ 490451 h 1205345"/>
                <a:gd name="connsiteX1" fmla="*/ 469333 w 469333"/>
                <a:gd name="connsiteY1" fmla="*/ 0 h 1205345"/>
                <a:gd name="connsiteX2" fmla="*/ 469332 w 469333"/>
                <a:gd name="connsiteY2" fmla="*/ 731519 h 1205345"/>
                <a:gd name="connsiteX3" fmla="*/ 0 w 469333"/>
                <a:gd name="connsiteY3" fmla="*/ 1205345 h 1205345"/>
                <a:gd name="connsiteX4" fmla="*/ 33251 w 469333"/>
                <a:gd name="connsiteY4" fmla="*/ 490451 h 1205345"/>
                <a:gd name="connsiteX0" fmla="*/ 33251 w 469333"/>
                <a:gd name="connsiteY0" fmla="*/ 490451 h 1205345"/>
                <a:gd name="connsiteX1" fmla="*/ 469333 w 469333"/>
                <a:gd name="connsiteY1" fmla="*/ 0 h 1205345"/>
                <a:gd name="connsiteX2" fmla="*/ 350694 w 469333"/>
                <a:gd name="connsiteY2" fmla="*/ 1047403 h 1205345"/>
                <a:gd name="connsiteX3" fmla="*/ 0 w 469333"/>
                <a:gd name="connsiteY3" fmla="*/ 1205345 h 1205345"/>
                <a:gd name="connsiteX4" fmla="*/ 33251 w 469333"/>
                <a:gd name="connsiteY4" fmla="*/ 490451 h 1205345"/>
                <a:gd name="connsiteX0" fmla="*/ 33251 w 350694"/>
                <a:gd name="connsiteY0" fmla="*/ 216131 h 931025"/>
                <a:gd name="connsiteX1" fmla="*/ 350694 w 350694"/>
                <a:gd name="connsiteY1" fmla="*/ 0 h 931025"/>
                <a:gd name="connsiteX2" fmla="*/ 350694 w 350694"/>
                <a:gd name="connsiteY2" fmla="*/ 773083 h 931025"/>
                <a:gd name="connsiteX3" fmla="*/ 0 w 350694"/>
                <a:gd name="connsiteY3" fmla="*/ 931025 h 931025"/>
                <a:gd name="connsiteX4" fmla="*/ 33251 w 350694"/>
                <a:gd name="connsiteY4" fmla="*/ 216131 h 931025"/>
                <a:gd name="connsiteX0" fmla="*/ 0 w 351338"/>
                <a:gd name="connsiteY0" fmla="*/ 241070 h 931025"/>
                <a:gd name="connsiteX1" fmla="*/ 351338 w 351338"/>
                <a:gd name="connsiteY1" fmla="*/ 0 h 931025"/>
                <a:gd name="connsiteX2" fmla="*/ 351338 w 351338"/>
                <a:gd name="connsiteY2" fmla="*/ 773083 h 931025"/>
                <a:gd name="connsiteX3" fmla="*/ 644 w 351338"/>
                <a:gd name="connsiteY3" fmla="*/ 931025 h 931025"/>
                <a:gd name="connsiteX4" fmla="*/ 0 w 351338"/>
                <a:gd name="connsiteY4" fmla="*/ 241070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338" h="931025">
                  <a:moveTo>
                    <a:pt x="0" y="241070"/>
                  </a:moveTo>
                  <a:lnTo>
                    <a:pt x="351338" y="0"/>
                  </a:lnTo>
                  <a:lnTo>
                    <a:pt x="351338" y="773083"/>
                  </a:lnTo>
                  <a:lnTo>
                    <a:pt x="644" y="931025"/>
                  </a:lnTo>
                  <a:cubicBezTo>
                    <a:pt x="429" y="701040"/>
                    <a:pt x="215" y="471055"/>
                    <a:pt x="0" y="24107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208915" y="3770949"/>
              <a:ext cx="747333" cy="7318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10208915" y="2790387"/>
              <a:ext cx="933663" cy="972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10956248" y="2798359"/>
              <a:ext cx="933663" cy="972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0951186" y="3524126"/>
              <a:ext cx="951360" cy="9860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1142578" y="2786401"/>
              <a:ext cx="759968" cy="39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11894973" y="2793433"/>
              <a:ext cx="7573" cy="730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10315165" y="3856551"/>
              <a:ext cx="0" cy="45462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10313027" y="3856551"/>
              <a:ext cx="504690" cy="508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10416581" y="3169041"/>
              <a:ext cx="504690" cy="532722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880632" y="3000520"/>
              <a:ext cx="154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757455" y="3729427"/>
              <a:ext cx="579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10148" y="4274737"/>
              <a:ext cx="579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</a:t>
              </a:r>
              <a:endParaRPr lang="ko-KR" altLang="en-US" sz="12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1186" y="2795101"/>
              <a:ext cx="921472" cy="9756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0323374" y="3106874"/>
                  <a:ext cx="3258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3374" y="3106874"/>
                  <a:ext cx="32581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864557" y="3978063"/>
                  <a:ext cx="3402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4557" y="3978063"/>
                  <a:ext cx="34025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2896" y="3748131"/>
              <a:ext cx="10" cy="7484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0710" y="3709741"/>
              <a:ext cx="811452" cy="7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0344462" y="3785261"/>
                  <a:ext cx="5612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4462" y="3785261"/>
                  <a:ext cx="561219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0741797" y="4157247"/>
                  <a:ext cx="193964" cy="2844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acc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1797" y="4157247"/>
                  <a:ext cx="193964" cy="284437"/>
                </a:xfrm>
                <a:prstGeom prst="rect">
                  <a:avLst/>
                </a:prstGeom>
                <a:blipFill>
                  <a:blip r:embed="rId11"/>
                  <a:stretch>
                    <a:fillRect l="-15625" t="-26087" r="-71875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연결선 64"/>
            <p:cNvCxnSpPr/>
            <p:nvPr/>
          </p:nvCxnSpPr>
          <p:spPr>
            <a:xfrm>
              <a:off x="10377316" y="3577245"/>
              <a:ext cx="759968" cy="39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11129711" y="3584277"/>
              <a:ext cx="7573" cy="730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9373" y="3479495"/>
              <a:ext cx="246207" cy="27720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837888" y="3312349"/>
              <a:ext cx="798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8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309361" y="2882583"/>
            <a:ext cx="2006431" cy="1761169"/>
            <a:chOff x="1051429" y="2882583"/>
            <a:chExt cx="2006431" cy="1761169"/>
          </a:xfrm>
        </p:grpSpPr>
        <p:sp>
          <p:nvSpPr>
            <p:cNvPr id="72" name="직사각형 107"/>
            <p:cNvSpPr/>
            <p:nvPr/>
          </p:nvSpPr>
          <p:spPr>
            <a:xfrm rot="2895195">
              <a:off x="1692377" y="2988573"/>
              <a:ext cx="551648" cy="1276436"/>
            </a:xfrm>
            <a:custGeom>
              <a:avLst/>
              <a:gdLst>
                <a:gd name="connsiteX0" fmla="*/ 0 w 1591551"/>
                <a:gd name="connsiteY0" fmla="*/ 0 h 673331"/>
                <a:gd name="connsiteX1" fmla="*/ 1591551 w 1591551"/>
                <a:gd name="connsiteY1" fmla="*/ 0 h 673331"/>
                <a:gd name="connsiteX2" fmla="*/ 1591551 w 1591551"/>
                <a:gd name="connsiteY2" fmla="*/ 673331 h 673331"/>
                <a:gd name="connsiteX3" fmla="*/ 0 w 1591551"/>
                <a:gd name="connsiteY3" fmla="*/ 673331 h 673331"/>
                <a:gd name="connsiteX4" fmla="*/ 0 w 1591551"/>
                <a:gd name="connsiteY4" fmla="*/ 0 h 673331"/>
                <a:gd name="connsiteX0" fmla="*/ 0 w 1591551"/>
                <a:gd name="connsiteY0" fmla="*/ 374073 h 1047404"/>
                <a:gd name="connsiteX1" fmla="*/ 1026286 w 1591551"/>
                <a:gd name="connsiteY1" fmla="*/ 0 h 1047404"/>
                <a:gd name="connsiteX2" fmla="*/ 1591551 w 1591551"/>
                <a:gd name="connsiteY2" fmla="*/ 1047404 h 1047404"/>
                <a:gd name="connsiteX3" fmla="*/ 0 w 1591551"/>
                <a:gd name="connsiteY3" fmla="*/ 1047404 h 1047404"/>
                <a:gd name="connsiteX4" fmla="*/ 0 w 1591551"/>
                <a:gd name="connsiteY4" fmla="*/ 374073 h 1047404"/>
                <a:gd name="connsiteX0" fmla="*/ 0 w 1591551"/>
                <a:gd name="connsiteY0" fmla="*/ 1296785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0 w 1591551"/>
                <a:gd name="connsiteY4" fmla="*/ 1296785 h 1970116"/>
                <a:gd name="connsiteX0" fmla="*/ 41564 w 1591551"/>
                <a:gd name="connsiteY0" fmla="*/ 482138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41564 w 1591551"/>
                <a:gd name="connsiteY4" fmla="*/ 482138 h 1970116"/>
                <a:gd name="connsiteX0" fmla="*/ 33251 w 1583238"/>
                <a:gd name="connsiteY0" fmla="*/ 482138 h 1970116"/>
                <a:gd name="connsiteX1" fmla="*/ 444395 w 1583238"/>
                <a:gd name="connsiteY1" fmla="*/ 0 h 1970116"/>
                <a:gd name="connsiteX2" fmla="*/ 1583238 w 1583238"/>
                <a:gd name="connsiteY2" fmla="*/ 1970116 h 1970116"/>
                <a:gd name="connsiteX3" fmla="*/ 0 w 1583238"/>
                <a:gd name="connsiteY3" fmla="*/ 1197032 h 1970116"/>
                <a:gd name="connsiteX4" fmla="*/ 33251 w 1583238"/>
                <a:gd name="connsiteY4" fmla="*/ 482138 h 1970116"/>
                <a:gd name="connsiteX0" fmla="*/ 33251 w 494271"/>
                <a:gd name="connsiteY0" fmla="*/ 482138 h 1197032"/>
                <a:gd name="connsiteX1" fmla="*/ 444395 w 494271"/>
                <a:gd name="connsiteY1" fmla="*/ 0 h 1197032"/>
                <a:gd name="connsiteX2" fmla="*/ 494271 w 494271"/>
                <a:gd name="connsiteY2" fmla="*/ 706581 h 1197032"/>
                <a:gd name="connsiteX3" fmla="*/ 0 w 494271"/>
                <a:gd name="connsiteY3" fmla="*/ 1197032 h 1197032"/>
                <a:gd name="connsiteX4" fmla="*/ 33251 w 494271"/>
                <a:gd name="connsiteY4" fmla="*/ 482138 h 1197032"/>
                <a:gd name="connsiteX0" fmla="*/ 33251 w 469332"/>
                <a:gd name="connsiteY0" fmla="*/ 482138 h 1197032"/>
                <a:gd name="connsiteX1" fmla="*/ 444395 w 469332"/>
                <a:gd name="connsiteY1" fmla="*/ 0 h 1197032"/>
                <a:gd name="connsiteX2" fmla="*/ 469332 w 469332"/>
                <a:gd name="connsiteY2" fmla="*/ 723206 h 1197032"/>
                <a:gd name="connsiteX3" fmla="*/ 0 w 469332"/>
                <a:gd name="connsiteY3" fmla="*/ 1197032 h 1197032"/>
                <a:gd name="connsiteX4" fmla="*/ 33251 w 469332"/>
                <a:gd name="connsiteY4" fmla="*/ 482138 h 1197032"/>
                <a:gd name="connsiteX0" fmla="*/ 33251 w 469333"/>
                <a:gd name="connsiteY0" fmla="*/ 490451 h 1205345"/>
                <a:gd name="connsiteX1" fmla="*/ 469333 w 469333"/>
                <a:gd name="connsiteY1" fmla="*/ 0 h 1205345"/>
                <a:gd name="connsiteX2" fmla="*/ 469332 w 469333"/>
                <a:gd name="connsiteY2" fmla="*/ 731519 h 1205345"/>
                <a:gd name="connsiteX3" fmla="*/ 0 w 469333"/>
                <a:gd name="connsiteY3" fmla="*/ 1205345 h 1205345"/>
                <a:gd name="connsiteX4" fmla="*/ 33251 w 469333"/>
                <a:gd name="connsiteY4" fmla="*/ 490451 h 1205345"/>
                <a:gd name="connsiteX0" fmla="*/ 33251 w 497008"/>
                <a:gd name="connsiteY0" fmla="*/ 521462 h 1236356"/>
                <a:gd name="connsiteX1" fmla="*/ 497008 w 497008"/>
                <a:gd name="connsiteY1" fmla="*/ 0 h 1236356"/>
                <a:gd name="connsiteX2" fmla="*/ 469332 w 497008"/>
                <a:gd name="connsiteY2" fmla="*/ 762530 h 1236356"/>
                <a:gd name="connsiteX3" fmla="*/ 0 w 497008"/>
                <a:gd name="connsiteY3" fmla="*/ 1236356 h 1236356"/>
                <a:gd name="connsiteX4" fmla="*/ 33251 w 497008"/>
                <a:gd name="connsiteY4" fmla="*/ 521462 h 1236356"/>
                <a:gd name="connsiteX0" fmla="*/ 0 w 507370"/>
                <a:gd name="connsiteY0" fmla="*/ 582816 h 1236356"/>
                <a:gd name="connsiteX1" fmla="*/ 507370 w 507370"/>
                <a:gd name="connsiteY1" fmla="*/ 0 h 1236356"/>
                <a:gd name="connsiteX2" fmla="*/ 479694 w 507370"/>
                <a:gd name="connsiteY2" fmla="*/ 762530 h 1236356"/>
                <a:gd name="connsiteX3" fmla="*/ 10362 w 507370"/>
                <a:gd name="connsiteY3" fmla="*/ 1236356 h 1236356"/>
                <a:gd name="connsiteX4" fmla="*/ 0 w 507370"/>
                <a:gd name="connsiteY4" fmla="*/ 582816 h 1236356"/>
                <a:gd name="connsiteX0" fmla="*/ 0 w 551648"/>
                <a:gd name="connsiteY0" fmla="*/ 582816 h 1236356"/>
                <a:gd name="connsiteX1" fmla="*/ 507370 w 551648"/>
                <a:gd name="connsiteY1" fmla="*/ 0 h 1236356"/>
                <a:gd name="connsiteX2" fmla="*/ 551648 w 551648"/>
                <a:gd name="connsiteY2" fmla="*/ 681904 h 1236356"/>
                <a:gd name="connsiteX3" fmla="*/ 10362 w 551648"/>
                <a:gd name="connsiteY3" fmla="*/ 1236356 h 1236356"/>
                <a:gd name="connsiteX4" fmla="*/ 0 w 551648"/>
                <a:gd name="connsiteY4" fmla="*/ 582816 h 1236356"/>
                <a:gd name="connsiteX0" fmla="*/ 0 w 551648"/>
                <a:gd name="connsiteY0" fmla="*/ 582816 h 1276436"/>
                <a:gd name="connsiteX1" fmla="*/ 507370 w 551648"/>
                <a:gd name="connsiteY1" fmla="*/ 0 h 1276436"/>
                <a:gd name="connsiteX2" fmla="*/ 551648 w 551648"/>
                <a:gd name="connsiteY2" fmla="*/ 681904 h 1276436"/>
                <a:gd name="connsiteX3" fmla="*/ 30302 w 551648"/>
                <a:gd name="connsiteY3" fmla="*/ 1276436 h 1276436"/>
                <a:gd name="connsiteX4" fmla="*/ 0 w 551648"/>
                <a:gd name="connsiteY4" fmla="*/ 582816 h 127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648" h="1276436">
                  <a:moveTo>
                    <a:pt x="0" y="582816"/>
                  </a:moveTo>
                  <a:lnTo>
                    <a:pt x="507370" y="0"/>
                  </a:lnTo>
                  <a:cubicBezTo>
                    <a:pt x="507370" y="243840"/>
                    <a:pt x="551648" y="438064"/>
                    <a:pt x="551648" y="681904"/>
                  </a:cubicBezTo>
                  <a:lnTo>
                    <a:pt x="30302" y="1276436"/>
                  </a:lnTo>
                  <a:lnTo>
                    <a:pt x="0" y="5828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107"/>
            <p:cNvSpPr/>
            <p:nvPr/>
          </p:nvSpPr>
          <p:spPr>
            <a:xfrm>
              <a:off x="2096247" y="3371700"/>
              <a:ext cx="477646" cy="1205345"/>
            </a:xfrm>
            <a:custGeom>
              <a:avLst/>
              <a:gdLst>
                <a:gd name="connsiteX0" fmla="*/ 0 w 1591551"/>
                <a:gd name="connsiteY0" fmla="*/ 0 h 673331"/>
                <a:gd name="connsiteX1" fmla="*/ 1591551 w 1591551"/>
                <a:gd name="connsiteY1" fmla="*/ 0 h 673331"/>
                <a:gd name="connsiteX2" fmla="*/ 1591551 w 1591551"/>
                <a:gd name="connsiteY2" fmla="*/ 673331 h 673331"/>
                <a:gd name="connsiteX3" fmla="*/ 0 w 1591551"/>
                <a:gd name="connsiteY3" fmla="*/ 673331 h 673331"/>
                <a:gd name="connsiteX4" fmla="*/ 0 w 1591551"/>
                <a:gd name="connsiteY4" fmla="*/ 0 h 673331"/>
                <a:gd name="connsiteX0" fmla="*/ 0 w 1591551"/>
                <a:gd name="connsiteY0" fmla="*/ 374073 h 1047404"/>
                <a:gd name="connsiteX1" fmla="*/ 1026286 w 1591551"/>
                <a:gd name="connsiteY1" fmla="*/ 0 h 1047404"/>
                <a:gd name="connsiteX2" fmla="*/ 1591551 w 1591551"/>
                <a:gd name="connsiteY2" fmla="*/ 1047404 h 1047404"/>
                <a:gd name="connsiteX3" fmla="*/ 0 w 1591551"/>
                <a:gd name="connsiteY3" fmla="*/ 1047404 h 1047404"/>
                <a:gd name="connsiteX4" fmla="*/ 0 w 1591551"/>
                <a:gd name="connsiteY4" fmla="*/ 374073 h 1047404"/>
                <a:gd name="connsiteX0" fmla="*/ 0 w 1591551"/>
                <a:gd name="connsiteY0" fmla="*/ 1296785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0 w 1591551"/>
                <a:gd name="connsiteY4" fmla="*/ 1296785 h 1970116"/>
                <a:gd name="connsiteX0" fmla="*/ 41564 w 1591551"/>
                <a:gd name="connsiteY0" fmla="*/ 482138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41564 w 1591551"/>
                <a:gd name="connsiteY4" fmla="*/ 482138 h 1970116"/>
                <a:gd name="connsiteX0" fmla="*/ 33251 w 1583238"/>
                <a:gd name="connsiteY0" fmla="*/ 482138 h 1970116"/>
                <a:gd name="connsiteX1" fmla="*/ 444395 w 1583238"/>
                <a:gd name="connsiteY1" fmla="*/ 0 h 1970116"/>
                <a:gd name="connsiteX2" fmla="*/ 1583238 w 1583238"/>
                <a:gd name="connsiteY2" fmla="*/ 1970116 h 1970116"/>
                <a:gd name="connsiteX3" fmla="*/ 0 w 1583238"/>
                <a:gd name="connsiteY3" fmla="*/ 1197032 h 1970116"/>
                <a:gd name="connsiteX4" fmla="*/ 33251 w 1583238"/>
                <a:gd name="connsiteY4" fmla="*/ 482138 h 1970116"/>
                <a:gd name="connsiteX0" fmla="*/ 33251 w 494271"/>
                <a:gd name="connsiteY0" fmla="*/ 482138 h 1197032"/>
                <a:gd name="connsiteX1" fmla="*/ 444395 w 494271"/>
                <a:gd name="connsiteY1" fmla="*/ 0 h 1197032"/>
                <a:gd name="connsiteX2" fmla="*/ 494271 w 494271"/>
                <a:gd name="connsiteY2" fmla="*/ 706581 h 1197032"/>
                <a:gd name="connsiteX3" fmla="*/ 0 w 494271"/>
                <a:gd name="connsiteY3" fmla="*/ 1197032 h 1197032"/>
                <a:gd name="connsiteX4" fmla="*/ 33251 w 494271"/>
                <a:gd name="connsiteY4" fmla="*/ 482138 h 1197032"/>
                <a:gd name="connsiteX0" fmla="*/ 33251 w 469332"/>
                <a:gd name="connsiteY0" fmla="*/ 482138 h 1197032"/>
                <a:gd name="connsiteX1" fmla="*/ 444395 w 469332"/>
                <a:gd name="connsiteY1" fmla="*/ 0 h 1197032"/>
                <a:gd name="connsiteX2" fmla="*/ 469332 w 469332"/>
                <a:gd name="connsiteY2" fmla="*/ 723206 h 1197032"/>
                <a:gd name="connsiteX3" fmla="*/ 0 w 469332"/>
                <a:gd name="connsiteY3" fmla="*/ 1197032 h 1197032"/>
                <a:gd name="connsiteX4" fmla="*/ 33251 w 469332"/>
                <a:gd name="connsiteY4" fmla="*/ 482138 h 1197032"/>
                <a:gd name="connsiteX0" fmla="*/ 33251 w 469333"/>
                <a:gd name="connsiteY0" fmla="*/ 490451 h 1205345"/>
                <a:gd name="connsiteX1" fmla="*/ 469333 w 469333"/>
                <a:gd name="connsiteY1" fmla="*/ 0 h 1205345"/>
                <a:gd name="connsiteX2" fmla="*/ 469332 w 469333"/>
                <a:gd name="connsiteY2" fmla="*/ 731519 h 1205345"/>
                <a:gd name="connsiteX3" fmla="*/ 0 w 469333"/>
                <a:gd name="connsiteY3" fmla="*/ 1205345 h 1205345"/>
                <a:gd name="connsiteX4" fmla="*/ 33251 w 469333"/>
                <a:gd name="connsiteY4" fmla="*/ 490451 h 1205345"/>
                <a:gd name="connsiteX0" fmla="*/ 0 w 477646"/>
                <a:gd name="connsiteY0" fmla="*/ 490451 h 1205345"/>
                <a:gd name="connsiteX1" fmla="*/ 477646 w 477646"/>
                <a:gd name="connsiteY1" fmla="*/ 0 h 1205345"/>
                <a:gd name="connsiteX2" fmla="*/ 477645 w 477646"/>
                <a:gd name="connsiteY2" fmla="*/ 731519 h 1205345"/>
                <a:gd name="connsiteX3" fmla="*/ 8313 w 477646"/>
                <a:gd name="connsiteY3" fmla="*/ 1205345 h 1205345"/>
                <a:gd name="connsiteX4" fmla="*/ 0 w 477646"/>
                <a:gd name="connsiteY4" fmla="*/ 490451 h 120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46" h="1205345">
                  <a:moveTo>
                    <a:pt x="0" y="490451"/>
                  </a:moveTo>
                  <a:lnTo>
                    <a:pt x="477646" y="0"/>
                  </a:lnTo>
                  <a:cubicBezTo>
                    <a:pt x="477646" y="243840"/>
                    <a:pt x="477645" y="487679"/>
                    <a:pt x="477645" y="731519"/>
                  </a:cubicBezTo>
                  <a:lnTo>
                    <a:pt x="8313" y="1205345"/>
                  </a:lnTo>
                  <a:lnTo>
                    <a:pt x="0" y="49045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364229" y="3867131"/>
              <a:ext cx="747333" cy="7318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 flipV="1">
              <a:off x="1364229" y="2886569"/>
              <a:ext cx="933663" cy="972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2111562" y="2894541"/>
              <a:ext cx="933663" cy="972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2113700" y="3620308"/>
              <a:ext cx="944160" cy="9718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2297892" y="2882583"/>
              <a:ext cx="759968" cy="39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3050287" y="2889615"/>
              <a:ext cx="7573" cy="730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1481944" y="3949850"/>
              <a:ext cx="0" cy="45462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1615345" y="3230203"/>
              <a:ext cx="504690" cy="532722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085348" y="3043277"/>
              <a:ext cx="154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913557" y="3846388"/>
              <a:ext cx="579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73337" y="4366753"/>
              <a:ext cx="579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</a:t>
              </a:r>
              <a:endParaRPr lang="ko-KR" altLang="en-US" sz="12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989" y="2893358"/>
              <a:ext cx="921472" cy="9756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574026" y="3163345"/>
                  <a:ext cx="1542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026" y="3163345"/>
                  <a:ext cx="154225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2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053750" y="4089754"/>
                  <a:ext cx="51816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altLang="ko-KR" sz="1200" dirty="0" smtClean="0"/>
                    <a:t>’’</a:t>
                  </a:r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750" y="4089754"/>
                  <a:ext cx="518165" cy="276999"/>
                </a:xfrm>
                <a:prstGeom prst="rect">
                  <a:avLst/>
                </a:prstGeom>
                <a:blipFill>
                  <a:blip r:embed="rId13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9699" y="3846388"/>
              <a:ext cx="10" cy="7484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513" y="3807998"/>
              <a:ext cx="811452" cy="7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603568" y="3884485"/>
                  <a:ext cx="1542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568" y="3884485"/>
                  <a:ext cx="154225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10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직선 화살표 연결선 91"/>
            <p:cNvCxnSpPr/>
            <p:nvPr/>
          </p:nvCxnSpPr>
          <p:spPr>
            <a:xfrm flipV="1">
              <a:off x="1476153" y="3948598"/>
              <a:ext cx="504690" cy="508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1518424" y="3683904"/>
              <a:ext cx="759968" cy="39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H="1">
              <a:off x="2270819" y="3690936"/>
              <a:ext cx="7573" cy="730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1679492" y="3528308"/>
              <a:ext cx="759968" cy="39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2431887" y="3535340"/>
              <a:ext cx="7573" cy="730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820503" y="3380593"/>
              <a:ext cx="759968" cy="39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2572898" y="3387625"/>
              <a:ext cx="7573" cy="730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6498" y="3310954"/>
              <a:ext cx="489063" cy="5368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051429" y="3284654"/>
              <a:ext cx="798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24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8426633" y="2905427"/>
            <a:ext cx="2116154" cy="1765335"/>
            <a:chOff x="9786392" y="2786401"/>
            <a:chExt cx="2116154" cy="1765335"/>
          </a:xfrm>
        </p:grpSpPr>
        <p:sp>
          <p:nvSpPr>
            <p:cNvPr id="102" name="직사각형 107"/>
            <p:cNvSpPr/>
            <p:nvPr/>
          </p:nvSpPr>
          <p:spPr>
            <a:xfrm rot="2895195">
              <a:off x="10408249" y="3285503"/>
              <a:ext cx="554442" cy="829095"/>
            </a:xfrm>
            <a:custGeom>
              <a:avLst/>
              <a:gdLst>
                <a:gd name="connsiteX0" fmla="*/ 0 w 1591551"/>
                <a:gd name="connsiteY0" fmla="*/ 0 h 673331"/>
                <a:gd name="connsiteX1" fmla="*/ 1591551 w 1591551"/>
                <a:gd name="connsiteY1" fmla="*/ 0 h 673331"/>
                <a:gd name="connsiteX2" fmla="*/ 1591551 w 1591551"/>
                <a:gd name="connsiteY2" fmla="*/ 673331 h 673331"/>
                <a:gd name="connsiteX3" fmla="*/ 0 w 1591551"/>
                <a:gd name="connsiteY3" fmla="*/ 673331 h 673331"/>
                <a:gd name="connsiteX4" fmla="*/ 0 w 1591551"/>
                <a:gd name="connsiteY4" fmla="*/ 0 h 673331"/>
                <a:gd name="connsiteX0" fmla="*/ 0 w 1591551"/>
                <a:gd name="connsiteY0" fmla="*/ 374073 h 1047404"/>
                <a:gd name="connsiteX1" fmla="*/ 1026286 w 1591551"/>
                <a:gd name="connsiteY1" fmla="*/ 0 h 1047404"/>
                <a:gd name="connsiteX2" fmla="*/ 1591551 w 1591551"/>
                <a:gd name="connsiteY2" fmla="*/ 1047404 h 1047404"/>
                <a:gd name="connsiteX3" fmla="*/ 0 w 1591551"/>
                <a:gd name="connsiteY3" fmla="*/ 1047404 h 1047404"/>
                <a:gd name="connsiteX4" fmla="*/ 0 w 1591551"/>
                <a:gd name="connsiteY4" fmla="*/ 374073 h 1047404"/>
                <a:gd name="connsiteX0" fmla="*/ 0 w 1591551"/>
                <a:gd name="connsiteY0" fmla="*/ 1296785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0 w 1591551"/>
                <a:gd name="connsiteY4" fmla="*/ 1296785 h 1970116"/>
                <a:gd name="connsiteX0" fmla="*/ 41564 w 1591551"/>
                <a:gd name="connsiteY0" fmla="*/ 482138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41564 w 1591551"/>
                <a:gd name="connsiteY4" fmla="*/ 482138 h 1970116"/>
                <a:gd name="connsiteX0" fmla="*/ 33251 w 1583238"/>
                <a:gd name="connsiteY0" fmla="*/ 482138 h 1970116"/>
                <a:gd name="connsiteX1" fmla="*/ 444395 w 1583238"/>
                <a:gd name="connsiteY1" fmla="*/ 0 h 1970116"/>
                <a:gd name="connsiteX2" fmla="*/ 1583238 w 1583238"/>
                <a:gd name="connsiteY2" fmla="*/ 1970116 h 1970116"/>
                <a:gd name="connsiteX3" fmla="*/ 0 w 1583238"/>
                <a:gd name="connsiteY3" fmla="*/ 1197032 h 1970116"/>
                <a:gd name="connsiteX4" fmla="*/ 33251 w 1583238"/>
                <a:gd name="connsiteY4" fmla="*/ 482138 h 1970116"/>
                <a:gd name="connsiteX0" fmla="*/ 33251 w 494271"/>
                <a:gd name="connsiteY0" fmla="*/ 482138 h 1197032"/>
                <a:gd name="connsiteX1" fmla="*/ 444395 w 494271"/>
                <a:gd name="connsiteY1" fmla="*/ 0 h 1197032"/>
                <a:gd name="connsiteX2" fmla="*/ 494271 w 494271"/>
                <a:gd name="connsiteY2" fmla="*/ 706581 h 1197032"/>
                <a:gd name="connsiteX3" fmla="*/ 0 w 494271"/>
                <a:gd name="connsiteY3" fmla="*/ 1197032 h 1197032"/>
                <a:gd name="connsiteX4" fmla="*/ 33251 w 494271"/>
                <a:gd name="connsiteY4" fmla="*/ 482138 h 1197032"/>
                <a:gd name="connsiteX0" fmla="*/ 33251 w 469332"/>
                <a:gd name="connsiteY0" fmla="*/ 482138 h 1197032"/>
                <a:gd name="connsiteX1" fmla="*/ 444395 w 469332"/>
                <a:gd name="connsiteY1" fmla="*/ 0 h 1197032"/>
                <a:gd name="connsiteX2" fmla="*/ 469332 w 469332"/>
                <a:gd name="connsiteY2" fmla="*/ 723206 h 1197032"/>
                <a:gd name="connsiteX3" fmla="*/ 0 w 469332"/>
                <a:gd name="connsiteY3" fmla="*/ 1197032 h 1197032"/>
                <a:gd name="connsiteX4" fmla="*/ 33251 w 469332"/>
                <a:gd name="connsiteY4" fmla="*/ 482138 h 1197032"/>
                <a:gd name="connsiteX0" fmla="*/ 33251 w 469333"/>
                <a:gd name="connsiteY0" fmla="*/ 490451 h 1205345"/>
                <a:gd name="connsiteX1" fmla="*/ 469333 w 469333"/>
                <a:gd name="connsiteY1" fmla="*/ 0 h 1205345"/>
                <a:gd name="connsiteX2" fmla="*/ 469332 w 469333"/>
                <a:gd name="connsiteY2" fmla="*/ 731519 h 1205345"/>
                <a:gd name="connsiteX3" fmla="*/ 0 w 469333"/>
                <a:gd name="connsiteY3" fmla="*/ 1205345 h 1205345"/>
                <a:gd name="connsiteX4" fmla="*/ 33251 w 469333"/>
                <a:gd name="connsiteY4" fmla="*/ 490451 h 1205345"/>
                <a:gd name="connsiteX0" fmla="*/ 33251 w 497008"/>
                <a:gd name="connsiteY0" fmla="*/ 521462 h 1236356"/>
                <a:gd name="connsiteX1" fmla="*/ 497008 w 497008"/>
                <a:gd name="connsiteY1" fmla="*/ 0 h 1236356"/>
                <a:gd name="connsiteX2" fmla="*/ 469332 w 497008"/>
                <a:gd name="connsiteY2" fmla="*/ 762530 h 1236356"/>
                <a:gd name="connsiteX3" fmla="*/ 0 w 497008"/>
                <a:gd name="connsiteY3" fmla="*/ 1236356 h 1236356"/>
                <a:gd name="connsiteX4" fmla="*/ 33251 w 497008"/>
                <a:gd name="connsiteY4" fmla="*/ 521462 h 1236356"/>
                <a:gd name="connsiteX0" fmla="*/ 0 w 507370"/>
                <a:gd name="connsiteY0" fmla="*/ 582816 h 1236356"/>
                <a:gd name="connsiteX1" fmla="*/ 507370 w 507370"/>
                <a:gd name="connsiteY1" fmla="*/ 0 h 1236356"/>
                <a:gd name="connsiteX2" fmla="*/ 479694 w 507370"/>
                <a:gd name="connsiteY2" fmla="*/ 762530 h 1236356"/>
                <a:gd name="connsiteX3" fmla="*/ 10362 w 507370"/>
                <a:gd name="connsiteY3" fmla="*/ 1236356 h 1236356"/>
                <a:gd name="connsiteX4" fmla="*/ 0 w 507370"/>
                <a:gd name="connsiteY4" fmla="*/ 582816 h 1236356"/>
                <a:gd name="connsiteX0" fmla="*/ 0 w 551648"/>
                <a:gd name="connsiteY0" fmla="*/ 582816 h 1236356"/>
                <a:gd name="connsiteX1" fmla="*/ 507370 w 551648"/>
                <a:gd name="connsiteY1" fmla="*/ 0 h 1236356"/>
                <a:gd name="connsiteX2" fmla="*/ 551648 w 551648"/>
                <a:gd name="connsiteY2" fmla="*/ 681904 h 1236356"/>
                <a:gd name="connsiteX3" fmla="*/ 10362 w 551648"/>
                <a:gd name="connsiteY3" fmla="*/ 1236356 h 1236356"/>
                <a:gd name="connsiteX4" fmla="*/ 0 w 551648"/>
                <a:gd name="connsiteY4" fmla="*/ 582816 h 1236356"/>
                <a:gd name="connsiteX0" fmla="*/ 0 w 551648"/>
                <a:gd name="connsiteY0" fmla="*/ 582816 h 1276436"/>
                <a:gd name="connsiteX1" fmla="*/ 507370 w 551648"/>
                <a:gd name="connsiteY1" fmla="*/ 0 h 1276436"/>
                <a:gd name="connsiteX2" fmla="*/ 551648 w 551648"/>
                <a:gd name="connsiteY2" fmla="*/ 681904 h 1276436"/>
                <a:gd name="connsiteX3" fmla="*/ 30302 w 551648"/>
                <a:gd name="connsiteY3" fmla="*/ 1276436 h 1276436"/>
                <a:gd name="connsiteX4" fmla="*/ 0 w 551648"/>
                <a:gd name="connsiteY4" fmla="*/ 582816 h 1276436"/>
                <a:gd name="connsiteX0" fmla="*/ 0 w 551648"/>
                <a:gd name="connsiteY0" fmla="*/ 124405 h 818025"/>
                <a:gd name="connsiteX1" fmla="*/ 521651 w 551648"/>
                <a:gd name="connsiteY1" fmla="*/ 0 h 818025"/>
                <a:gd name="connsiteX2" fmla="*/ 551648 w 551648"/>
                <a:gd name="connsiteY2" fmla="*/ 223493 h 818025"/>
                <a:gd name="connsiteX3" fmla="*/ 30302 w 551648"/>
                <a:gd name="connsiteY3" fmla="*/ 818025 h 818025"/>
                <a:gd name="connsiteX4" fmla="*/ 0 w 551648"/>
                <a:gd name="connsiteY4" fmla="*/ 124405 h 818025"/>
                <a:gd name="connsiteX0" fmla="*/ 0 w 522765"/>
                <a:gd name="connsiteY0" fmla="*/ 528999 h 818025"/>
                <a:gd name="connsiteX1" fmla="*/ 492768 w 522765"/>
                <a:gd name="connsiteY1" fmla="*/ 0 h 818025"/>
                <a:gd name="connsiteX2" fmla="*/ 522765 w 522765"/>
                <a:gd name="connsiteY2" fmla="*/ 223493 h 818025"/>
                <a:gd name="connsiteX3" fmla="*/ 1419 w 522765"/>
                <a:gd name="connsiteY3" fmla="*/ 818025 h 818025"/>
                <a:gd name="connsiteX4" fmla="*/ 0 w 522765"/>
                <a:gd name="connsiteY4" fmla="*/ 528999 h 818025"/>
                <a:gd name="connsiteX0" fmla="*/ 0 w 522765"/>
                <a:gd name="connsiteY0" fmla="*/ 528999 h 903718"/>
                <a:gd name="connsiteX1" fmla="*/ 492768 w 522765"/>
                <a:gd name="connsiteY1" fmla="*/ 0 h 903718"/>
                <a:gd name="connsiteX2" fmla="*/ 522765 w 522765"/>
                <a:gd name="connsiteY2" fmla="*/ 223493 h 903718"/>
                <a:gd name="connsiteX3" fmla="*/ 47502 w 522765"/>
                <a:gd name="connsiteY3" fmla="*/ 903718 h 903718"/>
                <a:gd name="connsiteX4" fmla="*/ 0 w 522765"/>
                <a:gd name="connsiteY4" fmla="*/ 528999 h 903718"/>
                <a:gd name="connsiteX0" fmla="*/ 0 w 522765"/>
                <a:gd name="connsiteY0" fmla="*/ 528999 h 829095"/>
                <a:gd name="connsiteX1" fmla="*/ 492768 w 522765"/>
                <a:gd name="connsiteY1" fmla="*/ 0 h 829095"/>
                <a:gd name="connsiteX2" fmla="*/ 522765 w 522765"/>
                <a:gd name="connsiteY2" fmla="*/ 223493 h 829095"/>
                <a:gd name="connsiteX3" fmla="*/ 13822 w 522765"/>
                <a:gd name="connsiteY3" fmla="*/ 829095 h 829095"/>
                <a:gd name="connsiteX4" fmla="*/ 0 w 522765"/>
                <a:gd name="connsiteY4" fmla="*/ 528999 h 829095"/>
                <a:gd name="connsiteX0" fmla="*/ 0 w 554442"/>
                <a:gd name="connsiteY0" fmla="*/ 528999 h 829095"/>
                <a:gd name="connsiteX1" fmla="*/ 492768 w 554442"/>
                <a:gd name="connsiteY1" fmla="*/ 0 h 829095"/>
                <a:gd name="connsiteX2" fmla="*/ 554442 w 554442"/>
                <a:gd name="connsiteY2" fmla="*/ 262905 h 829095"/>
                <a:gd name="connsiteX3" fmla="*/ 13822 w 554442"/>
                <a:gd name="connsiteY3" fmla="*/ 829095 h 829095"/>
                <a:gd name="connsiteX4" fmla="*/ 0 w 554442"/>
                <a:gd name="connsiteY4" fmla="*/ 528999 h 82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2" h="829095">
                  <a:moveTo>
                    <a:pt x="0" y="528999"/>
                  </a:moveTo>
                  <a:lnTo>
                    <a:pt x="492768" y="0"/>
                  </a:lnTo>
                  <a:cubicBezTo>
                    <a:pt x="492768" y="243840"/>
                    <a:pt x="554442" y="19065"/>
                    <a:pt x="554442" y="262905"/>
                  </a:cubicBezTo>
                  <a:lnTo>
                    <a:pt x="13822" y="829095"/>
                  </a:lnTo>
                  <a:lnTo>
                    <a:pt x="0" y="52899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7"/>
            <p:cNvSpPr/>
            <p:nvPr/>
          </p:nvSpPr>
          <p:spPr>
            <a:xfrm>
              <a:off x="10964948" y="3544089"/>
              <a:ext cx="172322" cy="931025"/>
            </a:xfrm>
            <a:custGeom>
              <a:avLst/>
              <a:gdLst>
                <a:gd name="connsiteX0" fmla="*/ 0 w 1591551"/>
                <a:gd name="connsiteY0" fmla="*/ 0 h 673331"/>
                <a:gd name="connsiteX1" fmla="*/ 1591551 w 1591551"/>
                <a:gd name="connsiteY1" fmla="*/ 0 h 673331"/>
                <a:gd name="connsiteX2" fmla="*/ 1591551 w 1591551"/>
                <a:gd name="connsiteY2" fmla="*/ 673331 h 673331"/>
                <a:gd name="connsiteX3" fmla="*/ 0 w 1591551"/>
                <a:gd name="connsiteY3" fmla="*/ 673331 h 673331"/>
                <a:gd name="connsiteX4" fmla="*/ 0 w 1591551"/>
                <a:gd name="connsiteY4" fmla="*/ 0 h 673331"/>
                <a:gd name="connsiteX0" fmla="*/ 0 w 1591551"/>
                <a:gd name="connsiteY0" fmla="*/ 374073 h 1047404"/>
                <a:gd name="connsiteX1" fmla="*/ 1026286 w 1591551"/>
                <a:gd name="connsiteY1" fmla="*/ 0 h 1047404"/>
                <a:gd name="connsiteX2" fmla="*/ 1591551 w 1591551"/>
                <a:gd name="connsiteY2" fmla="*/ 1047404 h 1047404"/>
                <a:gd name="connsiteX3" fmla="*/ 0 w 1591551"/>
                <a:gd name="connsiteY3" fmla="*/ 1047404 h 1047404"/>
                <a:gd name="connsiteX4" fmla="*/ 0 w 1591551"/>
                <a:gd name="connsiteY4" fmla="*/ 374073 h 1047404"/>
                <a:gd name="connsiteX0" fmla="*/ 0 w 1591551"/>
                <a:gd name="connsiteY0" fmla="*/ 1296785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0 w 1591551"/>
                <a:gd name="connsiteY4" fmla="*/ 1296785 h 1970116"/>
                <a:gd name="connsiteX0" fmla="*/ 41564 w 1591551"/>
                <a:gd name="connsiteY0" fmla="*/ 482138 h 1970116"/>
                <a:gd name="connsiteX1" fmla="*/ 452708 w 1591551"/>
                <a:gd name="connsiteY1" fmla="*/ 0 h 1970116"/>
                <a:gd name="connsiteX2" fmla="*/ 1591551 w 1591551"/>
                <a:gd name="connsiteY2" fmla="*/ 1970116 h 1970116"/>
                <a:gd name="connsiteX3" fmla="*/ 0 w 1591551"/>
                <a:gd name="connsiteY3" fmla="*/ 1970116 h 1970116"/>
                <a:gd name="connsiteX4" fmla="*/ 41564 w 1591551"/>
                <a:gd name="connsiteY4" fmla="*/ 482138 h 1970116"/>
                <a:gd name="connsiteX0" fmla="*/ 33251 w 1583238"/>
                <a:gd name="connsiteY0" fmla="*/ 482138 h 1970116"/>
                <a:gd name="connsiteX1" fmla="*/ 444395 w 1583238"/>
                <a:gd name="connsiteY1" fmla="*/ 0 h 1970116"/>
                <a:gd name="connsiteX2" fmla="*/ 1583238 w 1583238"/>
                <a:gd name="connsiteY2" fmla="*/ 1970116 h 1970116"/>
                <a:gd name="connsiteX3" fmla="*/ 0 w 1583238"/>
                <a:gd name="connsiteY3" fmla="*/ 1197032 h 1970116"/>
                <a:gd name="connsiteX4" fmla="*/ 33251 w 1583238"/>
                <a:gd name="connsiteY4" fmla="*/ 482138 h 1970116"/>
                <a:gd name="connsiteX0" fmla="*/ 33251 w 494271"/>
                <a:gd name="connsiteY0" fmla="*/ 482138 h 1197032"/>
                <a:gd name="connsiteX1" fmla="*/ 444395 w 494271"/>
                <a:gd name="connsiteY1" fmla="*/ 0 h 1197032"/>
                <a:gd name="connsiteX2" fmla="*/ 494271 w 494271"/>
                <a:gd name="connsiteY2" fmla="*/ 706581 h 1197032"/>
                <a:gd name="connsiteX3" fmla="*/ 0 w 494271"/>
                <a:gd name="connsiteY3" fmla="*/ 1197032 h 1197032"/>
                <a:gd name="connsiteX4" fmla="*/ 33251 w 494271"/>
                <a:gd name="connsiteY4" fmla="*/ 482138 h 1197032"/>
                <a:gd name="connsiteX0" fmla="*/ 33251 w 469332"/>
                <a:gd name="connsiteY0" fmla="*/ 482138 h 1197032"/>
                <a:gd name="connsiteX1" fmla="*/ 444395 w 469332"/>
                <a:gd name="connsiteY1" fmla="*/ 0 h 1197032"/>
                <a:gd name="connsiteX2" fmla="*/ 469332 w 469332"/>
                <a:gd name="connsiteY2" fmla="*/ 723206 h 1197032"/>
                <a:gd name="connsiteX3" fmla="*/ 0 w 469332"/>
                <a:gd name="connsiteY3" fmla="*/ 1197032 h 1197032"/>
                <a:gd name="connsiteX4" fmla="*/ 33251 w 469332"/>
                <a:gd name="connsiteY4" fmla="*/ 482138 h 1197032"/>
                <a:gd name="connsiteX0" fmla="*/ 33251 w 469333"/>
                <a:gd name="connsiteY0" fmla="*/ 490451 h 1205345"/>
                <a:gd name="connsiteX1" fmla="*/ 469333 w 469333"/>
                <a:gd name="connsiteY1" fmla="*/ 0 h 1205345"/>
                <a:gd name="connsiteX2" fmla="*/ 469332 w 469333"/>
                <a:gd name="connsiteY2" fmla="*/ 731519 h 1205345"/>
                <a:gd name="connsiteX3" fmla="*/ 0 w 469333"/>
                <a:gd name="connsiteY3" fmla="*/ 1205345 h 1205345"/>
                <a:gd name="connsiteX4" fmla="*/ 33251 w 469333"/>
                <a:gd name="connsiteY4" fmla="*/ 490451 h 1205345"/>
                <a:gd name="connsiteX0" fmla="*/ 33251 w 469333"/>
                <a:gd name="connsiteY0" fmla="*/ 490451 h 1205345"/>
                <a:gd name="connsiteX1" fmla="*/ 469333 w 469333"/>
                <a:gd name="connsiteY1" fmla="*/ 0 h 1205345"/>
                <a:gd name="connsiteX2" fmla="*/ 350694 w 469333"/>
                <a:gd name="connsiteY2" fmla="*/ 1047403 h 1205345"/>
                <a:gd name="connsiteX3" fmla="*/ 0 w 469333"/>
                <a:gd name="connsiteY3" fmla="*/ 1205345 h 1205345"/>
                <a:gd name="connsiteX4" fmla="*/ 33251 w 469333"/>
                <a:gd name="connsiteY4" fmla="*/ 490451 h 1205345"/>
                <a:gd name="connsiteX0" fmla="*/ 33251 w 350694"/>
                <a:gd name="connsiteY0" fmla="*/ 216131 h 931025"/>
                <a:gd name="connsiteX1" fmla="*/ 350694 w 350694"/>
                <a:gd name="connsiteY1" fmla="*/ 0 h 931025"/>
                <a:gd name="connsiteX2" fmla="*/ 350694 w 350694"/>
                <a:gd name="connsiteY2" fmla="*/ 773083 h 931025"/>
                <a:gd name="connsiteX3" fmla="*/ 0 w 350694"/>
                <a:gd name="connsiteY3" fmla="*/ 931025 h 931025"/>
                <a:gd name="connsiteX4" fmla="*/ 33251 w 350694"/>
                <a:gd name="connsiteY4" fmla="*/ 216131 h 931025"/>
                <a:gd name="connsiteX0" fmla="*/ 0 w 351338"/>
                <a:gd name="connsiteY0" fmla="*/ 241070 h 931025"/>
                <a:gd name="connsiteX1" fmla="*/ 351338 w 351338"/>
                <a:gd name="connsiteY1" fmla="*/ 0 h 931025"/>
                <a:gd name="connsiteX2" fmla="*/ 351338 w 351338"/>
                <a:gd name="connsiteY2" fmla="*/ 773083 h 931025"/>
                <a:gd name="connsiteX3" fmla="*/ 644 w 351338"/>
                <a:gd name="connsiteY3" fmla="*/ 931025 h 931025"/>
                <a:gd name="connsiteX4" fmla="*/ 0 w 351338"/>
                <a:gd name="connsiteY4" fmla="*/ 241070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338" h="931025">
                  <a:moveTo>
                    <a:pt x="0" y="241070"/>
                  </a:moveTo>
                  <a:lnTo>
                    <a:pt x="351338" y="0"/>
                  </a:lnTo>
                  <a:lnTo>
                    <a:pt x="351338" y="773083"/>
                  </a:lnTo>
                  <a:lnTo>
                    <a:pt x="644" y="931025"/>
                  </a:lnTo>
                  <a:cubicBezTo>
                    <a:pt x="429" y="701040"/>
                    <a:pt x="215" y="471055"/>
                    <a:pt x="0" y="24107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0208915" y="3770949"/>
              <a:ext cx="747333" cy="7318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/>
            <p:nvPr/>
          </p:nvCxnSpPr>
          <p:spPr>
            <a:xfrm flipV="1">
              <a:off x="10208915" y="2790387"/>
              <a:ext cx="933663" cy="972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V="1">
              <a:off x="10956248" y="2798359"/>
              <a:ext cx="933663" cy="972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10951186" y="3524126"/>
              <a:ext cx="951360" cy="9860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1142578" y="2786401"/>
              <a:ext cx="759968" cy="39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11894973" y="2793433"/>
              <a:ext cx="7573" cy="730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10315165" y="3856551"/>
              <a:ext cx="0" cy="45462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 flipV="1">
              <a:off x="10313027" y="3856551"/>
              <a:ext cx="504690" cy="508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 flipV="1">
              <a:off x="10416581" y="3169041"/>
              <a:ext cx="504690" cy="532722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0880632" y="3000520"/>
              <a:ext cx="154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757455" y="3729427"/>
              <a:ext cx="579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210148" y="4274737"/>
              <a:ext cx="579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</a:t>
              </a:r>
              <a:endParaRPr lang="ko-KR" altLang="en-US" sz="1200" dirty="0"/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1186" y="2795101"/>
              <a:ext cx="921472" cy="9756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10323374" y="3106874"/>
                  <a:ext cx="3258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3374" y="3106874"/>
                  <a:ext cx="32581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9864557" y="3978063"/>
                  <a:ext cx="3402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4557" y="3978063"/>
                  <a:ext cx="340254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2896" y="3748131"/>
              <a:ext cx="10" cy="7484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0710" y="3709741"/>
              <a:ext cx="811452" cy="7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0344462" y="3785261"/>
                  <a:ext cx="5612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4462" y="3785261"/>
                  <a:ext cx="561219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0741797" y="4157247"/>
                  <a:ext cx="193964" cy="2844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</m:acc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1797" y="4157247"/>
                  <a:ext cx="193964" cy="284437"/>
                </a:xfrm>
                <a:prstGeom prst="rect">
                  <a:avLst/>
                </a:prstGeom>
                <a:blipFill>
                  <a:blip r:embed="rId17"/>
                  <a:stretch>
                    <a:fillRect l="-25000" t="-14894" r="-68750" b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직선 연결선 122"/>
            <p:cNvCxnSpPr/>
            <p:nvPr/>
          </p:nvCxnSpPr>
          <p:spPr>
            <a:xfrm>
              <a:off x="10377316" y="3577245"/>
              <a:ext cx="759968" cy="39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H="1">
              <a:off x="11129711" y="3584277"/>
              <a:ext cx="7573" cy="730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6504" y="3511105"/>
              <a:ext cx="290139" cy="2963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9786392" y="3421533"/>
              <a:ext cx="798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8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076DBFA-5339-4862-B35B-5C5FC5B5532E}"/>
              </a:ext>
            </a:extLst>
          </p:cNvPr>
          <p:cNvCxnSpPr>
            <a:cxnSpLocks/>
          </p:cNvCxnSpPr>
          <p:nvPr/>
        </p:nvCxnSpPr>
        <p:spPr>
          <a:xfrm flipH="1">
            <a:off x="8760905" y="2907708"/>
            <a:ext cx="688032" cy="75045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696037" y="3094206"/>
            <a:ext cx="79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120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076DBFA-5339-4862-B35B-5C5FC5B5532E}"/>
              </a:ext>
            </a:extLst>
          </p:cNvPr>
          <p:cNvCxnSpPr>
            <a:cxnSpLocks/>
          </p:cNvCxnSpPr>
          <p:nvPr/>
        </p:nvCxnSpPr>
        <p:spPr>
          <a:xfrm flipH="1">
            <a:off x="6593020" y="2928846"/>
            <a:ext cx="687544" cy="686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527664" y="3115344"/>
            <a:ext cx="79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120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8076DBFA-5339-4862-B35B-5C5FC5B5532E}"/>
              </a:ext>
            </a:extLst>
          </p:cNvPr>
          <p:cNvCxnSpPr>
            <a:cxnSpLocks/>
          </p:cNvCxnSpPr>
          <p:nvPr/>
        </p:nvCxnSpPr>
        <p:spPr>
          <a:xfrm flipH="1">
            <a:off x="3804086" y="2890360"/>
            <a:ext cx="422685" cy="4374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641139" y="2891216"/>
            <a:ext cx="79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8076DBFA-5339-4862-B35B-5C5FC5B5532E}"/>
              </a:ext>
            </a:extLst>
          </p:cNvPr>
          <p:cNvCxnSpPr>
            <a:cxnSpLocks/>
          </p:cNvCxnSpPr>
          <p:nvPr/>
        </p:nvCxnSpPr>
        <p:spPr>
          <a:xfrm flipH="1">
            <a:off x="1542077" y="2876990"/>
            <a:ext cx="422685" cy="4374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379130" y="2877846"/>
            <a:ext cx="79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0120495" y="3451278"/>
                <a:ext cx="154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495" y="3451278"/>
                <a:ext cx="154225" cy="276999"/>
              </a:xfrm>
              <a:prstGeom prst="rect">
                <a:avLst/>
              </a:prstGeom>
              <a:blipFill>
                <a:blip r:embed="rId18"/>
                <a:stretch>
                  <a:fillRect r="-4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/>
          <p:cNvSpPr txBox="1"/>
          <p:nvPr/>
        </p:nvSpPr>
        <p:spPr>
          <a:xfrm>
            <a:off x="4495680" y="3195677"/>
            <a:ext cx="15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7861222" y="3522802"/>
                <a:ext cx="154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22" y="3522802"/>
                <a:ext cx="154225" cy="276999"/>
              </a:xfrm>
              <a:prstGeom prst="rect">
                <a:avLst/>
              </a:prstGeom>
              <a:blipFill>
                <a:blip r:embed="rId19"/>
                <a:stretch>
                  <a:fillRect r="-4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4952776" y="3403680"/>
                <a:ext cx="154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776" y="3403680"/>
                <a:ext cx="154225" cy="276999"/>
              </a:xfrm>
              <a:prstGeom prst="rect">
                <a:avLst/>
              </a:prstGeom>
              <a:blipFill>
                <a:blip r:embed="rId18"/>
                <a:stretch>
                  <a:fillRect r="-4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2686051" y="3408898"/>
                <a:ext cx="154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51" y="3408898"/>
                <a:ext cx="154225" cy="276999"/>
              </a:xfrm>
              <a:prstGeom prst="rect">
                <a:avLst/>
              </a:prstGeom>
              <a:blipFill>
                <a:blip r:embed="rId20"/>
                <a:stretch>
                  <a:fillRect r="-4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4121227" y="4246938"/>
                <a:ext cx="193964" cy="2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27" y="4246938"/>
                <a:ext cx="193964" cy="284437"/>
              </a:xfrm>
              <a:prstGeom prst="rect">
                <a:avLst/>
              </a:prstGeom>
              <a:blipFill>
                <a:blip r:embed="rId21"/>
                <a:stretch>
                  <a:fillRect l="-25000" t="-17391" r="-6875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오른쪽 화살표 145"/>
          <p:cNvSpPr/>
          <p:nvPr/>
        </p:nvSpPr>
        <p:spPr>
          <a:xfrm>
            <a:off x="5629556" y="3664597"/>
            <a:ext cx="432262" cy="3097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/>
          <p:cNvCxnSpPr/>
          <p:nvPr/>
        </p:nvCxnSpPr>
        <p:spPr>
          <a:xfrm flipV="1">
            <a:off x="10591391" y="2624667"/>
            <a:ext cx="399350" cy="37138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5386188" y="2583005"/>
            <a:ext cx="399350" cy="37138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10492944" y="2596599"/>
                <a:ext cx="3258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’’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44" y="2596599"/>
                <a:ext cx="325814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5303157" y="2542328"/>
                <a:ext cx="3258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’’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157" y="2542328"/>
                <a:ext cx="325814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1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Dump.py for Radar Dataset (gray scale)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Dump Parameters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75" y="2214993"/>
            <a:ext cx="5666650" cy="1384417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5756240" y="2969822"/>
            <a:ext cx="357446" cy="255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75" y="3971428"/>
            <a:ext cx="5666650" cy="1515807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3168207" y="4500861"/>
            <a:ext cx="368532" cy="2789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Dump.py for Radar Dataset (gray scale)</a:t>
            </a:r>
          </a:p>
          <a:p>
            <a:pPr lvl="1"/>
            <a:r>
              <a:rPr lang="en-US" altLang="ko-KR" dirty="0" smtClean="0"/>
              <a:t>Radar dataset 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Gray scale, value = 0~255 	     </a:t>
            </a:r>
            <a:r>
              <a:rPr lang="en-US" altLang="ko-KR" dirty="0" smtClean="0">
                <a:sym typeface="Wingdings" panose="05000000000000000000" pitchFamily="2" charset="2"/>
              </a:rPr>
              <a:t>	  value : -1~1 (</a:t>
            </a:r>
            <a:r>
              <a:rPr lang="en-US" altLang="ko-KR" dirty="0" err="1" smtClean="0">
                <a:sym typeface="Wingdings" panose="05000000000000000000" pitchFamily="2" charset="2"/>
              </a:rPr>
              <a:t>transforms.Normalize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Accuracy : </a:t>
            </a:r>
            <a:r>
              <a:rPr lang="en-US" altLang="ko-KR" dirty="0" smtClean="0">
                <a:sym typeface="Wingdings" panose="05000000000000000000" pitchFamily="2" charset="2"/>
              </a:rPr>
              <a:t>94.247%			=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Dump Parameters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41667" r="-1440" b="-939"/>
          <a:stretch/>
        </p:blipFill>
        <p:spPr>
          <a:xfrm>
            <a:off x="1120000" y="2781402"/>
            <a:ext cx="4760064" cy="108019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370218" y="3486355"/>
            <a:ext cx="3258589" cy="176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959" y="3880271"/>
            <a:ext cx="2690725" cy="187755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570" y="3155668"/>
            <a:ext cx="5688005" cy="17042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064" y="4900886"/>
            <a:ext cx="4882637" cy="893554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5310424" y="4705051"/>
            <a:ext cx="432262" cy="309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/>
          <a:srcRect r="62597"/>
          <a:stretch/>
        </p:blipFill>
        <p:spPr>
          <a:xfrm>
            <a:off x="6037570" y="5800179"/>
            <a:ext cx="1414572" cy="57158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/>
          <a:srcRect l="-1767" r="63291"/>
          <a:stretch/>
        </p:blipFill>
        <p:spPr>
          <a:xfrm>
            <a:off x="8028924" y="5795047"/>
            <a:ext cx="1369333" cy="5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72592F8-4DDD-4D87-9623-DBDA583D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Boundary Skipping</a:t>
            </a:r>
          </a:p>
          <a:p>
            <a:pPr lvl="1"/>
            <a:r>
              <a:rPr lang="en-US" altLang="ko-KR" dirty="0"/>
              <a:t>Skips the operations with respect to the padded zeros off the boundary.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B06FC-2AB9-4993-81BC-0C75FFB1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BA0AF3-0B3B-4F3A-B0EE-B3B82410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0C6A55-EEDA-43D8-BEDF-95DD2AA6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A9A9CF0-0805-48AB-90A3-B6EA71D8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  <a:r>
              <a:rPr lang="ko-KR" altLang="en-US" dirty="0"/>
              <a:t> </a:t>
            </a:r>
            <a:r>
              <a:rPr lang="en-US" altLang="ko-KR" dirty="0"/>
              <a:t>Skipping</a:t>
            </a:r>
            <a:r>
              <a:rPr lang="ko-KR" altLang="en-US" dirty="0"/>
              <a:t> </a:t>
            </a:r>
            <a:r>
              <a:rPr lang="en-US" altLang="ko-KR" dirty="0"/>
              <a:t>Scheme for </a:t>
            </a:r>
            <a:r>
              <a:rPr lang="en-US" altLang="ko-KR" dirty="0" smtClean="0"/>
              <a:t>BCNN</a:t>
            </a:r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80EC8767-BE3C-4AC7-A26E-62C93437D979}"/>
              </a:ext>
            </a:extLst>
          </p:cNvPr>
          <p:cNvSpPr/>
          <p:nvPr/>
        </p:nvSpPr>
        <p:spPr>
          <a:xfrm>
            <a:off x="4227610" y="3215384"/>
            <a:ext cx="1275842" cy="1337375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12640043-D23A-4719-980A-B01701BE1FB1}"/>
              </a:ext>
            </a:extLst>
          </p:cNvPr>
          <p:cNvSpPr/>
          <p:nvPr/>
        </p:nvSpPr>
        <p:spPr>
          <a:xfrm>
            <a:off x="4037774" y="2925040"/>
            <a:ext cx="1461867" cy="1621505"/>
          </a:xfrm>
          <a:prstGeom prst="cube">
            <a:avLst>
              <a:gd name="adj" fmla="val 587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557127F9-C099-42CA-ACF6-B627FEF9F2F3}"/>
              </a:ext>
            </a:extLst>
          </p:cNvPr>
          <p:cNvSpPr/>
          <p:nvPr/>
        </p:nvSpPr>
        <p:spPr>
          <a:xfrm>
            <a:off x="4228527" y="3215384"/>
            <a:ext cx="1665132" cy="1783726"/>
          </a:xfrm>
          <a:prstGeom prst="cube">
            <a:avLst>
              <a:gd name="adj" fmla="val 521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0CE03889-31C6-428A-8689-070908FE876C}"/>
              </a:ext>
            </a:extLst>
          </p:cNvPr>
          <p:cNvSpPr/>
          <p:nvPr/>
        </p:nvSpPr>
        <p:spPr>
          <a:xfrm>
            <a:off x="4230996" y="3840049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265239EA-E768-4471-ADBF-D715A8279186}"/>
              </a:ext>
            </a:extLst>
          </p:cNvPr>
          <p:cNvSpPr/>
          <p:nvPr/>
        </p:nvSpPr>
        <p:spPr>
          <a:xfrm>
            <a:off x="4042979" y="3536811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30E1F754-16F0-4622-B705-85D45BA79F2C}"/>
              </a:ext>
            </a:extLst>
          </p:cNvPr>
          <p:cNvSpPr/>
          <p:nvPr/>
        </p:nvSpPr>
        <p:spPr>
          <a:xfrm>
            <a:off x="6654750" y="3429000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D09937DF-FBF0-4736-A06E-EFE460DE3C12}"/>
              </a:ext>
            </a:extLst>
          </p:cNvPr>
          <p:cNvSpPr/>
          <p:nvPr/>
        </p:nvSpPr>
        <p:spPr>
          <a:xfrm>
            <a:off x="6655721" y="3938715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46E9CA-9DFA-4324-B378-6129C5C6E0B5}"/>
              </a:ext>
            </a:extLst>
          </p:cNvPr>
          <p:cNvCxnSpPr>
            <a:cxnSpLocks/>
          </p:cNvCxnSpPr>
          <p:nvPr/>
        </p:nvCxnSpPr>
        <p:spPr>
          <a:xfrm flipH="1">
            <a:off x="6624812" y="3895380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3ED3C5-5EDB-4458-8168-420DF265392B}"/>
              </a:ext>
            </a:extLst>
          </p:cNvPr>
          <p:cNvSpPr txBox="1"/>
          <p:nvPr/>
        </p:nvSpPr>
        <p:spPr>
          <a:xfrm rot="18944822">
            <a:off x="4275566" y="320143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43856C-6D38-4FDC-A66C-94527894388A}"/>
              </a:ext>
            </a:extLst>
          </p:cNvPr>
          <p:cNvSpPr txBox="1"/>
          <p:nvPr/>
        </p:nvSpPr>
        <p:spPr>
          <a:xfrm rot="18944822">
            <a:off x="6589966" y="33475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D6D899-B550-40F3-B18E-4A3BF3804654}"/>
                  </a:ext>
                </a:extLst>
              </p:cNvPr>
              <p:cNvSpPr txBox="1"/>
              <p:nvPr/>
            </p:nvSpPr>
            <p:spPr>
              <a:xfrm>
                <a:off x="6574840" y="3801255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D6D899-B550-40F3-B18E-4A3BF3804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840" y="3801255"/>
                <a:ext cx="30008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870167E-DB40-4548-840E-11CAC215AD5F}"/>
              </a:ext>
            </a:extLst>
          </p:cNvPr>
          <p:cNvSpPr txBox="1"/>
          <p:nvPr/>
        </p:nvSpPr>
        <p:spPr>
          <a:xfrm>
            <a:off x="4194730" y="5005643"/>
            <a:ext cx="955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9C0F0-7219-4449-BC02-73AD27FC5EAC}"/>
              </a:ext>
            </a:extLst>
          </p:cNvPr>
          <p:cNvSpPr txBox="1"/>
          <p:nvPr/>
        </p:nvSpPr>
        <p:spPr>
          <a:xfrm>
            <a:off x="6400421" y="4627861"/>
            <a:ext cx="63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025FB8CF-609C-4843-AD9A-8A78BD8B0A75}"/>
              </a:ext>
            </a:extLst>
          </p:cNvPr>
          <p:cNvCxnSpPr>
            <a:cxnSpLocks/>
            <a:stCxn id="23" idx="1"/>
            <a:endCxn id="22" idx="1"/>
          </p:cNvCxnSpPr>
          <p:nvPr/>
        </p:nvCxnSpPr>
        <p:spPr>
          <a:xfrm rot="10800000" flipH="1" flipV="1">
            <a:off x="4126879" y="3843811"/>
            <a:ext cx="1795686" cy="1334237"/>
          </a:xfrm>
          <a:prstGeom prst="curvedConnector3">
            <a:avLst>
              <a:gd name="adj1" fmla="val -127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1D55F76F-3813-4830-A895-1D3D200DEC61}"/>
              </a:ext>
            </a:extLst>
          </p:cNvPr>
          <p:cNvCxnSpPr>
            <a:cxnSpLocks/>
            <a:stCxn id="30" idx="2"/>
            <a:endCxn id="22" idx="1"/>
          </p:cNvCxnSpPr>
          <p:nvPr/>
        </p:nvCxnSpPr>
        <p:spPr>
          <a:xfrm rot="10800000" flipV="1">
            <a:off x="5922565" y="3930099"/>
            <a:ext cx="487392" cy="1247950"/>
          </a:xfrm>
          <a:prstGeom prst="curvedConnector3">
            <a:avLst>
              <a:gd name="adj1" fmla="val 1469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6CE2A2-D67E-491A-8D61-DC287853A1ED}"/>
              </a:ext>
            </a:extLst>
          </p:cNvPr>
          <p:cNvSpPr txBox="1"/>
          <p:nvPr/>
        </p:nvSpPr>
        <p:spPr>
          <a:xfrm>
            <a:off x="5922565" y="5070327"/>
            <a:ext cx="114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◎</a:t>
            </a:r>
            <a:endParaRPr lang="ko-KR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9301C3-5583-4C20-B3F9-BC1253057F3C}"/>
                  </a:ext>
                </a:extLst>
              </p:cNvPr>
              <p:cNvSpPr txBox="1"/>
              <p:nvPr/>
            </p:nvSpPr>
            <p:spPr>
              <a:xfrm>
                <a:off x="4126879" y="3705312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9301C3-5583-4C20-B3F9-BC1253057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879" y="3705312"/>
                <a:ext cx="30008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B2713E-BDBF-4AA5-BAB3-FCDF8413983A}"/>
              </a:ext>
            </a:extLst>
          </p:cNvPr>
          <p:cNvCxnSpPr>
            <a:cxnSpLocks/>
          </p:cNvCxnSpPr>
          <p:nvPr/>
        </p:nvCxnSpPr>
        <p:spPr>
          <a:xfrm flipH="1">
            <a:off x="4208928" y="3785385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975C17FB-E4BC-4EAA-9B75-D50E221400DD}"/>
              </a:ext>
            </a:extLst>
          </p:cNvPr>
          <p:cNvSpPr/>
          <p:nvPr/>
        </p:nvSpPr>
        <p:spPr>
          <a:xfrm>
            <a:off x="6409902" y="3135700"/>
            <a:ext cx="1356397" cy="1520529"/>
          </a:xfrm>
          <a:prstGeom prst="cube">
            <a:avLst>
              <a:gd name="adj" fmla="val 554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96066B-F938-42AC-AEB9-B19D45FE4106}"/>
                  </a:ext>
                </a:extLst>
              </p:cNvPr>
              <p:cNvSpPr txBox="1"/>
              <p:nvPr/>
            </p:nvSpPr>
            <p:spPr>
              <a:xfrm>
                <a:off x="3920465" y="3426536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96066B-F938-42AC-AEB9-B19D45FE4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65" y="3426536"/>
                <a:ext cx="30008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76DBFA-5339-4862-B35B-5C5FC5B5532E}"/>
              </a:ext>
            </a:extLst>
          </p:cNvPr>
          <p:cNvCxnSpPr>
            <a:cxnSpLocks/>
          </p:cNvCxnSpPr>
          <p:nvPr/>
        </p:nvCxnSpPr>
        <p:spPr>
          <a:xfrm flipH="1">
            <a:off x="4002514" y="3506609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3A74019-4AD5-4A99-8C1D-7CE4E1D5A203}"/>
              </a:ext>
            </a:extLst>
          </p:cNvPr>
          <p:cNvCxnSpPr>
            <a:cxnSpLocks/>
          </p:cNvCxnSpPr>
          <p:nvPr/>
        </p:nvCxnSpPr>
        <p:spPr>
          <a:xfrm flipH="1">
            <a:off x="6361298" y="3607722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4183F5-5B05-43EA-96F0-21C8EBA80568}"/>
                  </a:ext>
                </a:extLst>
              </p:cNvPr>
              <p:cNvSpPr txBox="1"/>
              <p:nvPr/>
            </p:nvSpPr>
            <p:spPr>
              <a:xfrm>
                <a:off x="6311326" y="3513597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4183F5-5B05-43EA-96F0-21C8EBA8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26" y="3513597"/>
                <a:ext cx="3000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정육면체 29">
            <a:extLst>
              <a:ext uri="{FF2B5EF4-FFF2-40B4-BE49-F238E27FC236}">
                <a16:creationId xmlns:a16="http://schemas.microsoft.com/office/drawing/2014/main" id="{666EF5FF-90D4-4522-B87A-CFF61F2A01C4}"/>
              </a:ext>
            </a:extLst>
          </p:cNvPr>
          <p:cNvSpPr/>
          <p:nvPr/>
        </p:nvSpPr>
        <p:spPr>
          <a:xfrm>
            <a:off x="6409957" y="3639034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1BEEC1-5526-401B-9975-ADA4A473A871}"/>
              </a:ext>
            </a:extLst>
          </p:cNvPr>
          <p:cNvSpPr txBox="1"/>
          <p:nvPr/>
        </p:nvSpPr>
        <p:spPr>
          <a:xfrm>
            <a:off x="3820598" y="5326746"/>
            <a:ext cx="14284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◎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endParaRPr lang="en-US" altLang="ko-K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E4658C-22C3-41E1-9C93-6C1459ED9DEE}"/>
              </a:ext>
            </a:extLst>
          </p:cNvPr>
          <p:cNvSpPr txBox="1"/>
          <p:nvPr/>
        </p:nvSpPr>
        <p:spPr>
          <a:xfrm>
            <a:off x="5922565" y="5568172"/>
            <a:ext cx="114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◎</a:t>
            </a:r>
            <a:endParaRPr lang="ko-KR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2F1A94D5-1EED-497D-8B96-E6400A86F573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rot="16200000" flipH="1">
            <a:off x="4341898" y="4095226"/>
            <a:ext cx="1500577" cy="166075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6CAD0C0B-14B0-4F1E-878C-FFED1143940C}"/>
              </a:ext>
            </a:extLst>
          </p:cNvPr>
          <p:cNvCxnSpPr>
            <a:cxnSpLocks/>
            <a:stCxn id="13" idx="2"/>
            <a:endCxn id="32" idx="1"/>
          </p:cNvCxnSpPr>
          <p:nvPr/>
        </p:nvCxnSpPr>
        <p:spPr>
          <a:xfrm rot="10800000" flipV="1">
            <a:off x="5922565" y="4229780"/>
            <a:ext cx="733156" cy="1446114"/>
          </a:xfrm>
          <a:prstGeom prst="curvedConnector3">
            <a:avLst>
              <a:gd name="adj1" fmla="val 1311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668A2A-CD6F-4968-8E80-32B0A1455621}"/>
              </a:ext>
            </a:extLst>
          </p:cNvPr>
          <p:cNvSpPr txBox="1"/>
          <p:nvPr/>
        </p:nvSpPr>
        <p:spPr>
          <a:xfrm>
            <a:off x="5807813" y="5285602"/>
            <a:ext cx="461665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338A0F9-B193-4039-B3AD-A978D20D8FFB}"/>
              </a:ext>
            </a:extLst>
          </p:cNvPr>
          <p:cNvCxnSpPr>
            <a:cxnSpLocks/>
          </p:cNvCxnSpPr>
          <p:nvPr/>
        </p:nvCxnSpPr>
        <p:spPr>
          <a:xfrm>
            <a:off x="5249051" y="3703535"/>
            <a:ext cx="123211" cy="374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E373236-7FA0-4262-A869-F27F07B09565}"/>
              </a:ext>
            </a:extLst>
          </p:cNvPr>
          <p:cNvSpPr txBox="1"/>
          <p:nvPr/>
        </p:nvSpPr>
        <p:spPr>
          <a:xfrm>
            <a:off x="5092849" y="4054751"/>
            <a:ext cx="973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receptive 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오른쪽 중괄호 37">
            <a:extLst>
              <a:ext uri="{FF2B5EF4-FFF2-40B4-BE49-F238E27FC236}">
                <a16:creationId xmlns:a16="http://schemas.microsoft.com/office/drawing/2014/main" id="{6463F019-0BA9-4150-9A4A-40DB5E5DC28B}"/>
              </a:ext>
            </a:extLst>
          </p:cNvPr>
          <p:cNvSpPr/>
          <p:nvPr/>
        </p:nvSpPr>
        <p:spPr>
          <a:xfrm>
            <a:off x="6066252" y="5165320"/>
            <a:ext cx="65973" cy="402852"/>
          </a:xfrm>
          <a:prstGeom prst="rightBrace">
            <a:avLst>
              <a:gd name="adj1" fmla="val 6819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3E17FE-3297-4B7F-B503-D3A714E0049B}"/>
              </a:ext>
            </a:extLst>
          </p:cNvPr>
          <p:cNvSpPr txBox="1"/>
          <p:nvPr/>
        </p:nvSpPr>
        <p:spPr>
          <a:xfrm>
            <a:off x="6176380" y="5244133"/>
            <a:ext cx="63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Skipped !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33ECEC-64E1-40BD-9416-7155696F3A86}"/>
              </a:ext>
            </a:extLst>
          </p:cNvPr>
          <p:cNvSpPr txBox="1"/>
          <p:nvPr/>
        </p:nvSpPr>
        <p:spPr>
          <a:xfrm>
            <a:off x="6179403" y="5552783"/>
            <a:ext cx="63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op.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64C06D7-9E03-4C63-BDCB-0CC63279E6ED}"/>
              </a:ext>
            </a:extLst>
          </p:cNvPr>
          <p:cNvCxnSpPr>
            <a:cxnSpLocks/>
          </p:cNvCxnSpPr>
          <p:nvPr/>
        </p:nvCxnSpPr>
        <p:spPr>
          <a:xfrm>
            <a:off x="6060537" y="5680999"/>
            <a:ext cx="190342" cy="0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4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Boundary Skipping</a:t>
            </a:r>
          </a:p>
          <a:p>
            <a:pPr lvl="1"/>
            <a:r>
              <a:rPr lang="en-US" altLang="ko-KR" smtClean="0"/>
              <a:t>Calculating </a:t>
            </a:r>
            <a:r>
              <a:rPr lang="en-US" altLang="ko-KR" dirty="0" smtClean="0"/>
              <a:t>Receptive field’s parameters (u, </a:t>
            </a:r>
            <a:r>
              <a:rPr lang="en-US" altLang="ko-KR" dirty="0"/>
              <a:t>v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Weighted Sum or XNOR </a:t>
            </a:r>
            <a:r>
              <a:rPr lang="en-US" altLang="ko-KR" dirty="0" err="1" smtClean="0"/>
              <a:t>popcount</a:t>
            </a:r>
            <a:r>
              <a:rPr lang="en-US" altLang="ko-KR" dirty="0" smtClean="0"/>
              <a:t> in receptive field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  <a:r>
              <a:rPr lang="ko-KR" altLang="en-US" dirty="0"/>
              <a:t> </a:t>
            </a:r>
            <a:r>
              <a:rPr lang="en-US" altLang="ko-KR" dirty="0"/>
              <a:t>Skipping</a:t>
            </a:r>
            <a:r>
              <a:rPr lang="ko-KR" altLang="en-US" dirty="0"/>
              <a:t> </a:t>
            </a:r>
            <a:r>
              <a:rPr lang="en-US" altLang="ko-KR" dirty="0"/>
              <a:t>Scheme for </a:t>
            </a:r>
            <a:r>
              <a:rPr lang="en-US" altLang="ko-KR" dirty="0" smtClean="0"/>
              <a:t>BCNN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7" y="2255038"/>
            <a:ext cx="9750337" cy="4304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19" y="3202197"/>
            <a:ext cx="10221751" cy="590632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3838895" y="4124875"/>
            <a:ext cx="4136398" cy="1720042"/>
            <a:chOff x="3836694" y="3985962"/>
            <a:chExt cx="4136398" cy="17200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836694" y="5096318"/>
                  <a:ext cx="138223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=0,1 </m:t>
                        </m:r>
                      </m:oMath>
                    </m:oMathPara>
                  </a14:m>
                  <a:endParaRPr lang="en-US" altLang="ko-KR" sz="16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0,1 </m:t>
                        </m:r>
                      </m:oMath>
                    </m:oMathPara>
                  </a14:m>
                  <a:endParaRPr lang="en-US" altLang="ko-KR" sz="1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694" y="5096318"/>
                  <a:ext cx="138223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185934" y="5121229"/>
                  <a:ext cx="138223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=−1,0,1 </m:t>
                        </m:r>
                      </m:oMath>
                    </m:oMathPara>
                  </a14:m>
                  <a:endParaRPr lang="en-US" altLang="ko-KR" sz="16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0,1 </m:t>
                        </m:r>
                      </m:oMath>
                    </m:oMathPara>
                  </a14:m>
                  <a:endParaRPr lang="en-US" altLang="ko-KR" sz="16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934" y="5121229"/>
                  <a:ext cx="138223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590859" y="5121229"/>
                  <a:ext cx="138223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=0,1 </m:t>
                        </m:r>
                      </m:oMath>
                    </m:oMathPara>
                  </a14:m>
                  <a:endParaRPr lang="en-US" altLang="ko-KR" sz="16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=−1,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0,1 </m:t>
                        </m:r>
                      </m:oMath>
                    </m:oMathPara>
                  </a14:m>
                  <a:endParaRPr lang="en-US" altLang="ko-KR" sz="16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859" y="5121229"/>
                  <a:ext cx="1382233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그룹 16"/>
            <p:cNvGrpSpPr/>
            <p:nvPr/>
          </p:nvGrpSpPr>
          <p:grpSpPr>
            <a:xfrm>
              <a:off x="3961396" y="3994274"/>
              <a:ext cx="1132829" cy="1079673"/>
              <a:chOff x="5914885" y="3972216"/>
              <a:chExt cx="1132829" cy="1079673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057706" y="4111976"/>
                <a:ext cx="326468" cy="31039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914887" y="3972216"/>
                <a:ext cx="1132827" cy="10796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057706" y="4111975"/>
                <a:ext cx="847188" cy="8161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914885" y="3976912"/>
                <a:ext cx="469289" cy="4454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310638" y="3985962"/>
              <a:ext cx="1132827" cy="1079673"/>
              <a:chOff x="5914887" y="3972216"/>
              <a:chExt cx="1132827" cy="107967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057706" y="4111975"/>
                <a:ext cx="469286" cy="31039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914887" y="3972216"/>
                <a:ext cx="1132827" cy="10796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057706" y="4111975"/>
                <a:ext cx="847188" cy="8161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057703" y="3979869"/>
                <a:ext cx="469289" cy="4454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662703" y="3985962"/>
              <a:ext cx="1132827" cy="1079673"/>
              <a:chOff x="5914887" y="3972216"/>
              <a:chExt cx="1132827" cy="10796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6057706" y="4111974"/>
                <a:ext cx="323645" cy="4454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914887" y="3972216"/>
                <a:ext cx="1132827" cy="10796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057706" y="4111975"/>
                <a:ext cx="847188" cy="8161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920375" y="4111975"/>
                <a:ext cx="469289" cy="4454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5" name="직선 화살표 연결선 34"/>
          <p:cNvCxnSpPr/>
          <p:nvPr/>
        </p:nvCxnSpPr>
        <p:spPr>
          <a:xfrm flipV="1">
            <a:off x="3890607" y="3981393"/>
            <a:ext cx="639404" cy="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4530011" y="3842894"/>
            <a:ext cx="191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3487042" y="4849277"/>
            <a:ext cx="55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810058" y="4091168"/>
            <a:ext cx="10719" cy="649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0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573FCA-4C0B-4BBE-A419-EA854161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Early Detection of +1</a:t>
            </a:r>
          </a:p>
          <a:p>
            <a:pPr lvl="1"/>
            <a:r>
              <a:rPr lang="en-US" altLang="ko-KR" dirty="0"/>
              <a:t>When the result bit is determined as ‘+1’, redundant operations are skipped.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D60152-5F7C-4632-AF83-6CAC33D2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6C343-4FDC-4075-8D09-BA741FCC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454CD5-7CE6-467A-A732-269608EF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5652D29-CFC1-43DF-8253-D47DC36E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  <a:r>
              <a:rPr lang="ko-KR" altLang="en-US" dirty="0"/>
              <a:t> </a:t>
            </a:r>
            <a:r>
              <a:rPr lang="en-US" altLang="ko-KR" dirty="0"/>
              <a:t>Skipping</a:t>
            </a:r>
            <a:r>
              <a:rPr lang="ko-KR" altLang="en-US" dirty="0"/>
              <a:t> </a:t>
            </a:r>
            <a:r>
              <a:rPr lang="en-US" altLang="ko-KR" dirty="0"/>
              <a:t>Scheme for </a:t>
            </a:r>
            <a:r>
              <a:rPr lang="en-US" altLang="ko-KR" dirty="0" smtClean="0"/>
              <a:t>BCNN</a:t>
            </a:r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21BD136C-4A17-46B7-B226-255AECAD46C4}"/>
              </a:ext>
            </a:extLst>
          </p:cNvPr>
          <p:cNvSpPr/>
          <p:nvPr/>
        </p:nvSpPr>
        <p:spPr>
          <a:xfrm>
            <a:off x="3455935" y="3662590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E5E34457-9D02-44D1-A21C-4FCA496BC774}"/>
              </a:ext>
            </a:extLst>
          </p:cNvPr>
          <p:cNvSpPr/>
          <p:nvPr/>
        </p:nvSpPr>
        <p:spPr>
          <a:xfrm>
            <a:off x="3330890" y="3368808"/>
            <a:ext cx="1665132" cy="1783726"/>
          </a:xfrm>
          <a:prstGeom prst="cube">
            <a:avLst>
              <a:gd name="adj" fmla="val 521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66B85B2-1E22-4B26-864E-8716F04732EB}"/>
              </a:ext>
            </a:extLst>
          </p:cNvPr>
          <p:cNvCxnSpPr/>
          <p:nvPr/>
        </p:nvCxnSpPr>
        <p:spPr>
          <a:xfrm>
            <a:off x="3260056" y="4276769"/>
            <a:ext cx="0" cy="8757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10D897-8A05-4950-B0B2-DD05359EC08D}"/>
              </a:ext>
            </a:extLst>
          </p:cNvPr>
          <p:cNvCxnSpPr>
            <a:cxnSpLocks/>
          </p:cNvCxnSpPr>
          <p:nvPr/>
        </p:nvCxnSpPr>
        <p:spPr>
          <a:xfrm flipH="1">
            <a:off x="3287573" y="3335919"/>
            <a:ext cx="853315" cy="8636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C8976A-E30C-43CC-9197-68AC848C801F}"/>
              </a:ext>
            </a:extLst>
          </p:cNvPr>
          <p:cNvCxnSpPr>
            <a:cxnSpLocks/>
          </p:cNvCxnSpPr>
          <p:nvPr/>
        </p:nvCxnSpPr>
        <p:spPr>
          <a:xfrm flipH="1">
            <a:off x="4268184" y="3300359"/>
            <a:ext cx="72783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882B2ECC-DA37-47DA-A480-794DA60A98D6}"/>
              </a:ext>
            </a:extLst>
          </p:cNvPr>
          <p:cNvSpPr/>
          <p:nvPr/>
        </p:nvSpPr>
        <p:spPr>
          <a:xfrm>
            <a:off x="3456906" y="4172940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D61EAB05-D8DD-4E79-958A-3E721332CA7B}"/>
              </a:ext>
            </a:extLst>
          </p:cNvPr>
          <p:cNvSpPr/>
          <p:nvPr/>
        </p:nvSpPr>
        <p:spPr>
          <a:xfrm>
            <a:off x="3703710" y="3925403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391A3C52-9FFE-48E0-9E4F-A7045AC7ACEA}"/>
              </a:ext>
            </a:extLst>
          </p:cNvPr>
          <p:cNvSpPr/>
          <p:nvPr/>
        </p:nvSpPr>
        <p:spPr>
          <a:xfrm>
            <a:off x="4258999" y="4047216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660A45-89C1-486E-B41F-90F51BCD9708}"/>
              </a:ext>
            </a:extLst>
          </p:cNvPr>
          <p:cNvCxnSpPr>
            <a:cxnSpLocks/>
          </p:cNvCxnSpPr>
          <p:nvPr/>
        </p:nvCxnSpPr>
        <p:spPr>
          <a:xfrm flipH="1">
            <a:off x="3679621" y="3864342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20B0E4D-FF23-4E2F-85A5-9E46C0612AD1}"/>
              </a:ext>
            </a:extLst>
          </p:cNvPr>
          <p:cNvCxnSpPr>
            <a:cxnSpLocks/>
          </p:cNvCxnSpPr>
          <p:nvPr/>
        </p:nvCxnSpPr>
        <p:spPr>
          <a:xfrm flipH="1">
            <a:off x="4351378" y="4172940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F17C476E-1317-43C4-8D7D-45677A8AD8B3}"/>
              </a:ext>
            </a:extLst>
          </p:cNvPr>
          <p:cNvSpPr/>
          <p:nvPr/>
        </p:nvSpPr>
        <p:spPr>
          <a:xfrm>
            <a:off x="5153947" y="3662590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377EBBFB-0645-4307-8062-93DD199174ED}"/>
              </a:ext>
            </a:extLst>
          </p:cNvPr>
          <p:cNvSpPr/>
          <p:nvPr/>
        </p:nvSpPr>
        <p:spPr>
          <a:xfrm>
            <a:off x="5154918" y="4172940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AB8B4772-49D9-4C6B-9262-4A01C7AEC899}"/>
              </a:ext>
            </a:extLst>
          </p:cNvPr>
          <p:cNvSpPr/>
          <p:nvPr/>
        </p:nvSpPr>
        <p:spPr>
          <a:xfrm>
            <a:off x="5401722" y="3925403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DA1D6CCA-BA30-4D2E-B462-BEF5E1F305BB}"/>
              </a:ext>
            </a:extLst>
          </p:cNvPr>
          <p:cNvSpPr/>
          <p:nvPr/>
        </p:nvSpPr>
        <p:spPr>
          <a:xfrm>
            <a:off x="5957011" y="4047216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6A924A-0A22-405A-82A3-D5A2BD59CD1E}"/>
              </a:ext>
            </a:extLst>
          </p:cNvPr>
          <p:cNvCxnSpPr>
            <a:cxnSpLocks/>
          </p:cNvCxnSpPr>
          <p:nvPr/>
        </p:nvCxnSpPr>
        <p:spPr>
          <a:xfrm flipH="1">
            <a:off x="5377633" y="3864342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F2C4D90-A5BF-40F7-B817-413D55DF3C75}"/>
              </a:ext>
            </a:extLst>
          </p:cNvPr>
          <p:cNvCxnSpPr>
            <a:cxnSpLocks/>
          </p:cNvCxnSpPr>
          <p:nvPr/>
        </p:nvCxnSpPr>
        <p:spPr>
          <a:xfrm flipH="1">
            <a:off x="6049390" y="4172940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99837A-9427-4027-B287-D0D2434368E9}"/>
              </a:ext>
            </a:extLst>
          </p:cNvPr>
          <p:cNvSpPr txBox="1"/>
          <p:nvPr/>
        </p:nvSpPr>
        <p:spPr>
          <a:xfrm rot="18944822">
            <a:off x="3879423" y="36579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374EE-7606-4D05-BBB3-E13F9F29200C}"/>
              </a:ext>
            </a:extLst>
          </p:cNvPr>
          <p:cNvSpPr txBox="1"/>
          <p:nvPr/>
        </p:nvSpPr>
        <p:spPr>
          <a:xfrm rot="18944822">
            <a:off x="3976945" y="41997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2E1ECA-0A52-4199-97C7-BFB0CA48CEB9}"/>
              </a:ext>
            </a:extLst>
          </p:cNvPr>
          <p:cNvSpPr txBox="1"/>
          <p:nvPr/>
        </p:nvSpPr>
        <p:spPr>
          <a:xfrm rot="18944822">
            <a:off x="5566422" y="363580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E4CAD0-9FB4-4CAD-8298-F3D68B4662B2}"/>
              </a:ext>
            </a:extLst>
          </p:cNvPr>
          <p:cNvSpPr txBox="1"/>
          <p:nvPr/>
        </p:nvSpPr>
        <p:spPr>
          <a:xfrm rot="18944822">
            <a:off x="5663944" y="417760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BABB361-FCEF-4867-AFE2-5DF781A61792}"/>
              </a:ext>
            </a:extLst>
          </p:cNvPr>
          <p:cNvCxnSpPr>
            <a:cxnSpLocks/>
          </p:cNvCxnSpPr>
          <p:nvPr/>
        </p:nvCxnSpPr>
        <p:spPr>
          <a:xfrm flipH="1">
            <a:off x="5901577" y="3617981"/>
            <a:ext cx="36391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E48F6F4-D839-4936-93CB-0A48C81168B2}"/>
              </a:ext>
            </a:extLst>
          </p:cNvPr>
          <p:cNvCxnSpPr>
            <a:cxnSpLocks/>
          </p:cNvCxnSpPr>
          <p:nvPr/>
        </p:nvCxnSpPr>
        <p:spPr>
          <a:xfrm>
            <a:off x="6315289" y="3673995"/>
            <a:ext cx="0" cy="4378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9C74B7-44DB-454E-B645-3D7CD6469569}"/>
              </a:ext>
            </a:extLst>
          </p:cNvPr>
          <p:cNvSpPr txBox="1"/>
          <p:nvPr/>
        </p:nvSpPr>
        <p:spPr>
          <a:xfrm>
            <a:off x="3047999" y="4585873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F0876B-506E-4740-A5DF-B3F650E2EFB9}"/>
              </a:ext>
            </a:extLst>
          </p:cNvPr>
          <p:cNvSpPr txBox="1"/>
          <p:nvPr/>
        </p:nvSpPr>
        <p:spPr>
          <a:xfrm>
            <a:off x="3503779" y="3595592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40E9C7-AC36-435B-96F6-60BA95886434}"/>
              </a:ext>
            </a:extLst>
          </p:cNvPr>
          <p:cNvSpPr txBox="1"/>
          <p:nvPr/>
        </p:nvSpPr>
        <p:spPr>
          <a:xfrm>
            <a:off x="4524734" y="3056768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BDDF02-C692-460B-AB06-DC54DA3941F1}"/>
                  </a:ext>
                </a:extLst>
              </p:cNvPr>
              <p:cNvSpPr txBox="1"/>
              <p:nvPr/>
            </p:nvSpPr>
            <p:spPr>
              <a:xfrm>
                <a:off x="3611148" y="3770217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BDDF02-C692-460B-AB06-DC54DA39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148" y="3770217"/>
                <a:ext cx="30008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198D5B-251F-4BE4-AEF9-94C6049E4C8F}"/>
                  </a:ext>
                </a:extLst>
              </p:cNvPr>
              <p:cNvSpPr txBox="1"/>
              <p:nvPr/>
            </p:nvSpPr>
            <p:spPr>
              <a:xfrm>
                <a:off x="4389545" y="4182375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198D5B-251F-4BE4-AEF9-94C6049E4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545" y="4182375"/>
                <a:ext cx="30008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F7DBAE-92C7-4D6D-B56A-DE704926EBCB}"/>
                  </a:ext>
                </a:extLst>
              </p:cNvPr>
              <p:cNvSpPr txBox="1"/>
              <p:nvPr/>
            </p:nvSpPr>
            <p:spPr>
              <a:xfrm>
                <a:off x="5327661" y="3770217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F7DBAE-92C7-4D6D-B56A-DE704926E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61" y="3770217"/>
                <a:ext cx="30008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7FD20F-33D5-47B6-8730-1F9D13D03348}"/>
                  </a:ext>
                </a:extLst>
              </p:cNvPr>
              <p:cNvSpPr txBox="1"/>
              <p:nvPr/>
            </p:nvSpPr>
            <p:spPr>
              <a:xfrm>
                <a:off x="6074533" y="4197174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7FD20F-33D5-47B6-8730-1F9D13D03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33" y="4197174"/>
                <a:ext cx="3000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A85178EF-4193-4293-B67D-E0F4F6E58A9A}"/>
              </a:ext>
            </a:extLst>
          </p:cNvPr>
          <p:cNvSpPr txBox="1"/>
          <p:nvPr/>
        </p:nvSpPr>
        <p:spPr>
          <a:xfrm>
            <a:off x="5890690" y="3383260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31937-4F52-49EB-8CFE-0E0667A04E08}"/>
              </a:ext>
            </a:extLst>
          </p:cNvPr>
          <p:cNvSpPr txBox="1"/>
          <p:nvPr/>
        </p:nvSpPr>
        <p:spPr>
          <a:xfrm>
            <a:off x="6254813" y="3743706"/>
            <a:ext cx="34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F6B2F9-FF9E-47CF-A8F5-0A76F0F7AD81}"/>
              </a:ext>
            </a:extLst>
          </p:cNvPr>
          <p:cNvSpPr txBox="1"/>
          <p:nvPr/>
        </p:nvSpPr>
        <p:spPr>
          <a:xfrm>
            <a:off x="4006606" y="3412823"/>
            <a:ext cx="1191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Receptive field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19455A-1ECD-437B-8FCE-5255951B1D78}"/>
              </a:ext>
            </a:extLst>
          </p:cNvPr>
          <p:cNvSpPr/>
          <p:nvPr/>
        </p:nvSpPr>
        <p:spPr>
          <a:xfrm>
            <a:off x="6686826" y="3652841"/>
            <a:ext cx="907206" cy="104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E6EE17-0914-4D3F-9ECD-F204721B2427}"/>
              </a:ext>
            </a:extLst>
          </p:cNvPr>
          <p:cNvSpPr/>
          <p:nvPr/>
        </p:nvSpPr>
        <p:spPr>
          <a:xfrm>
            <a:off x="8070835" y="3778953"/>
            <a:ext cx="532480" cy="659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A929F65-B5E9-418C-BCA0-4D848B647F8B}"/>
              </a:ext>
            </a:extLst>
          </p:cNvPr>
          <p:cNvCxnSpPr>
            <a:cxnSpLocks/>
          </p:cNvCxnSpPr>
          <p:nvPr/>
        </p:nvCxnSpPr>
        <p:spPr>
          <a:xfrm flipH="1">
            <a:off x="6686826" y="3592243"/>
            <a:ext cx="9072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53A128F-7761-40DA-9D58-D7BD3635F881}"/>
              </a:ext>
            </a:extLst>
          </p:cNvPr>
          <p:cNvCxnSpPr>
            <a:cxnSpLocks/>
          </p:cNvCxnSpPr>
          <p:nvPr/>
        </p:nvCxnSpPr>
        <p:spPr>
          <a:xfrm>
            <a:off x="7640032" y="3652841"/>
            <a:ext cx="0" cy="104019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8CC7B1-2A89-4F9E-903E-663C9D835826}"/>
              </a:ext>
            </a:extLst>
          </p:cNvPr>
          <p:cNvSpPr txBox="1"/>
          <p:nvPr/>
        </p:nvSpPr>
        <p:spPr>
          <a:xfrm>
            <a:off x="6990388" y="3359779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24C8B3-BC00-40B7-9D09-BF90D0004B5D}"/>
              </a:ext>
            </a:extLst>
          </p:cNvPr>
          <p:cNvSpPr txBox="1"/>
          <p:nvPr/>
        </p:nvSpPr>
        <p:spPr>
          <a:xfrm>
            <a:off x="7575784" y="3999769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AB2F347-CD47-45D1-8EB4-ACA354B8298C}"/>
              </a:ext>
            </a:extLst>
          </p:cNvPr>
          <p:cNvCxnSpPr>
            <a:cxnSpLocks/>
          </p:cNvCxnSpPr>
          <p:nvPr/>
        </p:nvCxnSpPr>
        <p:spPr>
          <a:xfrm flipH="1">
            <a:off x="8070835" y="3734091"/>
            <a:ext cx="53248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AD23F7A-714F-435C-831A-99407F139E5C}"/>
              </a:ext>
            </a:extLst>
          </p:cNvPr>
          <p:cNvCxnSpPr>
            <a:cxnSpLocks/>
          </p:cNvCxnSpPr>
          <p:nvPr/>
        </p:nvCxnSpPr>
        <p:spPr>
          <a:xfrm>
            <a:off x="8645872" y="3776609"/>
            <a:ext cx="0" cy="6618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38A85C6-60CB-4901-8A94-16189680135E}"/>
              </a:ext>
            </a:extLst>
          </p:cNvPr>
          <p:cNvSpPr txBox="1"/>
          <p:nvPr/>
        </p:nvSpPr>
        <p:spPr>
          <a:xfrm>
            <a:off x="8115841" y="3488742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10481D-4D7A-4193-8921-CEC17D1714EA}"/>
              </a:ext>
            </a:extLst>
          </p:cNvPr>
          <p:cNvSpPr txBox="1"/>
          <p:nvPr/>
        </p:nvSpPr>
        <p:spPr>
          <a:xfrm>
            <a:off x="8557595" y="3954537"/>
            <a:ext cx="34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A252E8-09B9-43B4-8AC0-92AC89470164}"/>
              </a:ext>
            </a:extLst>
          </p:cNvPr>
          <p:cNvSpPr/>
          <p:nvPr/>
        </p:nvSpPr>
        <p:spPr>
          <a:xfrm>
            <a:off x="8157563" y="3882630"/>
            <a:ext cx="130817" cy="16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E8D492-63B9-4C73-BFB7-D672D0EFADD5}"/>
              </a:ext>
            </a:extLst>
          </p:cNvPr>
          <p:cNvSpPr txBox="1"/>
          <p:nvPr/>
        </p:nvSpPr>
        <p:spPr>
          <a:xfrm>
            <a:off x="3290049" y="5122449"/>
            <a:ext cx="955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2E26D0-28CA-41BD-99FF-4EF72A53DF19}"/>
              </a:ext>
            </a:extLst>
          </p:cNvPr>
          <p:cNvSpPr txBox="1"/>
          <p:nvPr/>
        </p:nvSpPr>
        <p:spPr>
          <a:xfrm>
            <a:off x="5046183" y="4861293"/>
            <a:ext cx="63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40743E-7F79-43C3-9227-189DD08EAADA}"/>
              </a:ext>
            </a:extLst>
          </p:cNvPr>
          <p:cNvSpPr txBox="1"/>
          <p:nvPr/>
        </p:nvSpPr>
        <p:spPr>
          <a:xfrm>
            <a:off x="6631539" y="4094830"/>
            <a:ext cx="94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 window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E9203F-7C0D-4D48-8FAB-66F7140911BA}"/>
              </a:ext>
            </a:extLst>
          </p:cNvPr>
          <p:cNvSpPr txBox="1"/>
          <p:nvPr/>
        </p:nvSpPr>
        <p:spPr>
          <a:xfrm>
            <a:off x="7879287" y="4411330"/>
            <a:ext cx="1112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feature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6BF421-FA59-44A4-BC42-6867235AE75A}"/>
              </a:ext>
            </a:extLst>
          </p:cNvPr>
          <p:cNvSpPr txBox="1"/>
          <p:nvPr/>
        </p:nvSpPr>
        <p:spPr>
          <a:xfrm>
            <a:off x="8092166" y="38251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159BCD-01DE-4F4A-899A-310CB2245E29}"/>
              </a:ext>
            </a:extLst>
          </p:cNvPr>
          <p:cNvSpPr txBox="1"/>
          <p:nvPr/>
        </p:nvSpPr>
        <p:spPr>
          <a:xfrm>
            <a:off x="6744113" y="372672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95F006-BCD6-4EE3-946D-DBB338865C1A}"/>
              </a:ext>
            </a:extLst>
          </p:cNvPr>
          <p:cNvSpPr/>
          <p:nvPr/>
        </p:nvSpPr>
        <p:spPr>
          <a:xfrm>
            <a:off x="6803414" y="3784657"/>
            <a:ext cx="130817" cy="16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F1F73C-A95D-484C-A3E9-06D783E10C03}"/>
              </a:ext>
            </a:extLst>
          </p:cNvPr>
          <p:cNvSpPr/>
          <p:nvPr/>
        </p:nvSpPr>
        <p:spPr>
          <a:xfrm>
            <a:off x="6931200" y="3784657"/>
            <a:ext cx="130817" cy="16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46DC99-14FD-4F7E-90B1-9D04E2E6899C}"/>
              </a:ext>
            </a:extLst>
          </p:cNvPr>
          <p:cNvSpPr/>
          <p:nvPr/>
        </p:nvSpPr>
        <p:spPr>
          <a:xfrm>
            <a:off x="6803414" y="3946681"/>
            <a:ext cx="130817" cy="16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CC976D6-E7F9-4140-939B-60D76F234AD1}"/>
              </a:ext>
            </a:extLst>
          </p:cNvPr>
          <p:cNvSpPr/>
          <p:nvPr/>
        </p:nvSpPr>
        <p:spPr>
          <a:xfrm>
            <a:off x="6931200" y="3946681"/>
            <a:ext cx="130817" cy="16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6BD43EE1-2FA4-4488-B076-A9AD27B00AD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3518529" y="4464005"/>
            <a:ext cx="1541958" cy="75447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A3FAE5E2-E055-440A-98DB-66950233B630}"/>
              </a:ext>
            </a:extLst>
          </p:cNvPr>
          <p:cNvCxnSpPr>
            <a:cxnSpLocks/>
            <a:stCxn id="18" idx="2"/>
          </p:cNvCxnSpPr>
          <p:nvPr/>
        </p:nvCxnSpPr>
        <p:spPr>
          <a:xfrm rot="10800000" flipV="1">
            <a:off x="5060488" y="4464004"/>
            <a:ext cx="94431" cy="754479"/>
          </a:xfrm>
          <a:prstGeom prst="curvedConnector3">
            <a:avLst>
              <a:gd name="adj1" fmla="val 3420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EBA42B5-DCB7-4878-BC28-86AFC0F9BA0A}"/>
              </a:ext>
            </a:extLst>
          </p:cNvPr>
          <p:cNvSpPr/>
          <p:nvPr/>
        </p:nvSpPr>
        <p:spPr>
          <a:xfrm>
            <a:off x="5024928" y="5301036"/>
            <a:ext cx="2632924" cy="190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9F22381E-C520-4BAE-8927-27C587CFF80A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>
            <a:off x="4664688" y="4533182"/>
            <a:ext cx="1223361" cy="502880"/>
          </a:xfrm>
          <a:prstGeom prst="curvedConnector4">
            <a:avLst>
              <a:gd name="adj1" fmla="val 46106"/>
              <a:gd name="adj2" fmla="val 14545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7E71180D-426A-4ED6-B6AB-FE15284E09ED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803861" y="4197174"/>
            <a:ext cx="1221067" cy="119912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0897CDB-CE66-49B3-BC58-82EE7AFAB8D3}"/>
              </a:ext>
            </a:extLst>
          </p:cNvPr>
          <p:cNvCxnSpPr>
            <a:cxnSpLocks/>
          </p:cNvCxnSpPr>
          <p:nvPr/>
        </p:nvCxnSpPr>
        <p:spPr>
          <a:xfrm>
            <a:off x="7005723" y="3872591"/>
            <a:ext cx="268013" cy="0"/>
          </a:xfrm>
          <a:prstGeom prst="line">
            <a:avLst/>
          </a:prstGeom>
          <a:ln w="9525" cap="rnd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CFE4C4B-B2FA-450A-A60F-AD8862AEFA3A}"/>
              </a:ext>
            </a:extLst>
          </p:cNvPr>
          <p:cNvCxnSpPr>
            <a:cxnSpLocks/>
          </p:cNvCxnSpPr>
          <p:nvPr/>
        </p:nvCxnSpPr>
        <p:spPr>
          <a:xfrm flipV="1">
            <a:off x="6864884" y="3872591"/>
            <a:ext cx="417374" cy="160434"/>
          </a:xfrm>
          <a:prstGeom prst="line">
            <a:avLst/>
          </a:prstGeom>
          <a:ln w="9525" cap="rnd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8FC1295-1DAF-4397-AB01-1309F371C632}"/>
              </a:ext>
            </a:extLst>
          </p:cNvPr>
          <p:cNvCxnSpPr>
            <a:cxnSpLocks/>
          </p:cNvCxnSpPr>
          <p:nvPr/>
        </p:nvCxnSpPr>
        <p:spPr>
          <a:xfrm flipV="1">
            <a:off x="6999628" y="3870757"/>
            <a:ext cx="289613" cy="167118"/>
          </a:xfrm>
          <a:prstGeom prst="line">
            <a:avLst/>
          </a:prstGeom>
          <a:ln w="9525" cap="rnd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AAB96ED-BDA9-4C6C-8B1E-49DCC319F440}"/>
              </a:ext>
            </a:extLst>
          </p:cNvPr>
          <p:cNvSpPr txBox="1"/>
          <p:nvPr/>
        </p:nvSpPr>
        <p:spPr>
          <a:xfrm>
            <a:off x="7195475" y="3704229"/>
            <a:ext cx="49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</a:p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81E387-5512-497B-AD77-F1BC681B4D4A}"/>
              </a:ext>
            </a:extLst>
          </p:cNvPr>
          <p:cNvSpPr txBox="1"/>
          <p:nvPr/>
        </p:nvSpPr>
        <p:spPr>
          <a:xfrm>
            <a:off x="3249414" y="5339143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◎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endParaRPr lang="en-US" altLang="ko-K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◇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result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◆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Accumulated XNOR-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result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188874-9E05-4518-B1F2-45762B441CB5}"/>
              </a:ext>
            </a:extLst>
          </p:cNvPr>
          <p:cNvSpPr txBox="1"/>
          <p:nvPr/>
        </p:nvSpPr>
        <p:spPr>
          <a:xfrm>
            <a:off x="4990534" y="5105618"/>
            <a:ext cx="20040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◎  ◇ &gt; 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Threshold ? No (Continue op.) </a:t>
            </a:r>
            <a:endParaRPr lang="ko-KR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527960-EF3E-4C83-85E3-1E328BC1DD2B}"/>
              </a:ext>
            </a:extLst>
          </p:cNvPr>
          <p:cNvSpPr txBox="1"/>
          <p:nvPr/>
        </p:nvSpPr>
        <p:spPr>
          <a:xfrm>
            <a:off x="4984781" y="5283293"/>
            <a:ext cx="2613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◎   ◆ + ◇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Threshold ? Yes (Skip the redundant op.)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B2D44A23-9B94-4618-AA9C-E93B93A01423}"/>
              </a:ext>
            </a:extLst>
          </p:cNvPr>
          <p:cNvCxnSpPr>
            <a:cxnSpLocks/>
            <a:stCxn id="71" idx="3"/>
            <a:endCxn id="56" idx="1"/>
          </p:cNvCxnSpPr>
          <p:nvPr/>
        </p:nvCxnSpPr>
        <p:spPr>
          <a:xfrm flipH="1" flipV="1">
            <a:off x="6803414" y="3865669"/>
            <a:ext cx="794582" cy="1525346"/>
          </a:xfrm>
          <a:prstGeom prst="curvedConnector5">
            <a:avLst>
              <a:gd name="adj1" fmla="val -28770"/>
              <a:gd name="adj2" fmla="val 50876"/>
              <a:gd name="adj3" fmla="val 1287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A399D6BC-4874-4EEE-A92A-94E9AF48B3C9}"/>
              </a:ext>
            </a:extLst>
          </p:cNvPr>
          <p:cNvCxnSpPr>
            <a:stCxn id="52" idx="0"/>
            <a:endCxn id="54" idx="1"/>
          </p:cNvCxnSpPr>
          <p:nvPr/>
        </p:nvCxnSpPr>
        <p:spPr>
          <a:xfrm rot="5400000" flipH="1" flipV="1">
            <a:off x="7532319" y="3534984"/>
            <a:ext cx="131188" cy="98850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E35675-9C41-443C-8B19-AEA7B77CA0B1}"/>
              </a:ext>
            </a:extLst>
          </p:cNvPr>
          <p:cNvSpPr txBox="1"/>
          <p:nvPr/>
        </p:nvSpPr>
        <p:spPr>
          <a:xfrm>
            <a:off x="7006799" y="5364599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F4B0C75-17F8-4C62-AEBD-B1C6A49883B5}"/>
              </a:ext>
            </a:extLst>
          </p:cNvPr>
          <p:cNvCxnSpPr>
            <a:cxnSpLocks/>
          </p:cNvCxnSpPr>
          <p:nvPr/>
        </p:nvCxnSpPr>
        <p:spPr>
          <a:xfrm>
            <a:off x="6911982" y="5453469"/>
            <a:ext cx="5299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왼쪽 중괄호 75">
            <a:extLst>
              <a:ext uri="{FF2B5EF4-FFF2-40B4-BE49-F238E27FC236}">
                <a16:creationId xmlns:a16="http://schemas.microsoft.com/office/drawing/2014/main" id="{9146607F-2DEF-46E5-B829-6D86D6E432BF}"/>
              </a:ext>
            </a:extLst>
          </p:cNvPr>
          <p:cNvSpPr/>
          <p:nvPr/>
        </p:nvSpPr>
        <p:spPr>
          <a:xfrm rot="5400000">
            <a:off x="7143736" y="5447095"/>
            <a:ext cx="64680" cy="182826"/>
          </a:xfrm>
          <a:prstGeom prst="leftBrace">
            <a:avLst>
              <a:gd name="adj1" fmla="val 10191"/>
              <a:gd name="adj2" fmla="val 487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3734BA1-798E-446D-AF20-9EFD07D239A9}"/>
              </a:ext>
            </a:extLst>
          </p:cNvPr>
          <p:cNvSpPr txBox="1"/>
          <p:nvPr/>
        </p:nvSpPr>
        <p:spPr>
          <a:xfrm>
            <a:off x="6525126" y="4675158"/>
            <a:ext cx="122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211" y="2683841"/>
            <a:ext cx="3715268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573FCA-4C0B-4BBE-A419-EA854161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Early Detection of 0</a:t>
            </a:r>
          </a:p>
          <a:p>
            <a:pPr lvl="1"/>
            <a:r>
              <a:rPr lang="en-US" altLang="ko-KR" dirty="0"/>
              <a:t>When the result bit is determined as ‘0’, redundant operations are skipped.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D60152-5F7C-4632-AF83-6CAC33D2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6C343-4FDC-4075-8D09-BA741FCC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454CD5-7CE6-467A-A732-269608EF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5652D29-CFC1-43DF-8253-D47DC36E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  <a:r>
              <a:rPr lang="ko-KR" altLang="en-US" dirty="0"/>
              <a:t> </a:t>
            </a:r>
            <a:r>
              <a:rPr lang="en-US" altLang="ko-KR" dirty="0"/>
              <a:t>Skipping</a:t>
            </a:r>
            <a:r>
              <a:rPr lang="ko-KR" altLang="en-US" dirty="0"/>
              <a:t> </a:t>
            </a:r>
            <a:r>
              <a:rPr lang="en-US" altLang="ko-KR" dirty="0"/>
              <a:t>Scheme for </a:t>
            </a:r>
            <a:r>
              <a:rPr lang="en-US" altLang="ko-KR" dirty="0" smtClean="0"/>
              <a:t>BCNN</a:t>
            </a:r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93B6E31A-9994-4F19-8D98-5F2EA6B6210A}"/>
              </a:ext>
            </a:extLst>
          </p:cNvPr>
          <p:cNvSpPr/>
          <p:nvPr/>
        </p:nvSpPr>
        <p:spPr>
          <a:xfrm>
            <a:off x="3661245" y="3431331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EF9F0218-D09E-4660-ACDF-01A2A14B925E}"/>
              </a:ext>
            </a:extLst>
          </p:cNvPr>
          <p:cNvSpPr/>
          <p:nvPr/>
        </p:nvSpPr>
        <p:spPr>
          <a:xfrm>
            <a:off x="3536200" y="3137549"/>
            <a:ext cx="1665132" cy="1783726"/>
          </a:xfrm>
          <a:prstGeom prst="cube">
            <a:avLst>
              <a:gd name="adj" fmla="val 521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89E95E-8AB1-4E34-90B7-BD3A6ACA9960}"/>
              </a:ext>
            </a:extLst>
          </p:cNvPr>
          <p:cNvCxnSpPr/>
          <p:nvPr/>
        </p:nvCxnSpPr>
        <p:spPr>
          <a:xfrm>
            <a:off x="3465366" y="4045510"/>
            <a:ext cx="0" cy="8757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F87DBA-10CE-4594-BB5F-1931F89EC218}"/>
              </a:ext>
            </a:extLst>
          </p:cNvPr>
          <p:cNvCxnSpPr>
            <a:cxnSpLocks/>
          </p:cNvCxnSpPr>
          <p:nvPr/>
        </p:nvCxnSpPr>
        <p:spPr>
          <a:xfrm flipH="1">
            <a:off x="3492883" y="3104660"/>
            <a:ext cx="853315" cy="8636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8DA6362-66EA-4DB4-9224-F3299843AD78}"/>
              </a:ext>
            </a:extLst>
          </p:cNvPr>
          <p:cNvCxnSpPr>
            <a:cxnSpLocks/>
          </p:cNvCxnSpPr>
          <p:nvPr/>
        </p:nvCxnSpPr>
        <p:spPr>
          <a:xfrm flipH="1">
            <a:off x="4473494" y="3069100"/>
            <a:ext cx="72783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C58A48A4-DF53-4E0D-B8B9-B8E976DD0FCB}"/>
              </a:ext>
            </a:extLst>
          </p:cNvPr>
          <p:cNvSpPr/>
          <p:nvPr/>
        </p:nvSpPr>
        <p:spPr>
          <a:xfrm>
            <a:off x="3662216" y="3941681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F3DF0343-A7C6-4D36-AC18-5F9978472366}"/>
              </a:ext>
            </a:extLst>
          </p:cNvPr>
          <p:cNvSpPr/>
          <p:nvPr/>
        </p:nvSpPr>
        <p:spPr>
          <a:xfrm>
            <a:off x="3909020" y="3694144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EE9C6523-838A-4C85-8020-5B2950985D74}"/>
              </a:ext>
            </a:extLst>
          </p:cNvPr>
          <p:cNvSpPr/>
          <p:nvPr/>
        </p:nvSpPr>
        <p:spPr>
          <a:xfrm>
            <a:off x="4464309" y="3815957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E1D6B53-BB50-4020-AEA2-D894B507A8BE}"/>
              </a:ext>
            </a:extLst>
          </p:cNvPr>
          <p:cNvCxnSpPr>
            <a:cxnSpLocks/>
          </p:cNvCxnSpPr>
          <p:nvPr/>
        </p:nvCxnSpPr>
        <p:spPr>
          <a:xfrm flipH="1">
            <a:off x="3884931" y="3633083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1E1E19-87CD-404C-9471-5ED2D18DEC7F}"/>
              </a:ext>
            </a:extLst>
          </p:cNvPr>
          <p:cNvCxnSpPr>
            <a:cxnSpLocks/>
          </p:cNvCxnSpPr>
          <p:nvPr/>
        </p:nvCxnSpPr>
        <p:spPr>
          <a:xfrm flipH="1">
            <a:off x="4556688" y="3941681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0DDCCA07-9DCB-41CC-A6C5-154F681F6398}"/>
              </a:ext>
            </a:extLst>
          </p:cNvPr>
          <p:cNvSpPr/>
          <p:nvPr/>
        </p:nvSpPr>
        <p:spPr>
          <a:xfrm>
            <a:off x="5359257" y="3431331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0A9F157D-A5D3-4E0C-845D-AB7C10A819D6}"/>
              </a:ext>
            </a:extLst>
          </p:cNvPr>
          <p:cNvSpPr/>
          <p:nvPr/>
        </p:nvSpPr>
        <p:spPr>
          <a:xfrm>
            <a:off x="5360228" y="3941681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0B7BBB3A-2D47-407F-93CB-DF5B23EC340C}"/>
              </a:ext>
            </a:extLst>
          </p:cNvPr>
          <p:cNvSpPr/>
          <p:nvPr/>
        </p:nvSpPr>
        <p:spPr>
          <a:xfrm>
            <a:off x="5607032" y="3694144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91144ED0-7830-4410-9EC0-6F92B1D06464}"/>
              </a:ext>
            </a:extLst>
          </p:cNvPr>
          <p:cNvSpPr/>
          <p:nvPr/>
        </p:nvSpPr>
        <p:spPr>
          <a:xfrm>
            <a:off x="6162321" y="3815957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43F8F1-290D-4B94-89C0-11BBE5E5C662}"/>
              </a:ext>
            </a:extLst>
          </p:cNvPr>
          <p:cNvCxnSpPr>
            <a:cxnSpLocks/>
          </p:cNvCxnSpPr>
          <p:nvPr/>
        </p:nvCxnSpPr>
        <p:spPr>
          <a:xfrm flipH="1">
            <a:off x="5582943" y="3633083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13234B-6E72-4539-9AB5-0559867B6564}"/>
              </a:ext>
            </a:extLst>
          </p:cNvPr>
          <p:cNvCxnSpPr>
            <a:cxnSpLocks/>
          </p:cNvCxnSpPr>
          <p:nvPr/>
        </p:nvCxnSpPr>
        <p:spPr>
          <a:xfrm flipH="1">
            <a:off x="6254700" y="3941681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2FBD53-F88C-437F-83AF-269FED3B6CA8}"/>
              </a:ext>
            </a:extLst>
          </p:cNvPr>
          <p:cNvSpPr txBox="1"/>
          <p:nvPr/>
        </p:nvSpPr>
        <p:spPr>
          <a:xfrm rot="18944822">
            <a:off x="4084733" y="34267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A7E38-7759-4356-9B53-9A8A946607B0}"/>
              </a:ext>
            </a:extLst>
          </p:cNvPr>
          <p:cNvSpPr txBox="1"/>
          <p:nvPr/>
        </p:nvSpPr>
        <p:spPr>
          <a:xfrm rot="18944822">
            <a:off x="4182255" y="39685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AFEC91-48C2-470D-A345-E5249F4BFA74}"/>
              </a:ext>
            </a:extLst>
          </p:cNvPr>
          <p:cNvSpPr txBox="1"/>
          <p:nvPr/>
        </p:nvSpPr>
        <p:spPr>
          <a:xfrm rot="18944822">
            <a:off x="5771732" y="34045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3D218D-45E4-44FD-B85D-8E37CAB424B0}"/>
              </a:ext>
            </a:extLst>
          </p:cNvPr>
          <p:cNvSpPr txBox="1"/>
          <p:nvPr/>
        </p:nvSpPr>
        <p:spPr>
          <a:xfrm rot="18944822">
            <a:off x="5869254" y="39463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C450DF-D4C3-4C7C-9BB3-F318A6668C5B}"/>
              </a:ext>
            </a:extLst>
          </p:cNvPr>
          <p:cNvCxnSpPr>
            <a:cxnSpLocks/>
          </p:cNvCxnSpPr>
          <p:nvPr/>
        </p:nvCxnSpPr>
        <p:spPr>
          <a:xfrm flipH="1">
            <a:off x="6106887" y="3386722"/>
            <a:ext cx="36391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7233F89-A9C9-4FDD-8532-E9DA0EE29475}"/>
              </a:ext>
            </a:extLst>
          </p:cNvPr>
          <p:cNvCxnSpPr>
            <a:cxnSpLocks/>
          </p:cNvCxnSpPr>
          <p:nvPr/>
        </p:nvCxnSpPr>
        <p:spPr>
          <a:xfrm>
            <a:off x="6520599" y="3442736"/>
            <a:ext cx="0" cy="4378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05F2FC-CFFF-46EF-946D-7AFA40AAB36F}"/>
              </a:ext>
            </a:extLst>
          </p:cNvPr>
          <p:cNvSpPr txBox="1"/>
          <p:nvPr/>
        </p:nvSpPr>
        <p:spPr>
          <a:xfrm>
            <a:off x="3253309" y="4354614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D965B1-9F46-40A2-88B0-37A71F9F93FE}"/>
              </a:ext>
            </a:extLst>
          </p:cNvPr>
          <p:cNvSpPr txBox="1"/>
          <p:nvPr/>
        </p:nvSpPr>
        <p:spPr>
          <a:xfrm>
            <a:off x="3709089" y="3364333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AFECA8-A4D0-458B-B759-721C7B56C6C5}"/>
              </a:ext>
            </a:extLst>
          </p:cNvPr>
          <p:cNvSpPr txBox="1"/>
          <p:nvPr/>
        </p:nvSpPr>
        <p:spPr>
          <a:xfrm>
            <a:off x="4730044" y="2825509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208FA4-CA3D-4FF0-AA8D-11C57B5B77F5}"/>
                  </a:ext>
                </a:extLst>
              </p:cNvPr>
              <p:cNvSpPr txBox="1"/>
              <p:nvPr/>
            </p:nvSpPr>
            <p:spPr>
              <a:xfrm>
                <a:off x="3816458" y="3538958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208FA4-CA3D-4FF0-AA8D-11C57B5B7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58" y="3538958"/>
                <a:ext cx="30008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2C483B-C2E0-4165-B851-FFC5B862B3CF}"/>
                  </a:ext>
                </a:extLst>
              </p:cNvPr>
              <p:cNvSpPr txBox="1"/>
              <p:nvPr/>
            </p:nvSpPr>
            <p:spPr>
              <a:xfrm>
                <a:off x="4594855" y="3951116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2C483B-C2E0-4165-B851-FFC5B862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55" y="3951116"/>
                <a:ext cx="30008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0895FF-1B2B-447E-BA33-9352B686EE6E}"/>
                  </a:ext>
                </a:extLst>
              </p:cNvPr>
              <p:cNvSpPr txBox="1"/>
              <p:nvPr/>
            </p:nvSpPr>
            <p:spPr>
              <a:xfrm>
                <a:off x="5532971" y="3538958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0895FF-1B2B-447E-BA33-9352B686E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971" y="3538958"/>
                <a:ext cx="30008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BD352B-AC38-4812-85C1-1AD390375783}"/>
                  </a:ext>
                </a:extLst>
              </p:cNvPr>
              <p:cNvSpPr txBox="1"/>
              <p:nvPr/>
            </p:nvSpPr>
            <p:spPr>
              <a:xfrm>
                <a:off x="6279843" y="3965915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BD352B-AC38-4812-85C1-1AD390375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3" y="3965915"/>
                <a:ext cx="30008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D3235FAC-C885-4F19-93E6-AC867A581F0F}"/>
              </a:ext>
            </a:extLst>
          </p:cNvPr>
          <p:cNvSpPr txBox="1"/>
          <p:nvPr/>
        </p:nvSpPr>
        <p:spPr>
          <a:xfrm>
            <a:off x="6096000" y="3152001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3F038D-3FBF-4AFD-9C11-3D3FCBEB635C}"/>
              </a:ext>
            </a:extLst>
          </p:cNvPr>
          <p:cNvSpPr txBox="1"/>
          <p:nvPr/>
        </p:nvSpPr>
        <p:spPr>
          <a:xfrm>
            <a:off x="6460123" y="3512447"/>
            <a:ext cx="34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93FCF3-635C-40DF-8C0B-5187BA022470}"/>
              </a:ext>
            </a:extLst>
          </p:cNvPr>
          <p:cNvSpPr txBox="1"/>
          <p:nvPr/>
        </p:nvSpPr>
        <p:spPr>
          <a:xfrm>
            <a:off x="4211916" y="3181564"/>
            <a:ext cx="1191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Receptive field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EF0992-2298-4864-9055-1C912405EF2D}"/>
              </a:ext>
            </a:extLst>
          </p:cNvPr>
          <p:cNvSpPr/>
          <p:nvPr/>
        </p:nvSpPr>
        <p:spPr>
          <a:xfrm>
            <a:off x="6892136" y="3421582"/>
            <a:ext cx="907206" cy="104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9B4F7AE-CF11-441D-A3BB-3DD549000B96}"/>
              </a:ext>
            </a:extLst>
          </p:cNvPr>
          <p:cNvCxnSpPr>
            <a:cxnSpLocks/>
          </p:cNvCxnSpPr>
          <p:nvPr/>
        </p:nvCxnSpPr>
        <p:spPr>
          <a:xfrm flipH="1">
            <a:off x="6892136" y="3360984"/>
            <a:ext cx="9072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DDF201C-33E2-413B-8908-481B753A787A}"/>
              </a:ext>
            </a:extLst>
          </p:cNvPr>
          <p:cNvCxnSpPr>
            <a:cxnSpLocks/>
          </p:cNvCxnSpPr>
          <p:nvPr/>
        </p:nvCxnSpPr>
        <p:spPr>
          <a:xfrm>
            <a:off x="7845342" y="3421582"/>
            <a:ext cx="0" cy="104019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0AAE79C-3245-460E-B3F4-8CDD6AC4F235}"/>
              </a:ext>
            </a:extLst>
          </p:cNvPr>
          <p:cNvSpPr txBox="1"/>
          <p:nvPr/>
        </p:nvSpPr>
        <p:spPr>
          <a:xfrm>
            <a:off x="7195698" y="3128520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F41F1F-AF69-4506-9A6B-59EC871D197C}"/>
              </a:ext>
            </a:extLst>
          </p:cNvPr>
          <p:cNvSpPr txBox="1"/>
          <p:nvPr/>
        </p:nvSpPr>
        <p:spPr>
          <a:xfrm>
            <a:off x="7781094" y="3768510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CF65E8-D47B-42E4-B792-BEFB02B9C077}"/>
              </a:ext>
            </a:extLst>
          </p:cNvPr>
          <p:cNvSpPr txBox="1"/>
          <p:nvPr/>
        </p:nvSpPr>
        <p:spPr>
          <a:xfrm>
            <a:off x="3514409" y="4881665"/>
            <a:ext cx="955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D5CE98-C445-41F6-B837-027D19AEDD7C}"/>
              </a:ext>
            </a:extLst>
          </p:cNvPr>
          <p:cNvSpPr txBox="1"/>
          <p:nvPr/>
        </p:nvSpPr>
        <p:spPr>
          <a:xfrm>
            <a:off x="5232443" y="4630034"/>
            <a:ext cx="63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E411D2-994B-4ACF-A234-C16397372AD9}"/>
              </a:ext>
            </a:extLst>
          </p:cNvPr>
          <p:cNvSpPr txBox="1"/>
          <p:nvPr/>
        </p:nvSpPr>
        <p:spPr>
          <a:xfrm>
            <a:off x="6949423" y="34954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6A9E44D-9084-4415-B811-DFC1A6927A41}"/>
              </a:ext>
            </a:extLst>
          </p:cNvPr>
          <p:cNvSpPr/>
          <p:nvPr/>
        </p:nvSpPr>
        <p:spPr>
          <a:xfrm>
            <a:off x="7008724" y="3553398"/>
            <a:ext cx="130817" cy="16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9ED733C6-022D-4922-9463-1996B22D47BD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3723839" y="4232746"/>
            <a:ext cx="1541958" cy="75447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12FE7658-898D-4FF9-80AD-DEA5793D8569}"/>
              </a:ext>
            </a:extLst>
          </p:cNvPr>
          <p:cNvCxnSpPr>
            <a:cxnSpLocks/>
            <a:stCxn id="18" idx="2"/>
          </p:cNvCxnSpPr>
          <p:nvPr/>
        </p:nvCxnSpPr>
        <p:spPr>
          <a:xfrm rot="10800000" flipV="1">
            <a:off x="5265798" y="4232745"/>
            <a:ext cx="94431" cy="754479"/>
          </a:xfrm>
          <a:prstGeom prst="curvedConnector3">
            <a:avLst>
              <a:gd name="adj1" fmla="val 3420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54DF7D-4F94-40E3-91B5-F232E183B936}"/>
              </a:ext>
            </a:extLst>
          </p:cNvPr>
          <p:cNvSpPr/>
          <p:nvPr/>
        </p:nvSpPr>
        <p:spPr>
          <a:xfrm>
            <a:off x="5230238" y="5069777"/>
            <a:ext cx="2632924" cy="190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809D6248-B7F6-43BE-A99C-53F2D4907326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4869998" y="4301923"/>
            <a:ext cx="1223361" cy="502880"/>
          </a:xfrm>
          <a:prstGeom prst="curvedConnector4">
            <a:avLst>
              <a:gd name="adj1" fmla="val 46106"/>
              <a:gd name="adj2" fmla="val 14545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20617500-21B3-42BA-B60C-F4DF681A728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009171" y="3965915"/>
            <a:ext cx="1221067" cy="119912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94CADE6-B4F0-46AF-B915-027F01184235}"/>
              </a:ext>
            </a:extLst>
          </p:cNvPr>
          <p:cNvSpPr txBox="1"/>
          <p:nvPr/>
        </p:nvSpPr>
        <p:spPr>
          <a:xfrm>
            <a:off x="3454724" y="5107884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◎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endParaRPr lang="en-US" altLang="ko-K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◇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result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◆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Accumulated XNOR-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result</a:t>
            </a:r>
          </a:p>
          <a:p>
            <a:r>
              <a:rPr lang="en-US" altLang="ko-KR" sz="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Total number of iterations in receptive field</a:t>
            </a:r>
            <a:endParaRPr lang="en-US" altLang="ko-KR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057233-380D-4C28-838E-50D78D7C7476}"/>
                  </a:ext>
                </a:extLst>
              </p:cNvPr>
              <p:cNvSpPr txBox="1"/>
              <p:nvPr/>
            </p:nvSpPr>
            <p:spPr>
              <a:xfrm>
                <a:off x="4904957" y="4873050"/>
                <a:ext cx="30286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◎  ◇ +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ko-KR" sz="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-</a:t>
                </a:r>
                <a:r>
                  <a:rPr lang="en-US" altLang="ko-KR" sz="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ko-KR" altLang="en-US" sz="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ko-KR" altLang="en-US" sz="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ko-KR" altLang="en-US" sz="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&lt;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Threshold ? No (Continue op.) </a:t>
                </a:r>
                <a:endParaRPr lang="ko-KR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057233-380D-4C28-838E-50D78D7C7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957" y="4873050"/>
                <a:ext cx="3028600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8B53CCB-925C-4E79-9BB0-E262085320AE}"/>
                  </a:ext>
                </a:extLst>
              </p:cNvPr>
              <p:cNvSpPr txBox="1"/>
              <p:nvPr/>
            </p:nvSpPr>
            <p:spPr>
              <a:xfrm>
                <a:off x="5176940" y="5043938"/>
                <a:ext cx="27096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◎   ◆ </a:t>
                </a:r>
                <a:r>
                  <a:rPr lang="en-US" altLang="ko-KR" sz="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+ ◇ +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ko-KR" sz="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-2) </a:t>
                </a:r>
                <a14:m>
                  <m:oMath xmlns:m="http://schemas.openxmlformats.org/officeDocument/2006/math">
                    <m:r>
                      <a:rPr lang="ko-KR" altLang="en-US" sz="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ko-KR" altLang="en-US" sz="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ko-KR" altLang="en-US" sz="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&lt;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? Yes (Skip the redundant op.)</a:t>
                </a:r>
                <a:endParaRPr lang="ko-KR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8B53CCB-925C-4E79-9BB0-E2620853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940" y="5043938"/>
                <a:ext cx="2709653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2CD1B044-B075-4A1A-A7BC-23F5114CC32D}"/>
              </a:ext>
            </a:extLst>
          </p:cNvPr>
          <p:cNvCxnSpPr>
            <a:cxnSpLocks/>
            <a:stCxn id="55" idx="3"/>
            <a:endCxn id="47" idx="1"/>
          </p:cNvCxnSpPr>
          <p:nvPr/>
        </p:nvCxnSpPr>
        <p:spPr>
          <a:xfrm flipH="1" flipV="1">
            <a:off x="7008724" y="3634410"/>
            <a:ext cx="877869" cy="1517250"/>
          </a:xfrm>
          <a:prstGeom prst="curvedConnector5">
            <a:avLst>
              <a:gd name="adj1" fmla="val -26040"/>
              <a:gd name="adj2" fmla="val 50880"/>
              <a:gd name="adj3" fmla="val 12604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D5FB144-79C6-46BA-B16A-E69D15070D68}"/>
              </a:ext>
            </a:extLst>
          </p:cNvPr>
          <p:cNvSpPr txBox="1"/>
          <p:nvPr/>
        </p:nvSpPr>
        <p:spPr>
          <a:xfrm>
            <a:off x="7273069" y="512191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44B3E3F-E4B0-4F30-B4C3-BE3E218AC78D}"/>
              </a:ext>
            </a:extLst>
          </p:cNvPr>
          <p:cNvCxnSpPr>
            <a:cxnSpLocks/>
          </p:cNvCxnSpPr>
          <p:nvPr/>
        </p:nvCxnSpPr>
        <p:spPr>
          <a:xfrm>
            <a:off x="7178252" y="5210780"/>
            <a:ext cx="5299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왼쪽 중괄호 58">
            <a:extLst>
              <a:ext uri="{FF2B5EF4-FFF2-40B4-BE49-F238E27FC236}">
                <a16:creationId xmlns:a16="http://schemas.microsoft.com/office/drawing/2014/main" id="{D7344ADB-E0EE-4993-9AF6-D07E809EB06C}"/>
              </a:ext>
            </a:extLst>
          </p:cNvPr>
          <p:cNvSpPr/>
          <p:nvPr/>
        </p:nvSpPr>
        <p:spPr>
          <a:xfrm rot="5400000">
            <a:off x="7410006" y="5204406"/>
            <a:ext cx="64680" cy="182826"/>
          </a:xfrm>
          <a:prstGeom prst="leftBrace">
            <a:avLst>
              <a:gd name="adj1" fmla="val 10191"/>
              <a:gd name="adj2" fmla="val 487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2609D2-AA2A-4A7F-9761-49DA020E96C8}"/>
              </a:ext>
            </a:extLst>
          </p:cNvPr>
          <p:cNvSpPr txBox="1"/>
          <p:nvPr/>
        </p:nvSpPr>
        <p:spPr>
          <a:xfrm>
            <a:off x="6767403" y="4424842"/>
            <a:ext cx="122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Early Detection of 0</a:t>
            </a:r>
          </a:p>
          <a:p>
            <a:pPr lvl="1"/>
            <a:r>
              <a:rPr lang="en-US" altLang="ko-KR" dirty="0" smtClean="0"/>
              <a:t>Calculate N (Total number of iterations in receptive field)</a:t>
            </a:r>
          </a:p>
          <a:p>
            <a:pPr lvl="1"/>
            <a:r>
              <a:rPr lang="en-US" altLang="ko-KR" dirty="0" smtClean="0"/>
              <a:t> 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 smtClean="0"/>
              <a:t>Skipping redundant operations</a:t>
            </a:r>
          </a:p>
          <a:p>
            <a:pPr lvl="2"/>
            <a:r>
              <a:rPr lang="en-US" altLang="ko-KR" dirty="0" smtClean="0"/>
              <a:t>First block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Other blocks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  <a:r>
              <a:rPr lang="ko-KR" altLang="en-US" dirty="0"/>
              <a:t> </a:t>
            </a:r>
            <a:r>
              <a:rPr lang="en-US" altLang="ko-KR" dirty="0"/>
              <a:t>Skipping</a:t>
            </a:r>
            <a:r>
              <a:rPr lang="ko-KR" altLang="en-US" dirty="0"/>
              <a:t> </a:t>
            </a:r>
            <a:r>
              <a:rPr lang="en-US" altLang="ko-KR" dirty="0"/>
              <a:t>Scheme for </a:t>
            </a:r>
            <a:r>
              <a:rPr lang="en-US" altLang="ko-KR" dirty="0" smtClean="0"/>
              <a:t>BCNN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42" y="2319985"/>
            <a:ext cx="11188996" cy="3892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42" y="3520956"/>
            <a:ext cx="8107172" cy="7233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42" y="4784592"/>
            <a:ext cx="10648414" cy="6935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77592" y="3632662"/>
            <a:ext cx="806335" cy="290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69279" y="4885643"/>
            <a:ext cx="731521" cy="290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1" idx="3"/>
          </p:cNvCxnSpPr>
          <p:nvPr/>
        </p:nvCxnSpPr>
        <p:spPr>
          <a:xfrm>
            <a:off x="6483927" y="3778135"/>
            <a:ext cx="2618882" cy="344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400800" y="4157853"/>
            <a:ext cx="2702009" cy="873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02809" y="3948185"/>
            <a:ext cx="2368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Number of Iterations Remain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7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Original </a:t>
            </a:r>
            <a:r>
              <a:rPr lang="en-US" altLang="ko-KR" dirty="0" err="1" smtClean="0"/>
              <a:t>ConvNet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82" y="2366099"/>
            <a:ext cx="5023938" cy="38968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6" y="1978340"/>
            <a:ext cx="6544588" cy="3334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903" y="2368853"/>
            <a:ext cx="5315692" cy="5620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9840" y="3217829"/>
            <a:ext cx="5543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BinaryConv2d (conv1~6)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kernel size : 3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Stride : 1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Padding : 1</a:t>
            </a:r>
          </a:p>
          <a:p>
            <a:r>
              <a:rPr lang="en-US" altLang="ko-KR" dirty="0" smtClean="0"/>
              <a:t>MaxPool2d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Kernel size : 2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Stride : 2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Padding : 0</a:t>
            </a:r>
            <a:endParaRPr lang="en-US" altLang="ko-KR" dirty="0"/>
          </a:p>
          <a:p>
            <a:r>
              <a:rPr lang="en-US" altLang="ko-KR" dirty="0" smtClean="0"/>
              <a:t>Weight initialization : </a:t>
            </a:r>
            <a:r>
              <a:rPr lang="en-US" altLang="ko-KR" dirty="0" err="1" smtClean="0"/>
              <a:t>kaiming</a:t>
            </a:r>
            <a:r>
              <a:rPr lang="en-US" altLang="ko-KR" dirty="0" smtClean="0"/>
              <a:t> uniform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840" y="1353521"/>
            <a:ext cx="4982270" cy="2762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1641" y="1700654"/>
            <a:ext cx="2581635" cy="3715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2393" y="1700654"/>
            <a:ext cx="1838582" cy="38105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981941" y="2592862"/>
            <a:ext cx="2632719" cy="258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86904" y="1362610"/>
            <a:ext cx="5315692" cy="709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2"/>
            <a:endCxn id="14" idx="0"/>
          </p:cNvCxnSpPr>
          <p:nvPr/>
        </p:nvCxnSpPr>
        <p:spPr>
          <a:xfrm>
            <a:off x="8944750" y="2072181"/>
            <a:ext cx="353551" cy="520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3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573FCA-4C0B-4BBE-A419-EA854161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effectLst/>
                <a:latin typeface="+mj-lt"/>
              </a:rPr>
              <a:t>Locality-Exploiting Maxpooling</a:t>
            </a:r>
          </a:p>
          <a:p>
            <a:pPr lvl="1"/>
            <a:r>
              <a:rPr lang="en-US" altLang="ko-KR" dirty="0">
                <a:latin typeface="+mj-lt"/>
              </a:rPr>
              <a:t>If the result bit is determined as ‘1’ in the previous maxpooling window</a:t>
            </a:r>
          </a:p>
          <a:p>
            <a:pPr lvl="1"/>
            <a:r>
              <a:rPr lang="en-US" altLang="ko-KR" dirty="0">
                <a:latin typeface="+mj-lt"/>
              </a:rPr>
              <a:t>The operation starts from the closest position from the position of the previous ‘1’ bit in the next window.</a:t>
            </a:r>
            <a:endParaRPr lang="en-US" altLang="ko-KR" b="0" i="0" dirty="0">
              <a:effectLst/>
              <a:latin typeface="+mj-lt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D60152-5F7C-4632-AF83-6CAC33D2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6C343-4FDC-4075-8D09-BA741FCC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454CD5-7CE6-467A-A732-269608EF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5652D29-CFC1-43DF-8253-D47DC36E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  <a:r>
              <a:rPr lang="ko-KR" altLang="en-US" dirty="0"/>
              <a:t> </a:t>
            </a:r>
            <a:r>
              <a:rPr lang="en-US" altLang="ko-KR" dirty="0"/>
              <a:t>Skipping</a:t>
            </a:r>
            <a:r>
              <a:rPr lang="ko-KR" altLang="en-US" dirty="0"/>
              <a:t> </a:t>
            </a:r>
            <a:r>
              <a:rPr lang="en-US" altLang="ko-KR" dirty="0"/>
              <a:t>Scheme for </a:t>
            </a:r>
            <a:r>
              <a:rPr lang="en-US" altLang="ko-KR" dirty="0" smtClean="0"/>
              <a:t>BCNN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4112395" y="3802758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201DAD-0F82-4236-9127-B09D04A892BE}"/>
              </a:ext>
            </a:extLst>
          </p:cNvPr>
          <p:cNvSpPr txBox="1"/>
          <p:nvPr/>
        </p:nvSpPr>
        <p:spPr>
          <a:xfrm>
            <a:off x="3959517" y="5766952"/>
            <a:ext cx="122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4164575" y="3850810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4325425" y="3850810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4164576" y="4030951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4325426" y="4030951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4652260" y="3855990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4813110" y="3855990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4652261" y="4036131"/>
            <a:ext cx="321699" cy="179431"/>
            <a:chOff x="4951340" y="4623908"/>
            <a:chExt cx="266856" cy="13850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F916A04C-7C0F-4554-8D57-79F90E369C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10985" y="3540583"/>
            <a:ext cx="126639" cy="650989"/>
          </a:xfrm>
          <a:prstGeom prst="curvedConnector3">
            <a:avLst>
              <a:gd name="adj1" fmla="val -180513"/>
            </a:avLst>
          </a:prstGeom>
          <a:ln w="1270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61D96C6B-93C2-4839-8FD6-FFC32D861576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4424183" y="3623576"/>
            <a:ext cx="127294" cy="485659"/>
          </a:xfrm>
          <a:prstGeom prst="curvedConnector3">
            <a:avLst>
              <a:gd name="adj1" fmla="val -118225"/>
            </a:avLst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BD07E920-3C31-46E1-A1C3-11C2859DF48F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4450220" y="3874538"/>
            <a:ext cx="78189" cy="488626"/>
          </a:xfrm>
          <a:prstGeom prst="curvedConnector3">
            <a:avLst>
              <a:gd name="adj1" fmla="val 294912"/>
            </a:avLst>
          </a:prstGeom>
          <a:ln w="12700">
            <a:solidFill>
              <a:schemeClr val="tx1"/>
            </a:solidFill>
            <a:prstDash val="lg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471945D6-E5E7-4E84-8FB1-A9BEE91F60E4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4535171" y="3789586"/>
            <a:ext cx="79348" cy="659689"/>
          </a:xfrm>
          <a:prstGeom prst="curvedConnector3">
            <a:avLst>
              <a:gd name="adj1" fmla="val 388098"/>
            </a:avLst>
          </a:pr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EBE5498-EDE7-4F33-99F2-5DF94CA66212}"/>
              </a:ext>
            </a:extLst>
          </p:cNvPr>
          <p:cNvSpPr/>
          <p:nvPr/>
        </p:nvSpPr>
        <p:spPr>
          <a:xfrm>
            <a:off x="4112395" y="3485160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4425AA2-4811-4E54-AD82-B9892690BFA9}"/>
              </a:ext>
            </a:extLst>
          </p:cNvPr>
          <p:cNvCxnSpPr>
            <a:cxnSpLocks/>
          </p:cNvCxnSpPr>
          <p:nvPr/>
        </p:nvCxnSpPr>
        <p:spPr>
          <a:xfrm flipH="1">
            <a:off x="4112395" y="3423715"/>
            <a:ext cx="96307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6EAD054-1646-4D45-A1C1-90EBC421EAAB}"/>
              </a:ext>
            </a:extLst>
          </p:cNvPr>
          <p:cNvSpPr txBox="1"/>
          <p:nvPr/>
        </p:nvSpPr>
        <p:spPr>
          <a:xfrm>
            <a:off x="4493593" y="3184640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93FA170-D594-4E12-9887-8CDD1672858A}"/>
              </a:ext>
            </a:extLst>
          </p:cNvPr>
          <p:cNvCxnSpPr>
            <a:cxnSpLocks/>
          </p:cNvCxnSpPr>
          <p:nvPr/>
        </p:nvCxnSpPr>
        <p:spPr>
          <a:xfrm>
            <a:off x="5134810" y="3530600"/>
            <a:ext cx="0" cy="10466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5079520" y="3929861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FC8A23F-32CD-4E34-9994-1CB81005E054}"/>
              </a:ext>
            </a:extLst>
          </p:cNvPr>
          <p:cNvCxnSpPr>
            <a:cxnSpLocks/>
          </p:cNvCxnSpPr>
          <p:nvPr/>
        </p:nvCxnSpPr>
        <p:spPr>
          <a:xfrm flipH="1" flipV="1">
            <a:off x="4732716" y="3974686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C39ADBF-7FEC-407D-ADAD-1901FF6123D3}"/>
              </a:ext>
            </a:extLst>
          </p:cNvPr>
          <p:cNvCxnSpPr>
            <a:cxnSpLocks/>
          </p:cNvCxnSpPr>
          <p:nvPr/>
        </p:nvCxnSpPr>
        <p:spPr>
          <a:xfrm flipH="1">
            <a:off x="4732591" y="3975631"/>
            <a:ext cx="162625" cy="133153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8C0F64CB-A2AD-46FA-BACD-45F97A95A46E}"/>
              </a:ext>
            </a:extLst>
          </p:cNvPr>
          <p:cNvCxnSpPr>
            <a:cxnSpLocks/>
          </p:cNvCxnSpPr>
          <p:nvPr/>
        </p:nvCxnSpPr>
        <p:spPr>
          <a:xfrm>
            <a:off x="4895248" y="3975632"/>
            <a:ext cx="1" cy="132254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1B78664-50CB-4F2F-AEB3-F5ACFBB47E29}"/>
              </a:ext>
            </a:extLst>
          </p:cNvPr>
          <p:cNvSpPr txBox="1"/>
          <p:nvPr/>
        </p:nvSpPr>
        <p:spPr>
          <a:xfrm>
            <a:off x="5445506" y="3811098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8420E05-4C81-41C9-98B2-E5BA71986D60}"/>
              </a:ext>
            </a:extLst>
          </p:cNvPr>
          <p:cNvSpPr/>
          <p:nvPr/>
        </p:nvSpPr>
        <p:spPr>
          <a:xfrm>
            <a:off x="5341102" y="3850810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7A374A8-E907-4BC7-B5BF-05F7E97A253F}"/>
              </a:ext>
            </a:extLst>
          </p:cNvPr>
          <p:cNvSpPr/>
          <p:nvPr/>
        </p:nvSpPr>
        <p:spPr>
          <a:xfrm>
            <a:off x="5501952" y="3850810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AEBF3FF-9208-4491-9808-7933549F2B20}"/>
              </a:ext>
            </a:extLst>
          </p:cNvPr>
          <p:cNvSpPr/>
          <p:nvPr/>
        </p:nvSpPr>
        <p:spPr>
          <a:xfrm>
            <a:off x="5341103" y="4030951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38C0352-280B-40D1-8D1C-73DEEE4B535B}"/>
              </a:ext>
            </a:extLst>
          </p:cNvPr>
          <p:cNvSpPr/>
          <p:nvPr/>
        </p:nvSpPr>
        <p:spPr>
          <a:xfrm>
            <a:off x="5501953" y="4030951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AADE731-803B-4A10-BEC7-9717EAAA9700}"/>
              </a:ext>
            </a:extLst>
          </p:cNvPr>
          <p:cNvSpPr/>
          <p:nvPr/>
        </p:nvSpPr>
        <p:spPr>
          <a:xfrm>
            <a:off x="5828787" y="3855990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266D66E-FF48-4A46-8C19-151CB7A027F5}"/>
              </a:ext>
            </a:extLst>
          </p:cNvPr>
          <p:cNvSpPr/>
          <p:nvPr/>
        </p:nvSpPr>
        <p:spPr>
          <a:xfrm>
            <a:off x="5989637" y="3855990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E7E8AA7-CBEF-4899-8815-5CBDC4EA1178}"/>
              </a:ext>
            </a:extLst>
          </p:cNvPr>
          <p:cNvSpPr/>
          <p:nvPr/>
        </p:nvSpPr>
        <p:spPr>
          <a:xfrm>
            <a:off x="5828788" y="4036131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AA1BC526-21DE-43ED-84C5-D7DF244072E7}"/>
              </a:ext>
            </a:extLst>
          </p:cNvPr>
          <p:cNvSpPr/>
          <p:nvPr/>
        </p:nvSpPr>
        <p:spPr>
          <a:xfrm>
            <a:off x="5989638" y="4036131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연결선: 구부러짐 166">
            <a:extLst>
              <a:ext uri="{FF2B5EF4-FFF2-40B4-BE49-F238E27FC236}">
                <a16:creationId xmlns:a16="http://schemas.microsoft.com/office/drawing/2014/main" id="{A86D1F94-928A-4442-AEA4-AE65C4118F05}"/>
              </a:ext>
            </a:extLst>
          </p:cNvPr>
          <p:cNvCxnSpPr>
            <a:cxnSpLocks/>
            <a:stCxn id="154" idx="0"/>
          </p:cNvCxnSpPr>
          <p:nvPr/>
        </p:nvCxnSpPr>
        <p:spPr>
          <a:xfrm rot="16200000" flipH="1">
            <a:off x="5771780" y="3617430"/>
            <a:ext cx="107250" cy="494586"/>
          </a:xfrm>
          <a:prstGeom prst="curvedConnector3">
            <a:avLst>
              <a:gd name="adj1" fmla="val -117231"/>
            </a:avLst>
          </a:prstGeom>
          <a:ln w="1270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구부러짐 167">
            <a:extLst>
              <a:ext uri="{FF2B5EF4-FFF2-40B4-BE49-F238E27FC236}">
                <a16:creationId xmlns:a16="http://schemas.microsoft.com/office/drawing/2014/main" id="{C0332183-58CF-4A70-8BE1-838D630B6333}"/>
              </a:ext>
            </a:extLst>
          </p:cNvPr>
          <p:cNvCxnSpPr>
            <a:cxnSpLocks/>
            <a:stCxn id="154" idx="0"/>
          </p:cNvCxnSpPr>
          <p:nvPr/>
        </p:nvCxnSpPr>
        <p:spPr>
          <a:xfrm rot="16200000" flipH="1">
            <a:off x="5686827" y="3702382"/>
            <a:ext cx="106091" cy="323523"/>
          </a:xfrm>
          <a:prstGeom prst="curvedConnector3">
            <a:avLst>
              <a:gd name="adj1" fmla="val -62847"/>
            </a:avLst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구부러짐 168">
            <a:extLst>
              <a:ext uri="{FF2B5EF4-FFF2-40B4-BE49-F238E27FC236}">
                <a16:creationId xmlns:a16="http://schemas.microsoft.com/office/drawing/2014/main" id="{191A63C0-8531-47B3-BAE6-2F9182BBFDED}"/>
              </a:ext>
            </a:extLst>
          </p:cNvPr>
          <p:cNvCxnSpPr>
            <a:cxnSpLocks/>
            <a:stCxn id="154" idx="2"/>
          </p:cNvCxnSpPr>
          <p:nvPr/>
        </p:nvCxnSpPr>
        <p:spPr>
          <a:xfrm rot="16200000" flipH="1">
            <a:off x="5712864" y="3953345"/>
            <a:ext cx="56986" cy="326490"/>
          </a:xfrm>
          <a:prstGeom prst="curvedConnector3">
            <a:avLst>
              <a:gd name="adj1" fmla="val 303919"/>
            </a:avLst>
          </a:prstGeom>
          <a:ln w="12700">
            <a:solidFill>
              <a:schemeClr val="tx1"/>
            </a:solidFill>
            <a:prstDash val="lg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A4365A38-16DE-415F-81BD-57060E32569C}"/>
              </a:ext>
            </a:extLst>
          </p:cNvPr>
          <p:cNvCxnSpPr>
            <a:cxnSpLocks/>
            <a:stCxn id="154" idx="2"/>
          </p:cNvCxnSpPr>
          <p:nvPr/>
        </p:nvCxnSpPr>
        <p:spPr>
          <a:xfrm rot="16200000" flipH="1">
            <a:off x="5797816" y="3868392"/>
            <a:ext cx="58145" cy="497553"/>
          </a:xfrm>
          <a:prstGeom prst="curvedConnector3">
            <a:avLst>
              <a:gd name="adj1" fmla="val 430905"/>
            </a:avLst>
          </a:pr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4446762-7ECE-40C1-BF3D-62C3302177CA}"/>
              </a:ext>
            </a:extLst>
          </p:cNvPr>
          <p:cNvSpPr/>
          <p:nvPr/>
        </p:nvSpPr>
        <p:spPr>
          <a:xfrm>
            <a:off x="5288922" y="3485160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55A3E69-FFF3-444C-8082-718BE1028DC6}"/>
              </a:ext>
            </a:extLst>
          </p:cNvPr>
          <p:cNvSpPr txBox="1"/>
          <p:nvPr/>
        </p:nvSpPr>
        <p:spPr>
          <a:xfrm>
            <a:off x="4114870" y="5187969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E64BA4E-7AB2-4A30-A595-169F84F3E510}"/>
              </a:ext>
            </a:extLst>
          </p:cNvPr>
          <p:cNvSpPr/>
          <p:nvPr/>
        </p:nvSpPr>
        <p:spPr>
          <a:xfrm>
            <a:off x="4163706" y="5051056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5C2D544-A41F-4F1D-9D5D-9FB81501D2B0}"/>
              </a:ext>
            </a:extLst>
          </p:cNvPr>
          <p:cNvSpPr/>
          <p:nvPr/>
        </p:nvSpPr>
        <p:spPr>
          <a:xfrm>
            <a:off x="4324556" y="5051056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D03965FB-2543-4716-8D68-37B094B0ED16}"/>
              </a:ext>
            </a:extLst>
          </p:cNvPr>
          <p:cNvSpPr/>
          <p:nvPr/>
        </p:nvSpPr>
        <p:spPr>
          <a:xfrm>
            <a:off x="4163707" y="523119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E627184-3248-4778-AE4A-2A5C9415AD28}"/>
              </a:ext>
            </a:extLst>
          </p:cNvPr>
          <p:cNvSpPr/>
          <p:nvPr/>
        </p:nvSpPr>
        <p:spPr>
          <a:xfrm>
            <a:off x="4324557" y="5231197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1E249B1-00B9-4090-B57F-9747DCBAD89C}"/>
              </a:ext>
            </a:extLst>
          </p:cNvPr>
          <p:cNvSpPr/>
          <p:nvPr/>
        </p:nvSpPr>
        <p:spPr>
          <a:xfrm>
            <a:off x="4651391" y="5056236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982D739-6A8F-4303-88CC-714D0560B225}"/>
              </a:ext>
            </a:extLst>
          </p:cNvPr>
          <p:cNvSpPr/>
          <p:nvPr/>
        </p:nvSpPr>
        <p:spPr>
          <a:xfrm>
            <a:off x="4812241" y="5056236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9371AAF4-B51C-44E2-9079-80F8FB1E595F}"/>
              </a:ext>
            </a:extLst>
          </p:cNvPr>
          <p:cNvSpPr/>
          <p:nvPr/>
        </p:nvSpPr>
        <p:spPr>
          <a:xfrm>
            <a:off x="4651392" y="523637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CE4CE7BA-757B-4933-AB23-3CDE00C59E63}"/>
              </a:ext>
            </a:extLst>
          </p:cNvPr>
          <p:cNvSpPr/>
          <p:nvPr/>
        </p:nvSpPr>
        <p:spPr>
          <a:xfrm>
            <a:off x="4812242" y="523637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9" name="연결선: 구부러짐 208">
            <a:extLst>
              <a:ext uri="{FF2B5EF4-FFF2-40B4-BE49-F238E27FC236}">
                <a16:creationId xmlns:a16="http://schemas.microsoft.com/office/drawing/2014/main" id="{7DC1AB5E-99FF-405A-BA55-A8153BD71085}"/>
              </a:ext>
            </a:extLst>
          </p:cNvPr>
          <p:cNvCxnSpPr>
            <a:cxnSpLocks/>
            <a:stCxn id="197" idx="2"/>
          </p:cNvCxnSpPr>
          <p:nvPr/>
        </p:nvCxnSpPr>
        <p:spPr>
          <a:xfrm rot="5400000" flipH="1" flipV="1">
            <a:off x="4515631" y="5082895"/>
            <a:ext cx="113917" cy="650229"/>
          </a:xfrm>
          <a:prstGeom prst="curvedConnector3">
            <a:avLst>
              <a:gd name="adj1" fmla="val -162210"/>
            </a:avLst>
          </a:prstGeom>
          <a:ln w="1270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구부러짐 209">
            <a:extLst>
              <a:ext uri="{FF2B5EF4-FFF2-40B4-BE49-F238E27FC236}">
                <a16:creationId xmlns:a16="http://schemas.microsoft.com/office/drawing/2014/main" id="{55EC74B6-FCE9-4800-B5D9-E71F91BA1556}"/>
              </a:ext>
            </a:extLst>
          </p:cNvPr>
          <p:cNvCxnSpPr>
            <a:cxnSpLocks/>
            <a:stCxn id="197" idx="2"/>
          </p:cNvCxnSpPr>
          <p:nvPr/>
        </p:nvCxnSpPr>
        <p:spPr>
          <a:xfrm rot="5400000" flipH="1" flipV="1">
            <a:off x="4434898" y="5168051"/>
            <a:ext cx="109495" cy="484340"/>
          </a:xfrm>
          <a:prstGeom prst="curvedConnector3">
            <a:avLst>
              <a:gd name="adj1" fmla="val -81771"/>
            </a:avLst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구부러짐 210">
            <a:extLst>
              <a:ext uri="{FF2B5EF4-FFF2-40B4-BE49-F238E27FC236}">
                <a16:creationId xmlns:a16="http://schemas.microsoft.com/office/drawing/2014/main" id="{75D33C6C-6DC9-432E-AFDA-F7751E8FCB11}"/>
              </a:ext>
            </a:extLst>
          </p:cNvPr>
          <p:cNvCxnSpPr>
            <a:cxnSpLocks/>
            <a:stCxn id="197" idx="0"/>
          </p:cNvCxnSpPr>
          <p:nvPr/>
        </p:nvCxnSpPr>
        <p:spPr>
          <a:xfrm rot="5400000" flipH="1" flipV="1">
            <a:off x="4457339" y="4914488"/>
            <a:ext cx="63619" cy="483344"/>
          </a:xfrm>
          <a:prstGeom prst="curvedConnector3">
            <a:avLst>
              <a:gd name="adj1" fmla="val 333559"/>
            </a:avLst>
          </a:prstGeom>
          <a:ln w="12700">
            <a:solidFill>
              <a:schemeClr val="tx1"/>
            </a:solidFill>
            <a:prstDash val="lg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구부러짐 211">
            <a:extLst>
              <a:ext uri="{FF2B5EF4-FFF2-40B4-BE49-F238E27FC236}">
                <a16:creationId xmlns:a16="http://schemas.microsoft.com/office/drawing/2014/main" id="{EBE60393-9875-4AB8-AC30-BEBE0F9C5B1D}"/>
              </a:ext>
            </a:extLst>
          </p:cNvPr>
          <p:cNvCxnSpPr>
            <a:cxnSpLocks/>
            <a:stCxn id="197" idx="0"/>
          </p:cNvCxnSpPr>
          <p:nvPr/>
        </p:nvCxnSpPr>
        <p:spPr>
          <a:xfrm rot="5400000" flipH="1" flipV="1">
            <a:off x="4540592" y="4832393"/>
            <a:ext cx="62460" cy="648692"/>
          </a:xfrm>
          <a:prstGeom prst="curvedConnector3">
            <a:avLst>
              <a:gd name="adj1" fmla="val 444645"/>
            </a:avLst>
          </a:pr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F60A0E53-9399-422C-83D2-EA5D261ECE1C}"/>
              </a:ext>
            </a:extLst>
          </p:cNvPr>
          <p:cNvSpPr/>
          <p:nvPr/>
        </p:nvSpPr>
        <p:spPr>
          <a:xfrm>
            <a:off x="4111526" y="4685406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2DC894BB-E484-4D8E-BB8C-F38EA029F63D}"/>
              </a:ext>
            </a:extLst>
          </p:cNvPr>
          <p:cNvCxnSpPr>
            <a:cxnSpLocks/>
          </p:cNvCxnSpPr>
          <p:nvPr/>
        </p:nvCxnSpPr>
        <p:spPr>
          <a:xfrm flipH="1" flipV="1">
            <a:off x="5909169" y="3966481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21992FAB-8247-4023-8062-E3EC785DEC4B}"/>
              </a:ext>
            </a:extLst>
          </p:cNvPr>
          <p:cNvCxnSpPr>
            <a:cxnSpLocks/>
          </p:cNvCxnSpPr>
          <p:nvPr/>
        </p:nvCxnSpPr>
        <p:spPr>
          <a:xfrm flipH="1">
            <a:off x="5909044" y="3967426"/>
            <a:ext cx="162625" cy="133153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1A157D8A-2F8B-4ACB-A92E-373FD46162B7}"/>
              </a:ext>
            </a:extLst>
          </p:cNvPr>
          <p:cNvCxnSpPr>
            <a:cxnSpLocks/>
          </p:cNvCxnSpPr>
          <p:nvPr/>
        </p:nvCxnSpPr>
        <p:spPr>
          <a:xfrm>
            <a:off x="6071701" y="3967427"/>
            <a:ext cx="0" cy="152130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EB2D81F6-511C-4DC4-AD44-61F6767D229D}"/>
              </a:ext>
            </a:extLst>
          </p:cNvPr>
          <p:cNvSpPr txBox="1"/>
          <p:nvPr/>
        </p:nvSpPr>
        <p:spPr>
          <a:xfrm>
            <a:off x="5444022" y="5175889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F154541D-52EB-4A2B-ADC9-8834F8F35908}"/>
              </a:ext>
            </a:extLst>
          </p:cNvPr>
          <p:cNvSpPr/>
          <p:nvPr/>
        </p:nvSpPr>
        <p:spPr>
          <a:xfrm>
            <a:off x="5335353" y="5049185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2142FA1F-F685-45AE-830C-8C4D983115E6}"/>
              </a:ext>
            </a:extLst>
          </p:cNvPr>
          <p:cNvSpPr/>
          <p:nvPr/>
        </p:nvSpPr>
        <p:spPr>
          <a:xfrm>
            <a:off x="5496203" y="5049185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0097D060-51FF-4F62-B0D5-131C79202094}"/>
              </a:ext>
            </a:extLst>
          </p:cNvPr>
          <p:cNvSpPr/>
          <p:nvPr/>
        </p:nvSpPr>
        <p:spPr>
          <a:xfrm>
            <a:off x="5335354" y="5229326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889DE99F-2E28-41B7-BFA4-AB48D8BA3039}"/>
              </a:ext>
            </a:extLst>
          </p:cNvPr>
          <p:cNvSpPr/>
          <p:nvPr/>
        </p:nvSpPr>
        <p:spPr>
          <a:xfrm>
            <a:off x="5496204" y="5229326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2BE93B94-3E0C-47CE-8761-81C1A4813B0E}"/>
              </a:ext>
            </a:extLst>
          </p:cNvPr>
          <p:cNvSpPr/>
          <p:nvPr/>
        </p:nvSpPr>
        <p:spPr>
          <a:xfrm>
            <a:off x="5823038" y="5054365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D6F24E07-111C-45E2-9630-EC4BEBF28BEB}"/>
              </a:ext>
            </a:extLst>
          </p:cNvPr>
          <p:cNvSpPr/>
          <p:nvPr/>
        </p:nvSpPr>
        <p:spPr>
          <a:xfrm>
            <a:off x="5983888" y="5054365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C676BCB-A1F4-4D3D-B300-D0A47C7519FD}"/>
              </a:ext>
            </a:extLst>
          </p:cNvPr>
          <p:cNvSpPr/>
          <p:nvPr/>
        </p:nvSpPr>
        <p:spPr>
          <a:xfrm>
            <a:off x="5823039" y="5234506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A28902D0-13BD-4256-B851-D6FD85183A58}"/>
              </a:ext>
            </a:extLst>
          </p:cNvPr>
          <p:cNvSpPr/>
          <p:nvPr/>
        </p:nvSpPr>
        <p:spPr>
          <a:xfrm>
            <a:off x="5983889" y="5234506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6" name="연결선: 구부러짐 275">
            <a:extLst>
              <a:ext uri="{FF2B5EF4-FFF2-40B4-BE49-F238E27FC236}">
                <a16:creationId xmlns:a16="http://schemas.microsoft.com/office/drawing/2014/main" id="{DD389143-429F-4495-9DC7-27C00F160182}"/>
              </a:ext>
            </a:extLst>
          </p:cNvPr>
          <p:cNvCxnSpPr>
            <a:cxnSpLocks/>
            <a:stCxn id="264" idx="2"/>
          </p:cNvCxnSpPr>
          <p:nvPr/>
        </p:nvCxnSpPr>
        <p:spPr>
          <a:xfrm rot="5400000" flipH="1" flipV="1">
            <a:off x="5771136" y="5154672"/>
            <a:ext cx="103708" cy="492724"/>
          </a:xfrm>
          <a:prstGeom prst="curvedConnector3">
            <a:avLst>
              <a:gd name="adj1" fmla="val -148788"/>
            </a:avLst>
          </a:prstGeom>
          <a:ln w="1270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48DD6C35-C27B-476C-9944-40C0DBD2257E}"/>
              </a:ext>
            </a:extLst>
          </p:cNvPr>
          <p:cNvCxnSpPr>
            <a:cxnSpLocks/>
            <a:stCxn id="264" idx="2"/>
          </p:cNvCxnSpPr>
          <p:nvPr/>
        </p:nvCxnSpPr>
        <p:spPr>
          <a:xfrm rot="5400000" flipH="1" flipV="1">
            <a:off x="5690402" y="5239827"/>
            <a:ext cx="99286" cy="326835"/>
          </a:xfrm>
          <a:prstGeom prst="curvedConnector3">
            <a:avLst>
              <a:gd name="adj1" fmla="val -97854"/>
            </a:avLst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연결선: 구부러짐 277">
            <a:extLst>
              <a:ext uri="{FF2B5EF4-FFF2-40B4-BE49-F238E27FC236}">
                <a16:creationId xmlns:a16="http://schemas.microsoft.com/office/drawing/2014/main" id="{C3F86252-509A-4CCA-80A8-530713ED08B5}"/>
              </a:ext>
            </a:extLst>
          </p:cNvPr>
          <p:cNvCxnSpPr>
            <a:cxnSpLocks/>
            <a:stCxn id="264" idx="0"/>
          </p:cNvCxnSpPr>
          <p:nvPr/>
        </p:nvCxnSpPr>
        <p:spPr>
          <a:xfrm rot="5400000" flipH="1" flipV="1">
            <a:off x="5705550" y="4979805"/>
            <a:ext cx="67163" cy="325006"/>
          </a:xfrm>
          <a:prstGeom prst="curvedConnector3">
            <a:avLst>
              <a:gd name="adj1" fmla="val 304217"/>
            </a:avLst>
          </a:prstGeom>
          <a:ln w="12700">
            <a:solidFill>
              <a:schemeClr val="tx1"/>
            </a:solidFill>
            <a:prstDash val="lg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729E9E3B-BC52-421A-844F-1D21100978A8}"/>
              </a:ext>
            </a:extLst>
          </p:cNvPr>
          <p:cNvCxnSpPr>
            <a:cxnSpLocks/>
            <a:stCxn id="264" idx="0"/>
          </p:cNvCxnSpPr>
          <p:nvPr/>
        </p:nvCxnSpPr>
        <p:spPr>
          <a:xfrm rot="5400000" flipH="1" flipV="1">
            <a:off x="5792653" y="4899190"/>
            <a:ext cx="60675" cy="492724"/>
          </a:xfrm>
          <a:prstGeom prst="curvedConnector3">
            <a:avLst>
              <a:gd name="adj1" fmla="val 470479"/>
            </a:avLst>
          </a:pr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80771339-CF90-448D-9EDC-8922A67E053D}"/>
              </a:ext>
            </a:extLst>
          </p:cNvPr>
          <p:cNvSpPr/>
          <p:nvPr/>
        </p:nvSpPr>
        <p:spPr>
          <a:xfrm>
            <a:off x="5283173" y="4683535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7" name="직선 연결선 366">
            <a:extLst>
              <a:ext uri="{FF2B5EF4-FFF2-40B4-BE49-F238E27FC236}">
                <a16:creationId xmlns:a16="http://schemas.microsoft.com/office/drawing/2014/main" id="{80160CFC-0812-4BD5-8B45-E3D2506A0DF0}"/>
              </a:ext>
            </a:extLst>
          </p:cNvPr>
          <p:cNvCxnSpPr>
            <a:cxnSpLocks/>
          </p:cNvCxnSpPr>
          <p:nvPr/>
        </p:nvCxnSpPr>
        <p:spPr>
          <a:xfrm flipH="1" flipV="1">
            <a:off x="4732807" y="5182136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2FCFA9C8-7681-4A5C-8C56-CFCFA9609A1A}"/>
              </a:ext>
            </a:extLst>
          </p:cNvPr>
          <p:cNvCxnSpPr>
            <a:cxnSpLocks/>
          </p:cNvCxnSpPr>
          <p:nvPr/>
        </p:nvCxnSpPr>
        <p:spPr>
          <a:xfrm flipH="1" flipV="1">
            <a:off x="4732808" y="5178323"/>
            <a:ext cx="162499" cy="137767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BD36640C-DC6D-47A5-A6BC-0068655C619F}"/>
              </a:ext>
            </a:extLst>
          </p:cNvPr>
          <p:cNvCxnSpPr>
            <a:cxnSpLocks/>
          </p:cNvCxnSpPr>
          <p:nvPr/>
        </p:nvCxnSpPr>
        <p:spPr>
          <a:xfrm flipV="1">
            <a:off x="4895307" y="5152268"/>
            <a:ext cx="0" cy="16382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4446DED8-FDD8-4CBE-8C5D-722942A2AF1C}"/>
              </a:ext>
            </a:extLst>
          </p:cNvPr>
          <p:cNvCxnSpPr>
            <a:cxnSpLocks/>
          </p:cNvCxnSpPr>
          <p:nvPr/>
        </p:nvCxnSpPr>
        <p:spPr>
          <a:xfrm flipH="1" flipV="1">
            <a:off x="5906028" y="5169682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F5A317D6-F46E-4330-A839-B1DE40862058}"/>
              </a:ext>
            </a:extLst>
          </p:cNvPr>
          <p:cNvCxnSpPr>
            <a:cxnSpLocks/>
          </p:cNvCxnSpPr>
          <p:nvPr/>
        </p:nvCxnSpPr>
        <p:spPr>
          <a:xfrm flipH="1" flipV="1">
            <a:off x="5906029" y="5165869"/>
            <a:ext cx="162499" cy="137767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DAEE058F-36BD-4195-94EB-BF33A4CA749F}"/>
              </a:ext>
            </a:extLst>
          </p:cNvPr>
          <p:cNvCxnSpPr>
            <a:cxnSpLocks/>
          </p:cNvCxnSpPr>
          <p:nvPr/>
        </p:nvCxnSpPr>
        <p:spPr>
          <a:xfrm flipV="1">
            <a:off x="6095099" y="5139814"/>
            <a:ext cx="0" cy="16382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0C165B4F-0CCF-4111-B01C-3E97F70EF32F}"/>
              </a:ext>
            </a:extLst>
          </p:cNvPr>
          <p:cNvGrpSpPr/>
          <p:nvPr/>
        </p:nvGrpSpPr>
        <p:grpSpPr>
          <a:xfrm>
            <a:off x="6391662" y="3530600"/>
            <a:ext cx="403860" cy="661020"/>
            <a:chOff x="5773420" y="2838405"/>
            <a:chExt cx="724989" cy="661020"/>
          </a:xfrm>
        </p:grpSpPr>
        <p:cxnSp>
          <p:nvCxnSpPr>
            <p:cNvPr id="376" name="직선 연결선 375">
              <a:extLst>
                <a:ext uri="{FF2B5EF4-FFF2-40B4-BE49-F238E27FC236}">
                  <a16:creationId xmlns:a16="http://schemas.microsoft.com/office/drawing/2014/main" id="{FAF94D60-FCFB-4977-B34B-5F67A2FB7A5A}"/>
                </a:ext>
              </a:extLst>
            </p:cNvPr>
            <p:cNvCxnSpPr>
              <a:cxnSpLocks/>
            </p:cNvCxnSpPr>
            <p:nvPr/>
          </p:nvCxnSpPr>
          <p:spPr>
            <a:xfrm>
              <a:off x="5773420" y="2838405"/>
              <a:ext cx="64516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>
              <a:extLst>
                <a:ext uri="{FF2B5EF4-FFF2-40B4-BE49-F238E27FC236}">
                  <a16:creationId xmlns:a16="http://schemas.microsoft.com/office/drawing/2014/main" id="{084164FC-FFE6-4DF0-A347-F178B7A4AC0B}"/>
                </a:ext>
              </a:extLst>
            </p:cNvPr>
            <p:cNvCxnSpPr>
              <a:cxnSpLocks/>
            </p:cNvCxnSpPr>
            <p:nvPr/>
          </p:nvCxnSpPr>
          <p:spPr>
            <a:xfrm>
              <a:off x="5773420" y="3000965"/>
              <a:ext cx="6451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>
              <a:extLst>
                <a:ext uri="{FF2B5EF4-FFF2-40B4-BE49-F238E27FC236}">
                  <a16:creationId xmlns:a16="http://schemas.microsoft.com/office/drawing/2014/main" id="{EF3C67B4-ACA0-40E7-BB16-36E9606B77B4}"/>
                </a:ext>
              </a:extLst>
            </p:cNvPr>
            <p:cNvCxnSpPr>
              <a:cxnSpLocks/>
            </p:cNvCxnSpPr>
            <p:nvPr/>
          </p:nvCxnSpPr>
          <p:spPr>
            <a:xfrm>
              <a:off x="5773420" y="3167460"/>
              <a:ext cx="6451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>
              <a:extLst>
                <a:ext uri="{FF2B5EF4-FFF2-40B4-BE49-F238E27FC236}">
                  <a16:creationId xmlns:a16="http://schemas.microsoft.com/office/drawing/2014/main" id="{472148BD-6419-4548-BF1C-8F214512C17A}"/>
                </a:ext>
              </a:extLst>
            </p:cNvPr>
            <p:cNvCxnSpPr>
              <a:cxnSpLocks/>
            </p:cNvCxnSpPr>
            <p:nvPr/>
          </p:nvCxnSpPr>
          <p:spPr>
            <a:xfrm>
              <a:off x="5773420" y="3335586"/>
              <a:ext cx="6451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 380">
              <a:extLst>
                <a:ext uri="{FF2B5EF4-FFF2-40B4-BE49-F238E27FC236}">
                  <a16:creationId xmlns:a16="http://schemas.microsoft.com/office/drawing/2014/main" id="{25EB637A-5E96-4CF6-B85D-3ADD101D85EB}"/>
                </a:ext>
              </a:extLst>
            </p:cNvPr>
            <p:cNvCxnSpPr>
              <a:cxnSpLocks/>
            </p:cNvCxnSpPr>
            <p:nvPr/>
          </p:nvCxnSpPr>
          <p:spPr>
            <a:xfrm>
              <a:off x="5773420" y="3499425"/>
              <a:ext cx="72498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8" name="TextBox 387">
            <a:extLst>
              <a:ext uri="{FF2B5EF4-FFF2-40B4-BE49-F238E27FC236}">
                <a16:creationId xmlns:a16="http://schemas.microsoft.com/office/drawing/2014/main" id="{E5717986-ADFA-441D-A02F-33DDA5580B29}"/>
              </a:ext>
            </a:extLst>
          </p:cNvPr>
          <p:cNvSpPr txBox="1"/>
          <p:nvPr/>
        </p:nvSpPr>
        <p:spPr>
          <a:xfrm>
            <a:off x="6748761" y="3415184"/>
            <a:ext cx="2374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Position of the 1</a:t>
            </a:r>
            <a:r>
              <a:rPr lang="en-US" altLang="ko-KR" sz="9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nearest element from bit ‘1’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2F962816-C279-4B0A-B130-DBEBBA9106B9}"/>
              </a:ext>
            </a:extLst>
          </p:cNvPr>
          <p:cNvSpPr txBox="1"/>
          <p:nvPr/>
        </p:nvSpPr>
        <p:spPr>
          <a:xfrm>
            <a:off x="6748761" y="3594406"/>
            <a:ext cx="2400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Position of the 2</a:t>
            </a:r>
            <a:r>
              <a:rPr lang="en-US" altLang="ko-KR" sz="9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nd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nearest element from bit ‘1’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0D4CBE3E-4813-4911-AC94-92E0D647CD45}"/>
              </a:ext>
            </a:extLst>
          </p:cNvPr>
          <p:cNvSpPr txBox="1"/>
          <p:nvPr/>
        </p:nvSpPr>
        <p:spPr>
          <a:xfrm>
            <a:off x="6751301" y="3750181"/>
            <a:ext cx="2387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Position of the 3</a:t>
            </a:r>
            <a:r>
              <a:rPr lang="en-US" altLang="ko-KR" sz="9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nearest element from bit ‘1’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202360F6-2033-40F1-A4FE-A354699B4EF5}"/>
              </a:ext>
            </a:extLst>
          </p:cNvPr>
          <p:cNvSpPr txBox="1"/>
          <p:nvPr/>
        </p:nvSpPr>
        <p:spPr>
          <a:xfrm>
            <a:off x="6751301" y="3910712"/>
            <a:ext cx="2382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Position of the 4</a:t>
            </a:r>
            <a:r>
              <a:rPr lang="en-US" altLang="ko-KR" sz="9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nearest element from bit ‘1’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A835F440-94D9-440F-A57E-EB2D13896218}"/>
              </a:ext>
            </a:extLst>
          </p:cNvPr>
          <p:cNvSpPr txBox="1"/>
          <p:nvPr/>
        </p:nvSpPr>
        <p:spPr>
          <a:xfrm>
            <a:off x="6752094" y="4075453"/>
            <a:ext cx="2374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Order of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operation in the maxpooling window</a:t>
            </a:r>
            <a:endParaRPr lang="en-US" altLang="ko-K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4071271" y="4194534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4601145" y="4190836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직사각형 334"/>
          <p:cNvSpPr/>
          <p:nvPr/>
        </p:nvSpPr>
        <p:spPr>
          <a:xfrm>
            <a:off x="6865865" y="3269395"/>
            <a:ext cx="587051" cy="3020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/>
          <p:cNvSpPr/>
          <p:nvPr/>
        </p:nvSpPr>
        <p:spPr>
          <a:xfrm>
            <a:off x="7452762" y="5278997"/>
            <a:ext cx="584249" cy="2911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/>
          <p:cNvSpPr/>
          <p:nvPr/>
        </p:nvSpPr>
        <p:spPr>
          <a:xfrm>
            <a:off x="7435936" y="4918512"/>
            <a:ext cx="606006" cy="2911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04799" y="1279010"/>
            <a:ext cx="11578282" cy="4887741"/>
          </a:xfrm>
        </p:spPr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  <a:r>
              <a:rPr lang="ko-KR" altLang="en-US" dirty="0"/>
              <a:t> </a:t>
            </a:r>
            <a:r>
              <a:rPr lang="en-US" altLang="ko-KR" dirty="0"/>
              <a:t>Skipping</a:t>
            </a:r>
            <a:r>
              <a:rPr lang="ko-KR" altLang="en-US" dirty="0"/>
              <a:t> </a:t>
            </a:r>
            <a:r>
              <a:rPr lang="en-US" altLang="ko-KR" dirty="0"/>
              <a:t>Scheme for </a:t>
            </a:r>
            <a:r>
              <a:rPr lang="en-US" altLang="ko-KR" dirty="0" smtClean="0"/>
              <a:t>BCNN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27" y="1997448"/>
            <a:ext cx="4947730" cy="41693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822" y="2088284"/>
            <a:ext cx="6514057" cy="429426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6805212" y="2836591"/>
            <a:ext cx="523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7288715" y="2675748"/>
            <a:ext cx="3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6554451" y="3309627"/>
            <a:ext cx="3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>
            <a:endCxn id="18" idx="0"/>
          </p:cNvCxnSpPr>
          <p:nvPr/>
        </p:nvCxnSpPr>
        <p:spPr>
          <a:xfrm>
            <a:off x="6712171" y="2936781"/>
            <a:ext cx="0" cy="372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6851956" y="3641558"/>
            <a:ext cx="1194377" cy="598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6851956" y="3641558"/>
            <a:ext cx="119437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6851954" y="3641557"/>
            <a:ext cx="606006" cy="2911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6851894" y="3641479"/>
            <a:ext cx="29239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7457365" y="3641557"/>
            <a:ext cx="58896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7457305" y="3641479"/>
            <a:ext cx="284175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6851894" y="3932502"/>
            <a:ext cx="292396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7457305" y="3932502"/>
            <a:ext cx="284175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>
            <a:off x="6847567" y="4619874"/>
            <a:ext cx="1194377" cy="598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>
            <a:off x="6847567" y="4619874"/>
            <a:ext cx="119437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>
            <a:off x="6847565" y="4619873"/>
            <a:ext cx="60600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6847505" y="4619795"/>
            <a:ext cx="29239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7452976" y="4619873"/>
            <a:ext cx="58896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7452916" y="4619795"/>
            <a:ext cx="284175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>
            <a:off x="6847505" y="4910818"/>
            <a:ext cx="292396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7452916" y="4910818"/>
            <a:ext cx="284175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6847567" y="5288009"/>
            <a:ext cx="1194377" cy="598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6847567" y="5288009"/>
            <a:ext cx="119437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>
            <a:off x="6847565" y="5288008"/>
            <a:ext cx="60600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6847505" y="5287930"/>
            <a:ext cx="29239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>
            <a:off x="7452976" y="5288008"/>
            <a:ext cx="58896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7452916" y="5287930"/>
            <a:ext cx="284175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6847505" y="5578953"/>
            <a:ext cx="292396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>
            <a:off x="7452916" y="5578953"/>
            <a:ext cx="284175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6855727" y="2973107"/>
            <a:ext cx="1194377" cy="598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6855727" y="2973107"/>
            <a:ext cx="119437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6855725" y="2973106"/>
            <a:ext cx="60600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1  1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6855665" y="2973028"/>
            <a:ext cx="29239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직사각형 253"/>
          <p:cNvSpPr/>
          <p:nvPr/>
        </p:nvSpPr>
        <p:spPr>
          <a:xfrm>
            <a:off x="7461136" y="2973106"/>
            <a:ext cx="58896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7461076" y="2973028"/>
            <a:ext cx="284175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6855665" y="3264051"/>
            <a:ext cx="292396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7461076" y="3264051"/>
            <a:ext cx="284175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8" name="직선 화살표 연결선 257"/>
          <p:cNvCxnSpPr/>
          <p:nvPr/>
        </p:nvCxnSpPr>
        <p:spPr>
          <a:xfrm>
            <a:off x="7615424" y="3108910"/>
            <a:ext cx="6959" cy="35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/>
          <p:cNvCxnSpPr/>
          <p:nvPr/>
        </p:nvCxnSpPr>
        <p:spPr>
          <a:xfrm>
            <a:off x="7891302" y="3110263"/>
            <a:ext cx="6959" cy="35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/>
          <p:cNvCxnSpPr/>
          <p:nvPr/>
        </p:nvCxnSpPr>
        <p:spPr>
          <a:xfrm flipV="1">
            <a:off x="7622383" y="3081833"/>
            <a:ext cx="275878" cy="319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 flipH="1" flipV="1">
            <a:off x="7597178" y="3764356"/>
            <a:ext cx="2734" cy="301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/>
          <p:cNvCxnSpPr/>
          <p:nvPr/>
        </p:nvCxnSpPr>
        <p:spPr>
          <a:xfrm flipH="1" flipV="1">
            <a:off x="7877964" y="3764356"/>
            <a:ext cx="2734" cy="301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/>
          <p:nvPr/>
        </p:nvCxnSpPr>
        <p:spPr>
          <a:xfrm>
            <a:off x="7599115" y="3786641"/>
            <a:ext cx="292187" cy="29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/>
          <p:cNvCxnSpPr/>
          <p:nvPr/>
        </p:nvCxnSpPr>
        <p:spPr>
          <a:xfrm>
            <a:off x="7288847" y="4742910"/>
            <a:ext cx="6959" cy="35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/>
          <p:nvPr/>
        </p:nvCxnSpPr>
        <p:spPr>
          <a:xfrm>
            <a:off x="6983994" y="4737846"/>
            <a:ext cx="6959" cy="35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/>
          <p:cNvCxnSpPr/>
          <p:nvPr/>
        </p:nvCxnSpPr>
        <p:spPr>
          <a:xfrm flipH="1" flipV="1">
            <a:off x="6990953" y="4728600"/>
            <a:ext cx="306933" cy="320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/>
          <p:nvPr/>
        </p:nvCxnSpPr>
        <p:spPr>
          <a:xfrm flipH="1" flipV="1">
            <a:off x="7006694" y="5440659"/>
            <a:ext cx="2734" cy="301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/>
          <p:nvPr/>
        </p:nvCxnSpPr>
        <p:spPr>
          <a:xfrm flipH="1" flipV="1">
            <a:off x="7287480" y="5440659"/>
            <a:ext cx="2734" cy="301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/>
          <p:cNvCxnSpPr/>
          <p:nvPr/>
        </p:nvCxnSpPr>
        <p:spPr>
          <a:xfrm flipH="1">
            <a:off x="7003431" y="5463843"/>
            <a:ext cx="280810" cy="29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/>
          <p:cNvSpPr/>
          <p:nvPr/>
        </p:nvSpPr>
        <p:spPr>
          <a:xfrm>
            <a:off x="6821585" y="3893960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 </a:t>
            </a:r>
            <a:r>
              <a:rPr lang="en-US" altLang="ko-KR" dirty="0" smtClean="0"/>
              <a:t> 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9" name="직사각형 288"/>
          <p:cNvSpPr/>
          <p:nvPr/>
        </p:nvSpPr>
        <p:spPr>
          <a:xfrm>
            <a:off x="7408436" y="4580680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 </a:t>
            </a:r>
            <a:r>
              <a:rPr lang="en-US" altLang="ko-KR" dirty="0" smtClean="0"/>
              <a:t> 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0" name="직사각형 289"/>
          <p:cNvSpPr/>
          <p:nvPr/>
        </p:nvSpPr>
        <p:spPr>
          <a:xfrm>
            <a:off x="7408435" y="5548151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 </a:t>
            </a:r>
            <a:r>
              <a:rPr lang="en-US" altLang="ko-KR" dirty="0" smtClean="0"/>
              <a:t> 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1" name="직사각형 290"/>
          <p:cNvSpPr/>
          <p:nvPr/>
        </p:nvSpPr>
        <p:spPr>
          <a:xfrm>
            <a:off x="9414557" y="3730156"/>
            <a:ext cx="1194377" cy="598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9414557" y="3730156"/>
            <a:ext cx="119437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/>
          <p:cNvSpPr/>
          <p:nvPr/>
        </p:nvSpPr>
        <p:spPr>
          <a:xfrm>
            <a:off x="9414555" y="3730155"/>
            <a:ext cx="60600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9414495" y="3730077"/>
            <a:ext cx="29239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직사각형 294"/>
          <p:cNvSpPr/>
          <p:nvPr/>
        </p:nvSpPr>
        <p:spPr>
          <a:xfrm>
            <a:off x="10019966" y="3730155"/>
            <a:ext cx="58896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/>
          <p:cNvSpPr/>
          <p:nvPr/>
        </p:nvSpPr>
        <p:spPr>
          <a:xfrm>
            <a:off x="10019906" y="3730077"/>
            <a:ext cx="284175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/>
          <p:cNvSpPr/>
          <p:nvPr/>
        </p:nvSpPr>
        <p:spPr>
          <a:xfrm>
            <a:off x="9414495" y="4021100"/>
            <a:ext cx="292396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/>
          <p:cNvSpPr/>
          <p:nvPr/>
        </p:nvSpPr>
        <p:spPr>
          <a:xfrm>
            <a:off x="10019906" y="4021100"/>
            <a:ext cx="284175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/>
          <p:cNvSpPr/>
          <p:nvPr/>
        </p:nvSpPr>
        <p:spPr>
          <a:xfrm>
            <a:off x="9414557" y="4328930"/>
            <a:ext cx="1194377" cy="598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/>
          <p:cNvSpPr/>
          <p:nvPr/>
        </p:nvSpPr>
        <p:spPr>
          <a:xfrm>
            <a:off x="9414557" y="4328930"/>
            <a:ext cx="119437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/>
          <p:cNvSpPr/>
          <p:nvPr/>
        </p:nvSpPr>
        <p:spPr>
          <a:xfrm>
            <a:off x="9414555" y="4328929"/>
            <a:ext cx="60600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5" name="직사각형 304"/>
          <p:cNvSpPr/>
          <p:nvPr/>
        </p:nvSpPr>
        <p:spPr>
          <a:xfrm>
            <a:off x="9414495" y="4328851"/>
            <a:ext cx="29239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직사각형 305"/>
          <p:cNvSpPr/>
          <p:nvPr/>
        </p:nvSpPr>
        <p:spPr>
          <a:xfrm>
            <a:off x="10019966" y="4328929"/>
            <a:ext cx="58896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/>
          <p:cNvSpPr/>
          <p:nvPr/>
        </p:nvSpPr>
        <p:spPr>
          <a:xfrm>
            <a:off x="10019906" y="4328851"/>
            <a:ext cx="284175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/>
          <p:cNvSpPr/>
          <p:nvPr/>
        </p:nvSpPr>
        <p:spPr>
          <a:xfrm>
            <a:off x="9414495" y="4619874"/>
            <a:ext cx="292396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/>
          <p:cNvSpPr/>
          <p:nvPr/>
        </p:nvSpPr>
        <p:spPr>
          <a:xfrm>
            <a:off x="10019906" y="4619874"/>
            <a:ext cx="284175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2" name="직선 화살표 연결선 311"/>
          <p:cNvCxnSpPr/>
          <p:nvPr/>
        </p:nvCxnSpPr>
        <p:spPr>
          <a:xfrm>
            <a:off x="9553713" y="3882237"/>
            <a:ext cx="8993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/>
          <p:cNvCxnSpPr/>
          <p:nvPr/>
        </p:nvCxnSpPr>
        <p:spPr>
          <a:xfrm flipH="1">
            <a:off x="9553713" y="4174964"/>
            <a:ext cx="85445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/>
          <p:cNvCxnSpPr/>
          <p:nvPr/>
        </p:nvCxnSpPr>
        <p:spPr>
          <a:xfrm flipH="1">
            <a:off x="9553712" y="4784430"/>
            <a:ext cx="85445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/>
          <p:cNvCxnSpPr/>
          <p:nvPr/>
        </p:nvCxnSpPr>
        <p:spPr>
          <a:xfrm>
            <a:off x="9553713" y="4474401"/>
            <a:ext cx="8993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7345612" y="6031892"/>
                <a:ext cx="147476" cy="284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acc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12" y="6031892"/>
                <a:ext cx="147476" cy="284565"/>
              </a:xfrm>
              <a:prstGeom prst="rect">
                <a:avLst/>
              </a:prstGeom>
              <a:blipFill>
                <a:blip r:embed="rId4"/>
                <a:stretch>
                  <a:fillRect l="-37500" t="-23404" r="-79167"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/>
              <p:cNvSpPr txBox="1"/>
              <p:nvPr/>
            </p:nvSpPr>
            <p:spPr>
              <a:xfrm>
                <a:off x="9929557" y="5049030"/>
                <a:ext cx="232436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</m:acc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557" y="5049030"/>
                <a:ext cx="232436" cy="286297"/>
              </a:xfrm>
              <a:prstGeom prst="rect">
                <a:avLst/>
              </a:prstGeom>
              <a:blipFill>
                <a:blip r:embed="rId5"/>
                <a:stretch>
                  <a:fillRect l="-21053" t="-14894" r="-52632"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직선 화살표 연결선 327"/>
          <p:cNvCxnSpPr/>
          <p:nvPr/>
        </p:nvCxnSpPr>
        <p:spPr>
          <a:xfrm>
            <a:off x="9373290" y="3604155"/>
            <a:ext cx="523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9856793" y="3443312"/>
            <a:ext cx="3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9122529" y="4077191"/>
            <a:ext cx="3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1" name="직선 화살표 연결선 330"/>
          <p:cNvCxnSpPr>
            <a:endCxn id="330" idx="0"/>
          </p:cNvCxnSpPr>
          <p:nvPr/>
        </p:nvCxnSpPr>
        <p:spPr>
          <a:xfrm>
            <a:off x="9280249" y="3704345"/>
            <a:ext cx="0" cy="372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Early Detection of +1, -1 Skipping</a:t>
            </a:r>
          </a:p>
          <a:p>
            <a:pPr lvl="1"/>
            <a:r>
              <a:rPr lang="en-US" altLang="ko-KR" dirty="0" smtClean="0"/>
              <a:t>Accuracy : 89.54% (CIFAR 10)</a:t>
            </a:r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  <a:r>
              <a:rPr lang="ko-KR" altLang="en-US" dirty="0"/>
              <a:t> </a:t>
            </a:r>
            <a:r>
              <a:rPr lang="en-US" altLang="ko-KR" dirty="0"/>
              <a:t>Skipping</a:t>
            </a:r>
            <a:r>
              <a:rPr lang="ko-KR" altLang="en-US" dirty="0"/>
              <a:t> </a:t>
            </a:r>
            <a:r>
              <a:rPr lang="en-US" altLang="ko-KR" dirty="0"/>
              <a:t>Scheme for </a:t>
            </a:r>
            <a:r>
              <a:rPr lang="en-US" altLang="ko-KR" dirty="0" smtClean="0"/>
              <a:t>BCNN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No OP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baseline="0" dirty="0" smtClean="0"/>
                        <a:t>Boundary op skip +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Bit 1 skip +</a:t>
                      </a:r>
                      <a:r>
                        <a:rPr lang="en-US" altLang="ko-KR" sz="1100" baseline="0" dirty="0" smtClean="0"/>
                        <a:t> Bit 0 skip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1100500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6.70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809546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31.37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530768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10.01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747959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36.52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477998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18.95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512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666561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43.49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64758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1.18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7875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3.86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5972048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4406045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26.22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  <a:p>
            <a:pPr lvl="1"/>
            <a:r>
              <a:rPr lang="en-US" altLang="ko-KR" dirty="0"/>
              <a:t>Accuracy : 89.54% (CIFAR 10)</a:t>
            </a:r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  <a:r>
              <a:rPr lang="ko-KR" altLang="en-US" dirty="0"/>
              <a:t> </a:t>
            </a:r>
            <a:r>
              <a:rPr lang="en-US" altLang="ko-KR" dirty="0"/>
              <a:t>Skipping</a:t>
            </a:r>
            <a:r>
              <a:rPr lang="ko-KR" altLang="en-US" dirty="0"/>
              <a:t> </a:t>
            </a:r>
            <a:r>
              <a:rPr lang="en-US" altLang="ko-KR" dirty="0"/>
              <a:t>Scheme for </a:t>
            </a:r>
            <a:r>
              <a:rPr lang="en-US" altLang="ko-KR" dirty="0" smtClean="0"/>
              <a:t>BCNN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baseline="0" dirty="0"/>
                        <a:t>Boundary op skip +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Bit 1 skip +</a:t>
                      </a:r>
                      <a:r>
                        <a:rPr lang="en-US" altLang="ko-KR" sz="1200" baseline="0" dirty="0"/>
                        <a:t> Bit 0 skip)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100" dirty="0" err="1"/>
                        <a:t>skippings</a:t>
                      </a:r>
                      <a:r>
                        <a:rPr lang="en-US" altLang="ko-KR" sz="1200" dirty="0"/>
                        <a:t>+ </a:t>
                      </a:r>
                      <a:r>
                        <a:rPr lang="en-US" altLang="ko-KR" sz="10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Locality-Exploiting </a:t>
                      </a:r>
                      <a:r>
                        <a:rPr lang="en-US" altLang="ko-KR" sz="105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Maxpooling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1100500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1100500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809546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807067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530768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530768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747959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745965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477998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477998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512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666561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641704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3.72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64758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64758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4406045</a:t>
                      </a:r>
                      <a:endParaRPr lang="en-US" sz="1600" b="0" i="0" u="none" strike="noStrike" noProof="0" dirty="0">
                        <a:effectLst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4376715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맑은 고딕"/>
                          <a:cs typeface="Times New Roman"/>
                        </a:rPr>
                        <a:t>0.66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4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Operation Skipping vs. with Operation Skipping</a:t>
            </a:r>
          </a:p>
          <a:p>
            <a:pPr lvl="1"/>
            <a:r>
              <a:rPr lang="en-US" altLang="ko-KR" dirty="0" smtClean="0"/>
              <a:t>Accuracy : 89.54% (CIFAR 10)</a:t>
            </a:r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  <a:r>
              <a:rPr lang="ko-KR" altLang="en-US" dirty="0"/>
              <a:t> </a:t>
            </a:r>
            <a:r>
              <a:rPr lang="en-US" altLang="ko-KR" dirty="0"/>
              <a:t>Skipping</a:t>
            </a:r>
            <a:r>
              <a:rPr lang="ko-KR" altLang="en-US" dirty="0"/>
              <a:t> </a:t>
            </a:r>
            <a:r>
              <a:rPr lang="en-US" altLang="ko-KR" dirty="0"/>
              <a:t>Scheme for </a:t>
            </a:r>
            <a:r>
              <a:rPr lang="en-US" altLang="ko-KR" dirty="0" smtClean="0"/>
              <a:t>BCNN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No OP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(OP Skipping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1100500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6.70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807067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31.58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530768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10.01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745965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36.76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477998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18.95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512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641704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45.60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64758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1.18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7875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3.86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5972048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4376715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26.71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1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BinaryConv2d = </a:t>
            </a:r>
            <a:r>
              <a:rPr lang="en-US" altLang="ko-KR" dirty="0"/>
              <a:t> </a:t>
            </a:r>
            <a:r>
              <a:rPr lang="en-US" altLang="ko-KR" dirty="0" err="1" smtClean="0"/>
              <a:t>torch.nn.modules.conv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30" y="2104404"/>
            <a:ext cx="7669563" cy="33238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18704" y="4159685"/>
            <a:ext cx="4566460" cy="512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9" idx="3"/>
          </p:cNvCxnSpPr>
          <p:nvPr/>
        </p:nvCxnSpPr>
        <p:spPr>
          <a:xfrm flipV="1">
            <a:off x="5985164" y="4415718"/>
            <a:ext cx="137575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98081" y="4159685"/>
            <a:ext cx="369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Buffers for scale factor,</a:t>
            </a:r>
          </a:p>
          <a:p>
            <a:r>
              <a:rPr lang="en-US" altLang="ko-KR" dirty="0" smtClean="0"/>
              <a:t>full precision weight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30" y="1839963"/>
            <a:ext cx="3296816" cy="1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Torch Lightning Module Setup : Training Setup</a:t>
            </a:r>
          </a:p>
          <a:p>
            <a:pPr lvl="1"/>
            <a:r>
              <a:rPr lang="en-US" altLang="ko-KR" dirty="0" smtClean="0"/>
              <a:t>Load Dataset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Set Optimizer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30" y="5288657"/>
            <a:ext cx="2938793" cy="6914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75868"/>
          <a:stretch/>
        </p:blipFill>
        <p:spPr>
          <a:xfrm>
            <a:off x="965430" y="4594560"/>
            <a:ext cx="7187970" cy="5899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124" y="4232026"/>
            <a:ext cx="1838582" cy="3810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023" y="4316907"/>
            <a:ext cx="4982270" cy="27626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780333" y="4342390"/>
            <a:ext cx="839667" cy="225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2"/>
          </p:cNvCxnSpPr>
          <p:nvPr/>
        </p:nvCxnSpPr>
        <p:spPr>
          <a:xfrm flipH="1">
            <a:off x="6949440" y="4567688"/>
            <a:ext cx="250727" cy="263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b="46794"/>
          <a:stretch/>
        </p:blipFill>
        <p:spPr>
          <a:xfrm>
            <a:off x="912783" y="2225610"/>
            <a:ext cx="7790643" cy="18095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08104" y="3070279"/>
            <a:ext cx="3199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-1 ~ 1 normalize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10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3030320"/>
            <a:ext cx="2990850" cy="885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10" y="2228161"/>
            <a:ext cx="5572125" cy="723900"/>
          </a:xfrm>
          <a:prstGeom prst="rect">
            <a:avLst/>
          </a:prstGeom>
        </p:spPr>
      </p:pic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38650" y="4846728"/>
            <a:ext cx="3714750" cy="942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29391" b="23814"/>
          <a:stretch/>
        </p:blipFill>
        <p:spPr>
          <a:xfrm>
            <a:off x="4398490" y="3041754"/>
            <a:ext cx="7124700" cy="1662545"/>
          </a:xfrm>
          <a:prstGeom prst="rect">
            <a:avLst/>
          </a:prstGeom>
        </p:spPr>
      </p:pic>
      <p:sp>
        <p:nvSpPr>
          <p:cNvPr id="12" name="내용 개체 틀 1"/>
          <p:cNvSpPr txBox="1">
            <a:spLocks/>
          </p:cNvSpPr>
          <p:nvPr/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7338" indent="-28733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914400" algn="l"/>
                <a:tab pos="2103120" algn="l"/>
              </a:tabLst>
              <a:defRPr sz="32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Torch Lightning Module Setup : Forward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968237" y="4188888"/>
            <a:ext cx="6478387" cy="351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888420" y="3479413"/>
            <a:ext cx="299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Save full precision </a:t>
            </a:r>
            <a:r>
              <a:rPr lang="en-US" altLang="ko-KR" dirty="0" smtClean="0"/>
              <a:t>weight</a:t>
            </a:r>
          </a:p>
          <a:p>
            <a:r>
              <a:rPr lang="en-US" altLang="ko-KR" dirty="0" smtClean="0"/>
              <a:t>Calculate scale factor</a:t>
            </a:r>
          </a:p>
        </p:txBody>
      </p:sp>
      <p:sp>
        <p:nvSpPr>
          <p:cNvPr id="11" name="오른쪽 중괄호 10"/>
          <p:cNvSpPr/>
          <p:nvPr/>
        </p:nvSpPr>
        <p:spPr>
          <a:xfrm>
            <a:off x="4038600" y="2468880"/>
            <a:ext cx="220980" cy="1404146"/>
          </a:xfrm>
          <a:prstGeom prst="rightBrace">
            <a:avLst>
              <a:gd name="adj1" fmla="val 8333"/>
              <a:gd name="adj2" fmla="val 6790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80" y="1912591"/>
            <a:ext cx="3591426" cy="724001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65" y="2808599"/>
            <a:ext cx="3886200" cy="666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965" y="3475349"/>
            <a:ext cx="9886950" cy="2371725"/>
          </a:xfrm>
          <a:prstGeom prst="rect">
            <a:avLst/>
          </a:prstGeom>
        </p:spPr>
      </p:pic>
      <p:sp>
        <p:nvSpPr>
          <p:cNvPr id="10" name="내용 개체 틀 1"/>
          <p:cNvSpPr txBox="1">
            <a:spLocks/>
          </p:cNvSpPr>
          <p:nvPr/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7338" indent="-28733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914400" algn="l"/>
                <a:tab pos="2103120" algn="l"/>
              </a:tabLst>
              <a:defRPr sz="32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Torch Lightning Module Setup : Update Weight Gradient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76466"/>
          <a:stretch/>
        </p:blipFill>
        <p:spPr>
          <a:xfrm>
            <a:off x="6435496" y="4532228"/>
            <a:ext cx="727480" cy="6174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28392" y="1887027"/>
                <a:ext cx="7804296" cy="2346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600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dirty="0"/>
                  <a:t> -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n-US" altLang="ko-KR" sz="1600" dirty="0"/>
                  <a:t> 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400" dirty="0"/>
              </a:p>
              <a:p>
                <a:pPr lvl="2"/>
                <a:r>
                  <a:rPr lang="en-US" altLang="ko-KR" sz="1400" dirty="0"/>
                  <a:t>	</a:t>
                </a:r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dirty="0"/>
                  <a:t> -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n-US" altLang="ko-KR" sz="1600" dirty="0"/>
                  <a:t> 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200" dirty="0"/>
              </a:p>
              <a:p>
                <a:pPr lvl="3"/>
                <a:r>
                  <a:rPr lang="en-US" altLang="ko-KR" sz="1600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dirty="0"/>
                  <a:t> -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n-US" altLang="ko-KR" sz="1600" dirty="0"/>
                  <a:t> 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600" dirty="0"/>
                  <a:t> 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ko-KR" sz="1600" dirty="0"/>
              </a:p>
              <a:p>
                <a:pPr lvl="3"/>
                <a:r>
                  <a:rPr lang="en-US" altLang="ko-KR" sz="1600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dirty="0"/>
                  <a:t> -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n-US" altLang="ko-KR" sz="1600" dirty="0"/>
                  <a:t> · </a:t>
                </a:r>
                <a14:m>
                  <m:oMath xmlns:m="http://schemas.openxmlformats.org/officeDocument/2006/math">
                    <m:r>
                      <a:rPr lang="en-US" altLang="ko-KR" sz="1600" dirty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/>
                      <m:t>·</m:t>
                    </m:r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b="1" dirty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·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600" dirty="0"/>
                  <a:t>·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6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1600" dirty="0">
                        <a:latin typeface="Cambria Math" panose="02040503050406030204" pitchFamily="18" charset="0"/>
                      </a:rPr>
                      <m:t>[( </m:t>
                    </m:r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m:rPr>
                        <m:nor/>
                      </m:rPr>
                      <a:rPr lang="en-US" altLang="ko-KR" sz="1600" dirty="0"/>
                      <m:t>·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ko-KR" sz="1600" dirty="0"/>
                      <m:t>·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sz="1600" b="1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m:rPr>
                            <m:nor/>
                          </m:rPr>
                          <a:rPr lang="en-US" altLang="ko-KR" sz="1600" dirty="0"/>
                          <m:t>·</m:t>
                        </m:r>
                        <m:f>
                          <m:f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1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/>
                      <m:t>·</m:t>
                    </m:r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b="1" dirty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altLang="ko-KR" sz="1600" dirty="0"/>
                      <m:t>·</m:t>
                    </m:r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altLang="ko-KR" sz="1600" dirty="0"/>
                      <m:t>] ·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16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392" y="1887027"/>
                <a:ext cx="7804296" cy="2346091"/>
              </a:xfrm>
              <a:prstGeom prst="rect">
                <a:avLst/>
              </a:prstGeom>
              <a:blipFill>
                <a:blip r:embed="rId6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/>
          <p:cNvSpPr/>
          <p:nvPr/>
        </p:nvSpPr>
        <p:spPr>
          <a:xfrm>
            <a:off x="8791082" y="3493844"/>
            <a:ext cx="623453" cy="4533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844559" y="3506434"/>
            <a:ext cx="572712" cy="44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9828501" y="3475348"/>
            <a:ext cx="1016057" cy="47181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590952" y="2428858"/>
            <a:ext cx="382789" cy="3055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594923" y="2780262"/>
            <a:ext cx="378818" cy="3080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978109" y="2453570"/>
            <a:ext cx="20545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binarized_weight_gradient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err="1" smtClean="0"/>
              <a:t>STE_gradient</a:t>
            </a:r>
            <a:endParaRPr lang="ko-KR" altLang="en-US" sz="11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979622" y="3947159"/>
            <a:ext cx="1272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44649" y="3945496"/>
            <a:ext cx="1354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/>
              <a:t>added_factor2</a:t>
            </a:r>
            <a:endParaRPr lang="ko-KR" altLang="en-US" sz="12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001267" y="3945495"/>
            <a:ext cx="1354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/>
              <a:t>added_factor1</a:t>
            </a:r>
            <a:endParaRPr lang="ko-KR" altLang="en-US" sz="12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7970760" y="3941893"/>
            <a:ext cx="1354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/>
              <a:t>accumulation</a:t>
            </a:r>
            <a:endParaRPr lang="ko-KR" altLang="en-US" sz="1200" i="1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398930" y="3941893"/>
            <a:ext cx="2015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9700259" y="3941893"/>
            <a:ext cx="1717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182120" y="3475348"/>
            <a:ext cx="6796520" cy="757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4" y="1991352"/>
            <a:ext cx="6502115" cy="43649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91" y="2365341"/>
            <a:ext cx="5442057" cy="2699670"/>
          </a:xfrm>
          <a:prstGeom prst="rect">
            <a:avLst/>
          </a:prstGeom>
        </p:spPr>
      </p:pic>
      <p:sp>
        <p:nvSpPr>
          <p:cNvPr id="9" name="내용 개체 틀 1"/>
          <p:cNvSpPr txBox="1">
            <a:spLocks/>
          </p:cNvSpPr>
          <p:nvPr/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7338" indent="-28733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914400" algn="l"/>
                <a:tab pos="2103120" algn="l"/>
              </a:tabLst>
              <a:defRPr sz="32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Torch Lightning Module Setup : Training step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891" y="1742561"/>
            <a:ext cx="4982270" cy="2762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891" y="1991352"/>
            <a:ext cx="2581635" cy="37152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773892" y="1748165"/>
            <a:ext cx="4982270" cy="614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1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Dump Element</a:t>
            </a:r>
          </a:p>
          <a:p>
            <a:pPr lvl="1"/>
            <a:r>
              <a:rPr lang="en-US" altLang="ko-KR" sz="2400" dirty="0" smtClean="0"/>
              <a:t>I_hat_block</a:t>
            </a:r>
            <a:r>
              <a:rPr lang="en-US" altLang="ko-KR" sz="2400" dirty="0" smtClean="0">
                <a:solidFill>
                  <a:srgbClr val="FF0000"/>
                </a:solidFill>
              </a:rPr>
              <a:t>1~9</a:t>
            </a:r>
            <a:r>
              <a:rPr lang="en-US" altLang="ko-KR" sz="2400" dirty="0" smtClean="0"/>
              <a:t>.bin</a:t>
            </a:r>
          </a:p>
          <a:p>
            <a:pPr lvl="2"/>
            <a:r>
              <a:rPr lang="en-US" altLang="ko-KR" sz="2000" dirty="0" smtClean="0"/>
              <a:t>First Layer : -1~1 value </a:t>
            </a:r>
            <a:r>
              <a:rPr lang="en-US" altLang="ko-KR" sz="2000" dirty="0" smtClean="0">
                <a:sym typeface="Wingdings" panose="05000000000000000000" pitchFamily="2" charset="2"/>
              </a:rPr>
              <a:t> 0~255 value  </a:t>
            </a:r>
            <a:r>
              <a:rPr lang="en-US" altLang="ko-KR" sz="2000" dirty="0" smtClean="0"/>
              <a:t> byte </a:t>
            </a:r>
            <a:r>
              <a:rPr lang="en-US" altLang="ko-KR" sz="2000" dirty="0" smtClean="0">
                <a:sym typeface="Wingdings" panose="05000000000000000000" pitchFamily="2" charset="2"/>
              </a:rPr>
              <a:t> dump </a:t>
            </a:r>
            <a:r>
              <a:rPr lang="en-US" altLang="ko-KR" sz="2000" dirty="0">
                <a:sym typeface="Wingdings" panose="05000000000000000000" pitchFamily="2" charset="2"/>
              </a:rPr>
              <a:t>with redundant channel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Other Layer : data.ge(0)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np.packbits</a:t>
            </a:r>
            <a:r>
              <a:rPr lang="en-US" altLang="ko-KR" sz="2000" dirty="0" smtClean="0">
                <a:sym typeface="Wingdings" panose="05000000000000000000" pitchFamily="2" charset="2"/>
              </a:rPr>
              <a:t>  dump (same with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O_hat_block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endParaRPr lang="en-US" altLang="ko-KR" sz="2000" dirty="0" smtClean="0"/>
          </a:p>
          <a:p>
            <a:pPr lvl="1"/>
            <a:r>
              <a:rPr lang="en-US" altLang="ko-KR" sz="2400" dirty="0" smtClean="0"/>
              <a:t>F_hat_block</a:t>
            </a:r>
            <a:r>
              <a:rPr lang="en-US" altLang="ko-KR" sz="2400" dirty="0" smtClean="0">
                <a:solidFill>
                  <a:srgbClr val="FF0000"/>
                </a:solidFill>
              </a:rPr>
              <a:t>1~9</a:t>
            </a:r>
            <a:r>
              <a:rPr lang="en-US" altLang="ko-KR" sz="2400" dirty="0" smtClean="0"/>
              <a:t>.bin</a:t>
            </a:r>
          </a:p>
          <a:p>
            <a:pPr lvl="2"/>
            <a:r>
              <a:rPr lang="en-US" altLang="ko-KR" sz="2000" dirty="0"/>
              <a:t>First Layer : </a:t>
            </a:r>
            <a:r>
              <a:rPr lang="en-US" altLang="ko-KR" sz="2000" dirty="0" smtClean="0"/>
              <a:t>weight.ge(0)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np.packbits</a:t>
            </a:r>
            <a:r>
              <a:rPr lang="en-US" altLang="ko-KR" sz="2000" dirty="0" smtClean="0">
                <a:sym typeface="Wingdings" panose="05000000000000000000" pitchFamily="2" charset="2"/>
              </a:rPr>
              <a:t>  dump with redundant channel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Other Layer : weight.ge(0</a:t>
            </a:r>
            <a:r>
              <a:rPr lang="en-US" altLang="ko-KR" sz="2000" dirty="0"/>
              <a:t>)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sym typeface="Wingdings" panose="05000000000000000000" pitchFamily="2" charset="2"/>
              </a:rPr>
              <a:t>np.packbits</a:t>
            </a:r>
            <a:r>
              <a:rPr lang="en-US" altLang="ko-KR" sz="2000" dirty="0">
                <a:sym typeface="Wingdings" panose="05000000000000000000" pitchFamily="2" charset="2"/>
              </a:rPr>
              <a:t>  </a:t>
            </a:r>
            <a:r>
              <a:rPr lang="en-US" altLang="ko-KR" sz="2000" dirty="0" smtClean="0">
                <a:sym typeface="Wingdings" panose="05000000000000000000" pitchFamily="2" charset="2"/>
              </a:rPr>
              <a:t>dump</a:t>
            </a:r>
            <a:endParaRPr lang="en-US" altLang="ko-KR" sz="2000" dirty="0" smtClean="0"/>
          </a:p>
          <a:p>
            <a:pPr lvl="1"/>
            <a:r>
              <a:rPr lang="en-US" altLang="ko-KR" sz="2400" dirty="0" smtClean="0"/>
              <a:t>O_hat_block</a:t>
            </a:r>
            <a:r>
              <a:rPr lang="en-US" altLang="ko-KR" sz="2400" dirty="0" smtClean="0">
                <a:solidFill>
                  <a:srgbClr val="FF0000"/>
                </a:solidFill>
              </a:rPr>
              <a:t>1~9</a:t>
            </a:r>
            <a:r>
              <a:rPr lang="en-US" altLang="ko-KR" sz="2400" dirty="0" smtClean="0"/>
              <a:t>.bin</a:t>
            </a:r>
          </a:p>
          <a:p>
            <a:pPr lvl="2"/>
            <a:r>
              <a:rPr lang="en-US" altLang="ko-KR" sz="2000" dirty="0"/>
              <a:t>Other Layer : data.ge(0)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sym typeface="Wingdings" panose="05000000000000000000" pitchFamily="2" charset="2"/>
              </a:rPr>
              <a:t>np.packbits</a:t>
            </a:r>
            <a:r>
              <a:rPr lang="en-US" altLang="ko-KR" sz="2000" dirty="0">
                <a:sym typeface="Wingdings" panose="05000000000000000000" pitchFamily="2" charset="2"/>
              </a:rPr>
              <a:t>  </a:t>
            </a:r>
            <a:r>
              <a:rPr lang="en-US" altLang="ko-KR" sz="2000" dirty="0" smtClean="0">
                <a:sym typeface="Wingdings" panose="05000000000000000000" pitchFamily="2" charset="2"/>
              </a:rPr>
              <a:t>dump </a:t>
            </a:r>
            <a:r>
              <a:rPr lang="en-US" altLang="ko-KR" sz="2000" dirty="0">
                <a:sym typeface="Wingdings" panose="05000000000000000000" pitchFamily="2" charset="2"/>
              </a:rPr>
              <a:t>(same with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I_hat_block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endParaRPr lang="en-US" altLang="ko-KR" sz="2000" dirty="0"/>
          </a:p>
          <a:p>
            <a:pPr lvl="2"/>
            <a:r>
              <a:rPr lang="en-US" altLang="ko-KR" sz="2000" dirty="0" smtClean="0"/>
              <a:t>Last Layer :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 dump</a:t>
            </a:r>
            <a:endParaRPr lang="en-US" altLang="ko-KR" sz="2000" dirty="0" smtClean="0"/>
          </a:p>
          <a:p>
            <a:pPr lvl="1"/>
            <a:r>
              <a:rPr lang="en-US" altLang="ko-KR" sz="2400" dirty="0" err="1" smtClean="0"/>
              <a:t>bn_scale_factor.bin</a:t>
            </a:r>
            <a:r>
              <a:rPr lang="en-US" altLang="ko-KR" sz="2400" dirty="0" smtClean="0"/>
              <a:t> / </a:t>
            </a:r>
            <a:r>
              <a:rPr lang="en-US" altLang="ko-KR" sz="2400" dirty="0" err="1" smtClean="0"/>
              <a:t>bn_bias_factor.bin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T</a:t>
            </a:r>
            <a:r>
              <a:rPr lang="en-US" altLang="ko-KR" sz="2400" dirty="0" smtClean="0">
                <a:solidFill>
                  <a:srgbClr val="FF0000"/>
                </a:solidFill>
              </a:rPr>
              <a:t>1~9</a:t>
            </a:r>
            <a:r>
              <a:rPr lang="en-US" altLang="ko-KR" sz="2400" dirty="0" smtClean="0"/>
              <a:t>.bin</a:t>
            </a:r>
          </a:p>
          <a:p>
            <a:pPr lvl="2"/>
            <a:r>
              <a:rPr lang="en-US" altLang="ko-KR" dirty="0"/>
              <a:t>i</a:t>
            </a:r>
            <a:r>
              <a:rPr lang="en-US" altLang="ko-KR" dirty="0" smtClean="0"/>
              <a:t>nt16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Dump Parameters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3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01480" y="1290144"/>
            <a:ext cx="11578282" cy="4887741"/>
          </a:xfrm>
        </p:spPr>
        <p:txBody>
          <a:bodyPr/>
          <a:lstStyle/>
          <a:p>
            <a:r>
              <a:rPr lang="en-US" altLang="ko-KR" dirty="0" smtClean="0"/>
              <a:t>Dump : Other Layer</a:t>
            </a:r>
          </a:p>
          <a:p>
            <a:pPr lvl="1"/>
            <a:r>
              <a:rPr lang="en-US" altLang="ko-KR" dirty="0" err="1" smtClean="0"/>
              <a:t>I_hat_block</a:t>
            </a:r>
            <a:r>
              <a:rPr lang="en-US" altLang="ko-KR" dirty="0" smtClean="0"/>
              <a:t>{}.bin			</a:t>
            </a:r>
            <a:r>
              <a:rPr lang="en-US" altLang="ko-KR" dirty="0" err="1"/>
              <a:t>F_hat_block</a:t>
            </a:r>
            <a:r>
              <a:rPr lang="en-US" altLang="ko-KR" dirty="0"/>
              <a:t>{}.</a:t>
            </a:r>
            <a:r>
              <a:rPr lang="en-US" altLang="ko-KR" dirty="0" smtClean="0"/>
              <a:t>bin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19-Jul-21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Dump Parameters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978" y="2604649"/>
            <a:ext cx="4159897" cy="18627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23" y="2549234"/>
            <a:ext cx="4089151" cy="19713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23" y="2347415"/>
            <a:ext cx="1105054" cy="181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971" y="2415364"/>
            <a:ext cx="1381318" cy="142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93905" y="4962698"/>
            <a:ext cx="389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p.packbits</a:t>
            </a:r>
            <a:r>
              <a:rPr lang="en-US" altLang="ko-KR" dirty="0" smtClean="0"/>
              <a:t>(a)</a:t>
            </a:r>
          </a:p>
          <a:p>
            <a:r>
              <a:rPr lang="en-US" altLang="ko-KR" dirty="0" smtClean="0"/>
              <a:t>Binary array </a:t>
            </a:r>
            <a:r>
              <a:rPr lang="en-US" altLang="ko-KR" dirty="0" smtClean="0">
                <a:sym typeface="Wingdings" panose="05000000000000000000" pitchFamily="2" charset="2"/>
              </a:rPr>
              <a:t> uint8 array (packing)</a:t>
            </a:r>
            <a:endParaRPr lang="ko-KR" altLang="en-US" dirty="0"/>
          </a:p>
        </p:txBody>
      </p:sp>
      <p:grpSp>
        <p:nvGrpSpPr>
          <p:cNvPr id="97" name="그룹 96"/>
          <p:cNvGrpSpPr/>
          <p:nvPr/>
        </p:nvGrpSpPr>
        <p:grpSpPr>
          <a:xfrm>
            <a:off x="6374094" y="4411160"/>
            <a:ext cx="4508022" cy="1958303"/>
            <a:chOff x="6374094" y="4411160"/>
            <a:chExt cx="4508022" cy="1958303"/>
          </a:xfrm>
        </p:grpSpPr>
        <p:cxnSp>
          <p:nvCxnSpPr>
            <p:cNvPr id="13" name="직선 연결선 12"/>
            <p:cNvCxnSpPr/>
            <p:nvPr/>
          </p:nvCxnSpPr>
          <p:spPr>
            <a:xfrm flipV="1">
              <a:off x="10315906" y="4411160"/>
              <a:ext cx="399350" cy="37138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>
              <a:off x="6684573" y="4600683"/>
              <a:ext cx="3453805" cy="1727232"/>
              <a:chOff x="4127334" y="4245384"/>
              <a:chExt cx="3453805" cy="172723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4127334" y="5229932"/>
                <a:ext cx="747333" cy="7318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 flipV="1">
                <a:off x="4127334" y="4249370"/>
                <a:ext cx="933663" cy="972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flipV="1">
                <a:off x="4874667" y="4257342"/>
                <a:ext cx="933663" cy="972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V="1">
                <a:off x="4876805" y="4983109"/>
                <a:ext cx="944160" cy="9718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5060997" y="4245384"/>
                <a:ext cx="759968" cy="39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H="1">
                <a:off x="5813392" y="4252416"/>
                <a:ext cx="7573" cy="730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/>
              <p:cNvSpPr/>
              <p:nvPr/>
            </p:nvSpPr>
            <p:spPr>
              <a:xfrm>
                <a:off x="5887508" y="5233377"/>
                <a:ext cx="747333" cy="7318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 flipV="1">
                <a:off x="5887508" y="4252815"/>
                <a:ext cx="933663" cy="972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V="1">
                <a:off x="6634841" y="4260787"/>
                <a:ext cx="933663" cy="972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V="1">
                <a:off x="6629779" y="4986554"/>
                <a:ext cx="951360" cy="9860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6821171" y="4248829"/>
                <a:ext cx="759968" cy="39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7573566" y="4255861"/>
                <a:ext cx="7573" cy="730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화살표 연결선 40"/>
            <p:cNvCxnSpPr/>
            <p:nvPr/>
          </p:nvCxnSpPr>
          <p:spPr>
            <a:xfrm>
              <a:off x="6802288" y="5667950"/>
              <a:ext cx="0" cy="45462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6935689" y="4948303"/>
              <a:ext cx="504690" cy="532722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8550997" y="5674278"/>
              <a:ext cx="0" cy="45462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8548859" y="5674278"/>
              <a:ext cx="504690" cy="508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8652413" y="4986768"/>
              <a:ext cx="504690" cy="532722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116464" y="4818247"/>
              <a:ext cx="154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993287" y="5547154"/>
              <a:ext cx="579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45980" y="6092464"/>
              <a:ext cx="579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</a:t>
              </a:r>
              <a:endParaRPr lang="ko-KR" alt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05692" y="4761377"/>
              <a:ext cx="154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33901" y="5564488"/>
              <a:ext cx="579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93681" y="6084853"/>
              <a:ext cx="579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</a:t>
              </a:r>
              <a:endParaRPr lang="ko-KR" altLang="en-US" sz="1200" dirty="0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 flipV="1">
              <a:off x="9387227" y="4923231"/>
              <a:ext cx="1338572" cy="140468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0727891" y="4711979"/>
              <a:ext cx="154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4</a:t>
              </a:r>
              <a:endParaRPr lang="ko-KR" altLang="en-US" sz="1200" dirty="0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8333" y="4611458"/>
              <a:ext cx="921472" cy="9756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810521" y="4923231"/>
                  <a:ext cx="1542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521" y="4923231"/>
                  <a:ext cx="154225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374094" y="5807854"/>
                  <a:ext cx="1542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94" y="5807854"/>
                  <a:ext cx="154225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4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043" y="5564488"/>
              <a:ext cx="10" cy="7484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7857" y="5526098"/>
              <a:ext cx="811452" cy="7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172618" y="5237417"/>
                  <a:ext cx="1542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2618" y="5237417"/>
                  <a:ext cx="154225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4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7018" y="4612828"/>
              <a:ext cx="921472" cy="9756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559206" y="4924601"/>
                  <a:ext cx="3258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206" y="4924601"/>
                  <a:ext cx="32581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122779" y="5809224"/>
                  <a:ext cx="3402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’’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779" y="5809224"/>
                  <a:ext cx="34025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8728" y="5565858"/>
              <a:ext cx="10" cy="7484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076DBFA-5339-4862-B35B-5C5FC5B55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6542" y="5527468"/>
              <a:ext cx="811452" cy="7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8921303" y="5238787"/>
                  <a:ext cx="5612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’’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1303" y="5238787"/>
                  <a:ext cx="561219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247687" y="5978730"/>
                  <a:ext cx="147476" cy="2845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acc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687" y="5978730"/>
                  <a:ext cx="147476" cy="284565"/>
                </a:xfrm>
                <a:prstGeom prst="rect">
                  <a:avLst/>
                </a:prstGeom>
                <a:blipFill>
                  <a:blip r:embed="rId12"/>
                  <a:stretch>
                    <a:fillRect l="-37500" t="-26087" r="-79167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8977629" y="5974974"/>
                  <a:ext cx="193964" cy="2844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</m:acc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7629" y="5974974"/>
                  <a:ext cx="193964" cy="284437"/>
                </a:xfrm>
                <a:prstGeom prst="rect">
                  <a:avLst/>
                </a:prstGeom>
                <a:blipFill>
                  <a:blip r:embed="rId13"/>
                  <a:stretch>
                    <a:fillRect l="-28125" t="-14894" r="-65625" b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직선 화살표 연결선 95"/>
            <p:cNvCxnSpPr/>
            <p:nvPr/>
          </p:nvCxnSpPr>
          <p:spPr>
            <a:xfrm flipV="1">
              <a:off x="6796497" y="5666698"/>
              <a:ext cx="504690" cy="508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0255979" y="4334601"/>
                <a:ext cx="3258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’’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979" y="4334601"/>
                <a:ext cx="32581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97CDEE36A342C4BB4E0DADB96743075" ma:contentTypeVersion="12" ma:contentTypeDescription="새 문서를 만듭니다." ma:contentTypeScope="" ma:versionID="618b9689406f21384dae3e81b50bdf3d">
  <xsd:schema xmlns:xsd="http://www.w3.org/2001/XMLSchema" xmlns:xs="http://www.w3.org/2001/XMLSchema" xmlns:p="http://schemas.microsoft.com/office/2006/metadata/properties" xmlns:ns3="86764eaf-7df5-44a8-917e-0a73d19c8f8c" xmlns:ns4="9f10a97f-1288-4566-88ff-19bb3e23ddaa" targetNamespace="http://schemas.microsoft.com/office/2006/metadata/properties" ma:root="true" ma:fieldsID="b9dcedecafc5740d73b6e763a999d7a4" ns3:_="" ns4:_="">
    <xsd:import namespace="86764eaf-7df5-44a8-917e-0a73d19c8f8c"/>
    <xsd:import namespace="9f10a97f-1288-4566-88ff-19bb3e23dda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64eaf-7df5-44a8-917e-0a73d19c8f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사용자별 마지막 공유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시간별 마지막 공유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10a97f-1288-4566-88ff-19bb3e23d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97696C-0916-4F6E-A895-4B1025FE7B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764eaf-7df5-44a8-917e-0a73d19c8f8c"/>
    <ds:schemaRef ds:uri="9f10a97f-1288-4566-88ff-19bb3e23dd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BB4B32-E5E7-4467-87F1-533CB5A1BCD4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86764eaf-7df5-44a8-917e-0a73d19c8f8c"/>
    <ds:schemaRef ds:uri="http://schemas.microsoft.com/office/2006/metadata/properties"/>
    <ds:schemaRef ds:uri="http://purl.org/dc/dcmitype/"/>
    <ds:schemaRef ds:uri="http://schemas.microsoft.com/office/infopath/2007/PartnerControls"/>
    <ds:schemaRef ds:uri="9f10a97f-1288-4566-88ff-19bb3e23dda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10_CASL_PPT_Template_After</Template>
  <TotalTime>5965</TotalTime>
  <Words>2101</Words>
  <Application>Microsoft Office PowerPoint</Application>
  <PresentationFormat>와이드스크린</PresentationFormat>
  <Paragraphs>628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Cambria Math</vt:lpstr>
      <vt:lpstr>Times New Roman</vt:lpstr>
      <vt:lpstr>Wingdings</vt:lpstr>
      <vt:lpstr>Office 테마</vt:lpstr>
      <vt:lpstr>BCNN Code Review &amp; Operation Skipping Scheme </vt:lpstr>
      <vt:lpstr>Python</vt:lpstr>
      <vt:lpstr>Python</vt:lpstr>
      <vt:lpstr>Python</vt:lpstr>
      <vt:lpstr>Python</vt:lpstr>
      <vt:lpstr>Python</vt:lpstr>
      <vt:lpstr>Python</vt:lpstr>
      <vt:lpstr>Dump Parameters</vt:lpstr>
      <vt:lpstr>Dump Parameters</vt:lpstr>
      <vt:lpstr>Dump Parameters</vt:lpstr>
      <vt:lpstr>Dump Parameters</vt:lpstr>
      <vt:lpstr>Dump Parameters</vt:lpstr>
      <vt:lpstr>Dump Parameters</vt:lpstr>
      <vt:lpstr>Dump Parameters</vt:lpstr>
      <vt:lpstr>Operation Skipping Scheme for BCNN</vt:lpstr>
      <vt:lpstr>Operation Skipping Scheme for BCNN</vt:lpstr>
      <vt:lpstr>Operation Skipping Scheme for BCNN</vt:lpstr>
      <vt:lpstr>Operation Skipping Scheme for BCNN</vt:lpstr>
      <vt:lpstr>Operation Skipping Scheme for BCNN</vt:lpstr>
      <vt:lpstr>Operation Skipping Scheme for BCNN</vt:lpstr>
      <vt:lpstr>Operation Skipping Scheme for BCNN</vt:lpstr>
      <vt:lpstr>Operation Skipping Scheme for BCNN</vt:lpstr>
      <vt:lpstr>Operation Skipping Scheme for BCNN</vt:lpstr>
      <vt:lpstr>Operation Skipping Scheme for BCNN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류창호</dc:creator>
  <cp:lastModifiedBy>박상준(***6***103)</cp:lastModifiedBy>
  <cp:revision>367</cp:revision>
  <dcterms:created xsi:type="dcterms:W3CDTF">2020-02-04T03:15:38Z</dcterms:created>
  <dcterms:modified xsi:type="dcterms:W3CDTF">2021-07-19T06:06:54Z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0x010100197CDEE36A342C4BB4E0DADB96743075</vt:lpwstr>
  </property>
</Properties>
</file>