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26-Aug-21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26-Aug-21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26-Aug-21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26-Aug-21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26-Aug-21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26-Aug-21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26-Aug-21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Locality Exploiting </a:t>
            </a:r>
            <a:r>
              <a:rPr lang="en-US" altLang="ko-KR" dirty="0" err="1" smtClean="0"/>
              <a:t>Maxpooling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26-Aug-21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0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267085"/>
              </p:ext>
            </p:extLst>
          </p:nvPr>
        </p:nvGraphicFramePr>
        <p:xfrm>
          <a:off x="304800" y="1289050"/>
          <a:ext cx="11578280" cy="5174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4040">
                  <a:extLst>
                    <a:ext uri="{9D8B030D-6E8A-4147-A177-3AD203B41FA5}">
                      <a16:colId xmlns:a16="http://schemas.microsoft.com/office/drawing/2014/main" val="135247140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074571239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2501467576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4257200871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34853566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4292246127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4261039573"/>
                    </a:ext>
                  </a:extLst>
                </a:gridCol>
              </a:tblGrid>
              <a:tr h="81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CASE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Theoretical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Prob.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Practical</a:t>
                      </a:r>
                      <a:r>
                        <a:rPr lang="en-US" altLang="ko-KR" sz="1600" baseline="0" dirty="0" smtClean="0"/>
                        <a:t> Prob.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Cycle</a:t>
                      </a:r>
                      <a:r>
                        <a:rPr lang="en-US" altLang="ko-KR" sz="1600" baseline="0" dirty="0" smtClean="0"/>
                        <a:t> Count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(No Skip)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Cycle</a:t>
                      </a:r>
                      <a:r>
                        <a:rPr lang="en-US" altLang="ko-KR" sz="1600" baseline="0" dirty="0" smtClean="0"/>
                        <a:t> Count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(TCAS2)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Cycle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Count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(Ideal)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Cycle</a:t>
                      </a:r>
                      <a:r>
                        <a:rPr lang="en-US" altLang="ko-KR" sz="1600" baseline="0" dirty="0" smtClean="0"/>
                        <a:t> Count</a:t>
                      </a:r>
                      <a:endParaRPr lang="ko-KR" altLang="en-US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(locality </a:t>
                      </a:r>
                      <a:r>
                        <a:rPr lang="ko-KR" altLang="en-US" sz="1600" dirty="0" smtClean="0"/>
                        <a:t>적용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68119"/>
                  </a:ext>
                </a:extLst>
              </a:tr>
              <a:tr h="7252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0.50126</a:t>
                      </a:r>
                      <a:endParaRPr lang="ko-KR" altLang="en-US" b="1" dirty="0" smtClean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05685"/>
                  </a:ext>
                </a:extLst>
              </a:tr>
              <a:tr h="7252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0.29900</a:t>
                      </a:r>
                      <a:endParaRPr lang="ko-KR" altLang="en-US" b="1" dirty="0" smtClean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1.4087C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1391"/>
                  </a:ext>
                </a:extLst>
              </a:tr>
              <a:tr h="7252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0.09942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1.8479C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73970"/>
                  </a:ext>
                </a:extLst>
              </a:tr>
              <a:tr h="7252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0.06517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1.5561C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47337"/>
                  </a:ext>
                </a:extLst>
              </a:tr>
              <a:tr h="7252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0.03512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2.3836C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44470"/>
                  </a:ext>
                </a:extLst>
              </a:tr>
              <a:tr h="725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Average Cycle Count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2.8744C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2.5037C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2.7915C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28699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26-Aug-21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Case of a 2x2 Pooling Window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7349"/>
              </p:ext>
            </p:extLst>
          </p:nvPr>
        </p:nvGraphicFramePr>
        <p:xfrm>
          <a:off x="654279" y="2190082"/>
          <a:ext cx="82265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29">
                  <a:extLst>
                    <a:ext uri="{9D8B030D-6E8A-4147-A177-3AD203B41FA5}">
                      <a16:colId xmlns:a16="http://schemas.microsoft.com/office/drawing/2014/main" val="1914221787"/>
                    </a:ext>
                  </a:extLst>
                </a:gridCol>
                <a:gridCol w="411329">
                  <a:extLst>
                    <a:ext uri="{9D8B030D-6E8A-4147-A177-3AD203B41FA5}">
                      <a16:colId xmlns:a16="http://schemas.microsoft.com/office/drawing/2014/main" val="3420522919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32737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651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37291"/>
              </p:ext>
            </p:extLst>
          </p:nvPr>
        </p:nvGraphicFramePr>
        <p:xfrm>
          <a:off x="654279" y="2909184"/>
          <a:ext cx="82265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29">
                  <a:extLst>
                    <a:ext uri="{9D8B030D-6E8A-4147-A177-3AD203B41FA5}">
                      <a16:colId xmlns:a16="http://schemas.microsoft.com/office/drawing/2014/main" val="1914221787"/>
                    </a:ext>
                  </a:extLst>
                </a:gridCol>
                <a:gridCol w="411329">
                  <a:extLst>
                    <a:ext uri="{9D8B030D-6E8A-4147-A177-3AD203B41FA5}">
                      <a16:colId xmlns:a16="http://schemas.microsoft.com/office/drawing/2014/main" val="3420522919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32737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6515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8398"/>
              </p:ext>
            </p:extLst>
          </p:nvPr>
        </p:nvGraphicFramePr>
        <p:xfrm>
          <a:off x="645966" y="3631474"/>
          <a:ext cx="82265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29">
                  <a:extLst>
                    <a:ext uri="{9D8B030D-6E8A-4147-A177-3AD203B41FA5}">
                      <a16:colId xmlns:a16="http://schemas.microsoft.com/office/drawing/2014/main" val="1914221787"/>
                    </a:ext>
                  </a:extLst>
                </a:gridCol>
                <a:gridCol w="411329">
                  <a:extLst>
                    <a:ext uri="{9D8B030D-6E8A-4147-A177-3AD203B41FA5}">
                      <a16:colId xmlns:a16="http://schemas.microsoft.com/office/drawing/2014/main" val="3420522919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32737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651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07607"/>
              </p:ext>
            </p:extLst>
          </p:nvPr>
        </p:nvGraphicFramePr>
        <p:xfrm>
          <a:off x="645966" y="4344593"/>
          <a:ext cx="82265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29">
                  <a:extLst>
                    <a:ext uri="{9D8B030D-6E8A-4147-A177-3AD203B41FA5}">
                      <a16:colId xmlns:a16="http://schemas.microsoft.com/office/drawing/2014/main" val="1914221787"/>
                    </a:ext>
                  </a:extLst>
                </a:gridCol>
                <a:gridCol w="411329">
                  <a:extLst>
                    <a:ext uri="{9D8B030D-6E8A-4147-A177-3AD203B41FA5}">
                      <a16:colId xmlns:a16="http://schemas.microsoft.com/office/drawing/2014/main" val="3420522919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32737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651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4988"/>
              </p:ext>
            </p:extLst>
          </p:nvPr>
        </p:nvGraphicFramePr>
        <p:xfrm>
          <a:off x="645966" y="5068206"/>
          <a:ext cx="82265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29">
                  <a:extLst>
                    <a:ext uri="{9D8B030D-6E8A-4147-A177-3AD203B41FA5}">
                      <a16:colId xmlns:a16="http://schemas.microsoft.com/office/drawing/2014/main" val="1914221787"/>
                    </a:ext>
                  </a:extLst>
                </a:gridCol>
                <a:gridCol w="411329">
                  <a:extLst>
                    <a:ext uri="{9D8B030D-6E8A-4147-A177-3AD203B41FA5}">
                      <a16:colId xmlns:a16="http://schemas.microsoft.com/office/drawing/2014/main" val="3420522919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32737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6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9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97CDEE36A342C4BB4E0DADB96743075" ma:contentTypeVersion="12" ma:contentTypeDescription="새 문서를 만듭니다." ma:contentTypeScope="" ma:versionID="618b9689406f21384dae3e81b50bdf3d">
  <xsd:schema xmlns:xsd="http://www.w3.org/2001/XMLSchema" xmlns:xs="http://www.w3.org/2001/XMLSchema" xmlns:p="http://schemas.microsoft.com/office/2006/metadata/properties" xmlns:ns3="86764eaf-7df5-44a8-917e-0a73d19c8f8c" xmlns:ns4="9f10a97f-1288-4566-88ff-19bb3e23ddaa" targetNamespace="http://schemas.microsoft.com/office/2006/metadata/properties" ma:root="true" ma:fieldsID="b9dcedecafc5740d73b6e763a999d7a4" ns3:_="" ns4:_="">
    <xsd:import namespace="86764eaf-7df5-44a8-917e-0a73d19c8f8c"/>
    <xsd:import namespace="9f10a97f-1288-4566-88ff-19bb3e23dd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4eaf-7df5-44a8-917e-0a73d19c8f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사용자별 마지막 공유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시간별 마지막 공유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0a97f-1288-4566-88ff-19bb3e23d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97696C-0916-4F6E-A895-4B1025FE7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64eaf-7df5-44a8-917e-0a73d19c8f8c"/>
    <ds:schemaRef ds:uri="9f10a97f-1288-4566-88ff-19bb3e23d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9f10a97f-1288-4566-88ff-19bb3e23ddaa"/>
    <ds:schemaRef ds:uri="86764eaf-7df5-44a8-917e-0a73d19c8f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5699</TotalTime>
  <Words>117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Locality Exploiting Maxpooling</vt:lpstr>
      <vt:lpstr>Possible Case of a 2x2 Pooling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337</cp:revision>
  <dcterms:created xsi:type="dcterms:W3CDTF">2020-02-04T03:15:38Z</dcterms:created>
  <dcterms:modified xsi:type="dcterms:W3CDTF">2021-08-26T01:58:35Z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0x010100197CDEE36A342C4BB4E0DADB96743075</vt:lpwstr>
  </property>
</Properties>
</file>