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8" r:id="rId6"/>
    <p:sldId id="322" r:id="rId7"/>
    <p:sldId id="317" r:id="rId8"/>
    <p:sldId id="321" r:id="rId9"/>
    <p:sldId id="316" r:id="rId10"/>
    <p:sldId id="31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27-Aug-21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27-Aug-21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27-Aug-21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27-Aug-21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27-Aug-21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Locality Exploiting </a:t>
            </a:r>
            <a:r>
              <a:rPr lang="en-US" altLang="ko-KR" dirty="0" err="1"/>
              <a:t>Maxpooling</a:t>
            </a:r>
            <a:r>
              <a:rPr lang="en-US" altLang="ko-KR" dirty="0"/>
              <a:t> For BCNN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2016124103 </a:t>
            </a:r>
            <a:r>
              <a:rPr lang="ko-KR" altLang="en-US" dirty="0"/>
              <a:t>박상준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Locality-Exploiting </a:t>
            </a:r>
            <a:r>
              <a:rPr lang="en-US" altLang="ko-KR" dirty="0" err="1" smtClean="0"/>
              <a:t>Maxpooling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채널방향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err="1" smtClean="0"/>
              <a:t>오류존재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Accuracy : 89.84% (CIFAR10)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63390"/>
              </p:ext>
            </p:extLst>
          </p:nvPr>
        </p:nvGraphicFramePr>
        <p:xfrm>
          <a:off x="304800" y="2249766"/>
          <a:ext cx="11578280" cy="424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2049457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258623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TCAS2 + BIT0 SKIP)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baseline="0" dirty="0" smtClean="0"/>
                        <a:t>TCAS2 + BIT0 SKIP + Locality-Exploiting </a:t>
                      </a:r>
                      <a:r>
                        <a:rPr lang="en-US" altLang="ko-KR" sz="1100" baseline="0" dirty="0" err="1" smtClean="0"/>
                        <a:t>Maxpooling</a:t>
                      </a:r>
                      <a:r>
                        <a:rPr lang="en-US" altLang="ko-KR" sz="1100" baseline="0" dirty="0" smtClean="0"/>
                        <a:t> (Lossless)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803929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0.347081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746061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743988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0.277859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628389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3.625162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4387353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4358843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0.649822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1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Locality-Exploiting </a:t>
            </a:r>
            <a:r>
              <a:rPr lang="en-US" altLang="ko-KR" dirty="0" err="1"/>
              <a:t>Maxpooling</a:t>
            </a:r>
            <a:r>
              <a:rPr lang="en-US" altLang="ko-KR" dirty="0"/>
              <a:t> (</a:t>
            </a:r>
            <a:r>
              <a:rPr lang="ko-KR" altLang="en-US" dirty="0" err="1"/>
              <a:t>채널방향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 err="1" smtClean="0"/>
              <a:t>오류존재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Accuracy Loss : </a:t>
            </a:r>
            <a:r>
              <a:rPr lang="en-US" altLang="ko-KR" dirty="0" smtClean="0"/>
              <a:t>0.45%  </a:t>
            </a:r>
            <a:r>
              <a:rPr lang="en-US" altLang="ko-KR" dirty="0"/>
              <a:t>(89.84%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89.39%)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106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Pooling</a:t>
                      </a:r>
                      <a:r>
                        <a:rPr lang="en-US" altLang="ko-KR" sz="1200" baseline="0" dirty="0"/>
                        <a:t> 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dirty="0"/>
                        <a:t>Conv.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3264752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0.033448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3538944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7.778705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13038550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10730519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17.70159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10730519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43.14766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8079682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0.241928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14.59174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6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12030533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10659769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11.39404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10659769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43.52251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7458752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0.235549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21.15039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10566166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9162248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13.28692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9162248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51.45666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1032701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0.30396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1048576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1.813316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122506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2.435799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131072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8.811951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55594922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50467878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9.222144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80217344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50467878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37.08608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0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Locality-Exploiting </a:t>
            </a:r>
            <a:r>
              <a:rPr lang="en-US" altLang="ko-KR" dirty="0" err="1" smtClean="0"/>
              <a:t>Maxpooling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Lossy</a:t>
            </a:r>
            <a:r>
              <a:rPr lang="en-US" altLang="ko-KR" dirty="0" smtClean="0"/>
              <a:t>) </a:t>
            </a:r>
            <a:r>
              <a:rPr lang="en-US" altLang="ko-KR" dirty="0"/>
              <a:t>(</a:t>
            </a:r>
            <a:r>
              <a:rPr lang="ko-KR" altLang="en-US" dirty="0" err="1"/>
              <a:t>오류해결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 </a:t>
            </a:r>
            <a:r>
              <a:rPr lang="en-US" altLang="ko-KR" dirty="0"/>
              <a:t>: 89.84% (CIFAR10)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04637"/>
              </p:ext>
            </p:extLst>
          </p:nvPr>
        </p:nvGraphicFramePr>
        <p:xfrm>
          <a:off x="304800" y="2217108"/>
          <a:ext cx="11578280" cy="426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201680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29128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(TCAS2 + BIT0 SKIP)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TCAS2 + BIT0 SKIP + Locality-Exploiting </a:t>
                      </a:r>
                      <a:r>
                        <a:rPr lang="en-US" altLang="ko-KR" sz="1200" baseline="0" dirty="0" err="1" smtClean="0"/>
                        <a:t>Maxpooling</a:t>
                      </a:r>
                      <a:r>
                        <a:rPr lang="en-US" altLang="ko-KR" sz="1200" baseline="0" dirty="0" smtClean="0"/>
                        <a:t> (Lossless)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794272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1.544136879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746061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724501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2.889844128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609041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6.592528519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4387353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4310351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1.755090142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9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Locality-Exploiting </a:t>
            </a:r>
            <a:r>
              <a:rPr lang="en-US" altLang="ko-KR" dirty="0" err="1"/>
              <a:t>Maxpooling</a:t>
            </a:r>
            <a:r>
              <a:rPr lang="en-US" altLang="ko-KR" dirty="0"/>
              <a:t> (Lossless) (</a:t>
            </a:r>
            <a:r>
              <a:rPr lang="ko-KR" altLang="en-US" dirty="0" err="1"/>
              <a:t>오류해결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Accuracy Loss : </a:t>
            </a:r>
            <a:r>
              <a:rPr lang="en-US" altLang="ko-KR" dirty="0" smtClean="0"/>
              <a:t>0.75%  </a:t>
            </a:r>
            <a:r>
              <a:rPr lang="en-US" altLang="ko-KR" dirty="0"/>
              <a:t>(89.84%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89.09%)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9413"/>
              </p:ext>
            </p:extLst>
          </p:nvPr>
        </p:nvGraphicFramePr>
        <p:xfrm>
          <a:off x="304800" y="2249766"/>
          <a:ext cx="11578280" cy="4106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Pooling</a:t>
                      </a:r>
                      <a:r>
                        <a:rPr lang="en-US" altLang="ko-KR" sz="1200" baseline="0" dirty="0"/>
                        <a:t> 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TCAS2)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3538944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7.778705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12127303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10053800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17.09780814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10326354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45.28901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0.003833592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8059630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14.59709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6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11718193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9730935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16.95874099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10222494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45.83928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7447205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0.074900584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7439556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21.16763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10349249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8425346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18.58978366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9288904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50.78562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1028614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-0.081663287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1048576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1.776505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-0.267997412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131072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8.96759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54114860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48125468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11.06792478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80217344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49751144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37.97957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2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Locality-Exploiting </a:t>
            </a:r>
            <a:r>
              <a:rPr lang="en-US" altLang="ko-KR" dirty="0" err="1" smtClean="0"/>
              <a:t>Maxpooling</a:t>
            </a:r>
            <a:r>
              <a:rPr lang="en-US" altLang="ko-KR" dirty="0" smtClean="0"/>
              <a:t> (Lossless) </a:t>
            </a:r>
            <a:r>
              <a:rPr lang="en-US" altLang="ko-KR" dirty="0"/>
              <a:t>(</a:t>
            </a:r>
            <a:r>
              <a:rPr lang="ko-KR" altLang="en-US" dirty="0" err="1"/>
              <a:t>오류해결</a:t>
            </a:r>
            <a:r>
              <a:rPr lang="en-US" altLang="ko-KR" smtClean="0"/>
              <a:t>+New Idea)</a:t>
            </a:r>
            <a:endParaRPr lang="en-US" altLang="ko-KR" dirty="0"/>
          </a:p>
          <a:p>
            <a:pPr lvl="1"/>
            <a:r>
              <a:rPr lang="en-US" altLang="ko-KR" dirty="0" smtClean="0"/>
              <a:t>Accuracy </a:t>
            </a:r>
            <a:r>
              <a:rPr lang="en-US" altLang="ko-KR" dirty="0"/>
              <a:t>: 89.84% (CIFAR10)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71214"/>
              </p:ext>
            </p:extLst>
          </p:nvPr>
        </p:nvGraphicFramePr>
        <p:xfrm>
          <a:off x="304800" y="2227994"/>
          <a:ext cx="11578280" cy="426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201680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29128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(TCAS2 + BIT0 SKIP)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TCAS2 + BIT0 SKIP + Locality-Exploiting </a:t>
                      </a:r>
                      <a:r>
                        <a:rPr lang="en-US" altLang="ko-KR" sz="1200" baseline="0" dirty="0" err="1" smtClean="0"/>
                        <a:t>Maxpooling</a:t>
                      </a:r>
                      <a:r>
                        <a:rPr lang="en-US" altLang="ko-KR" sz="1200" baseline="0" dirty="0" smtClean="0"/>
                        <a:t> (Lossless)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789739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2.106035608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746061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714460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4.235712629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598858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8.154276056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4393269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4291510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2.316247878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Locality-Exploiting </a:t>
            </a:r>
            <a:r>
              <a:rPr lang="en-US" altLang="ko-KR" dirty="0" err="1"/>
              <a:t>Maxpooling</a:t>
            </a:r>
            <a:r>
              <a:rPr lang="en-US" altLang="ko-KR" dirty="0"/>
              <a:t> (</a:t>
            </a:r>
            <a:r>
              <a:rPr lang="en-US" altLang="ko-KR" dirty="0" err="1" smtClean="0"/>
              <a:t>Lossy</a:t>
            </a:r>
            <a:r>
              <a:rPr lang="en-US" altLang="ko-KR" dirty="0" smtClean="0"/>
              <a:t>) </a:t>
            </a:r>
            <a:r>
              <a:rPr lang="en-US" altLang="ko-KR" dirty="0"/>
              <a:t>(</a:t>
            </a:r>
            <a:r>
              <a:rPr lang="ko-KR" altLang="en-US" dirty="0" err="1" smtClean="0"/>
              <a:t>오류해결</a:t>
            </a:r>
            <a:r>
              <a:rPr lang="en-US" altLang="ko-KR" dirty="0" smtClean="0"/>
              <a:t>+New Idea)</a:t>
            </a:r>
            <a:endParaRPr lang="en-US" altLang="ko-KR" dirty="0"/>
          </a:p>
          <a:p>
            <a:pPr lvl="1"/>
            <a:r>
              <a:rPr lang="en-US" altLang="ko-KR" dirty="0" smtClean="0"/>
              <a:t>Accuracy </a:t>
            </a:r>
            <a:r>
              <a:rPr lang="en-US" altLang="ko-KR" dirty="0"/>
              <a:t>Loss : </a:t>
            </a:r>
            <a:r>
              <a:rPr lang="en-US" altLang="ko-KR" dirty="0" smtClean="0"/>
              <a:t>0.43%  </a:t>
            </a:r>
            <a:r>
              <a:rPr lang="en-US" altLang="ko-KR" dirty="0"/>
              <a:t>(</a:t>
            </a:r>
            <a:r>
              <a:rPr lang="en-US" altLang="ko-KR" dirty="0" smtClean="0"/>
              <a:t>89.84</a:t>
            </a:r>
            <a:r>
              <a:rPr lang="en-US" altLang="ko-KR" dirty="0"/>
              <a:t>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89.41%)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59550"/>
              </p:ext>
            </p:extLst>
          </p:nvPr>
        </p:nvGraphicFramePr>
        <p:xfrm>
          <a:off x="304800" y="2249766"/>
          <a:ext cx="11578280" cy="4106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Pooling</a:t>
                      </a:r>
                      <a:r>
                        <a:rPr lang="en-US" altLang="ko-KR" sz="1200" baseline="0" dirty="0"/>
                        <a:t> 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TCAS2)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3264752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0.033448176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3538944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7.778704608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13038550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10053800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22.89173259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10053800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46.73305088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8079682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0.243400668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14.59299723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6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12030533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9730935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19.11468095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9730935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48.4436512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7458752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0.22959605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21.14568286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10566166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8425346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20.26108619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8425346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55.36091063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1032701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0.31441821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1048576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1.823616028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122506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2.576200349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131072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8.94317627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55594922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48125468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13.43549686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80217344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48125468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40.00615627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1" ma:contentTypeDescription="새 문서를 만듭니다." ma:contentTypeScope="" ma:versionID="2b4ec33a7fd6253456d7752dd35b6595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35b27031ca75c7f471397b68b2346858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B4B32-E5E7-4467-87F1-533CB5A1BCD4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e8c6921-977f-462c-abad-c744a74fa2eb"/>
    <ds:schemaRef ds:uri="http://www.w3.org/XML/1998/namespace"/>
    <ds:schemaRef ds:uri="http://schemas.microsoft.com/office/2006/documentManagement/types"/>
    <ds:schemaRef ds:uri="http://purl.org/dc/dcmitype/"/>
    <ds:schemaRef ds:uri="a69c5110-de25-4dce-8433-b990c8f8dcd4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2F754B-F556-4029-95BC-DBDB15952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7133</TotalTime>
  <Words>1121</Words>
  <Application>Microsoft Office PowerPoint</Application>
  <PresentationFormat>와이드스크린</PresentationFormat>
  <Paragraphs>539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Office 테마</vt:lpstr>
      <vt:lpstr>Locality Exploiting Maxpooling For BCNN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929</cp:revision>
  <dcterms:created xsi:type="dcterms:W3CDTF">2020-02-04T03:15:38Z</dcterms:created>
  <dcterms:modified xsi:type="dcterms:W3CDTF">2021-08-27T00:46:44Z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