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77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43A5-59BE-46D9-A03E-F11B910E8B10}" v="2" dt="2020-10-15T03:24:4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창호(***6***096)" userId="c5241caf-a6af-4120-966e-9f4cae89140f" providerId="ADAL" clId="{DFBD43A5-59BE-46D9-A03E-F11B910E8B10}"/>
    <pc:docChg chg="undo modSld">
      <pc:chgData name="류창호(***6***096)" userId="c5241caf-a6af-4120-966e-9f4cae89140f" providerId="ADAL" clId="{DFBD43A5-59BE-46D9-A03E-F11B910E8B10}" dt="2020-10-15T03:36:23.730" v="8" actId="1076"/>
      <pc:docMkLst>
        <pc:docMk/>
      </pc:docMkLst>
      <pc:sldChg chg="modSp">
        <pc:chgData name="류창호(***6***096)" userId="c5241caf-a6af-4120-966e-9f4cae89140f" providerId="ADAL" clId="{DFBD43A5-59BE-46D9-A03E-F11B910E8B10}" dt="2020-10-15T03:07:21.354" v="1" actId="1076"/>
        <pc:sldMkLst>
          <pc:docMk/>
          <pc:sldMk cId="4198277005" sldId="283"/>
        </pc:sldMkLst>
        <pc:spChg chg="mod">
          <ac:chgData name="류창호(***6***096)" userId="c5241caf-a6af-4120-966e-9f4cae89140f" providerId="ADAL" clId="{DFBD43A5-59BE-46D9-A03E-F11B910E8B10}" dt="2020-10-15T03:07:21.354" v="1" actId="1076"/>
          <ac:spMkLst>
            <pc:docMk/>
            <pc:sldMk cId="4198277005" sldId="283"/>
            <ac:spMk id="10" creationId="{E937B997-D3ED-4395-B070-F8B36AB759B5}"/>
          </ac:spMkLst>
        </pc:spChg>
      </pc:sldChg>
      <pc:sldChg chg="modSp">
        <pc:chgData name="류창호(***6***096)" userId="c5241caf-a6af-4120-966e-9f4cae89140f" providerId="ADAL" clId="{DFBD43A5-59BE-46D9-A03E-F11B910E8B10}" dt="2020-10-15T03:36:23.730" v="8" actId="1076"/>
        <pc:sldMkLst>
          <pc:docMk/>
          <pc:sldMk cId="89583762" sldId="285"/>
        </pc:sldMkLst>
        <pc:spChg chg="mod">
          <ac:chgData name="류창호(***6***096)" userId="c5241caf-a6af-4120-966e-9f4cae89140f" providerId="ADAL" clId="{DFBD43A5-59BE-46D9-A03E-F11B910E8B10}" dt="2020-10-15T03:36:23.730" v="8" actId="1076"/>
          <ac:spMkLst>
            <pc:docMk/>
            <pc:sldMk cId="89583762" sldId="285"/>
            <ac:spMk id="2" creationId="{804ECA87-6774-46DB-BC2C-C02D2C2C1E3D}"/>
          </ac:spMkLst>
        </pc:spChg>
      </pc:sldChg>
      <pc:sldChg chg="modSp">
        <pc:chgData name="류창호(***6***096)" userId="c5241caf-a6af-4120-966e-9f4cae89140f" providerId="ADAL" clId="{DFBD43A5-59BE-46D9-A03E-F11B910E8B10}" dt="2020-10-15T03:11:37.480" v="3" actId="1076"/>
        <pc:sldMkLst>
          <pc:docMk/>
          <pc:sldMk cId="2818065242" sldId="306"/>
        </pc:sldMkLst>
        <pc:graphicFrameChg chg="mod">
          <ac:chgData name="류창호(***6***096)" userId="c5241caf-a6af-4120-966e-9f4cae89140f" providerId="ADAL" clId="{DFBD43A5-59BE-46D9-A03E-F11B910E8B10}" dt="2020-10-15T03:11:37.480" v="3" actId="1076"/>
          <ac:graphicFrameMkLst>
            <pc:docMk/>
            <pc:sldMk cId="2818065242" sldId="306"/>
            <ac:graphicFrameMk id="47" creationId="{BB211941-A27A-440C-9EBC-A47C4D77486A}"/>
          </ac:graphicFrameMkLst>
        </pc:graphicFrameChg>
        <pc:cxnChg chg="mod">
          <ac:chgData name="류창호(***6***096)" userId="c5241caf-a6af-4120-966e-9f4cae89140f" providerId="ADAL" clId="{DFBD43A5-59BE-46D9-A03E-F11B910E8B10}" dt="2020-10-15T03:11:37.480" v="3" actId="1076"/>
          <ac:cxnSpMkLst>
            <pc:docMk/>
            <pc:sldMk cId="2818065242" sldId="306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13:20.701" v="5" actId="1076"/>
        <pc:sldMkLst>
          <pc:docMk/>
          <pc:sldMk cId="1677514847" sldId="308"/>
        </pc:sldMkLst>
        <pc:graphicFrameChg chg="mod">
          <ac:chgData name="류창호(***6***096)" userId="c5241caf-a6af-4120-966e-9f4cae89140f" providerId="ADAL" clId="{DFBD43A5-59BE-46D9-A03E-F11B910E8B10}" dt="2020-10-15T03:13:20.701" v="5" actId="1076"/>
          <ac:graphicFrameMkLst>
            <pc:docMk/>
            <pc:sldMk cId="1677514847" sldId="308"/>
            <ac:graphicFrameMk id="31" creationId="{D3E29F2A-D2E6-4409-9FE1-5DD232C1C5A4}"/>
          </ac:graphicFrameMkLst>
        </pc:graphicFrameChg>
        <pc:cxnChg chg="mod">
          <ac:chgData name="류창호(***6***096)" userId="c5241caf-a6af-4120-966e-9f4cae89140f" providerId="ADAL" clId="{DFBD43A5-59BE-46D9-A03E-F11B910E8B10}" dt="2020-10-15T03:13:20.701" v="5" actId="1076"/>
          <ac:cxnSpMkLst>
            <pc:docMk/>
            <pc:sldMk cId="1677514847" sldId="308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24:43.418" v="6" actId="20578"/>
        <pc:sldMkLst>
          <pc:docMk/>
          <pc:sldMk cId="3864217405" sldId="310"/>
        </pc:sldMkLst>
        <pc:spChg chg="mod">
          <ac:chgData name="류창호(***6***096)" userId="c5241caf-a6af-4120-966e-9f4cae89140f" providerId="ADAL" clId="{DFBD43A5-59BE-46D9-A03E-F11B910E8B10}" dt="2020-10-15T03:24:43.418" v="6" actId="20578"/>
          <ac:spMkLst>
            <pc:docMk/>
            <pc:sldMk cId="3864217405" sldId="310"/>
            <ac:spMk id="8" creationId="{BD53EC6F-BBFE-4714-80CE-2BA8C81EB9E5}"/>
          </ac:spMkLst>
        </pc:spChg>
      </pc:sldChg>
    </pc:docChg>
  </pc:docChgLst>
  <pc:docChgLst>
    <pc:chgData name="류창호(***6***096)" userId="c5241caf-a6af-4120-966e-9f4cae89140f" providerId="ADAL" clId="{D5D84EDC-004A-4569-B5E4-8F943792A54C}"/>
    <pc:docChg chg="addSld modSld sldOrd">
      <pc:chgData name="류창호(***6***096)" userId="c5241caf-a6af-4120-966e-9f4cae89140f" providerId="ADAL" clId="{D5D84EDC-004A-4569-B5E4-8F943792A54C}" dt="2020-09-21T01:48:21.924" v="1"/>
      <pc:docMkLst>
        <pc:docMk/>
      </pc:docMkLst>
      <pc:sldChg chg="add ord">
        <pc:chgData name="류창호(***6***096)" userId="c5241caf-a6af-4120-966e-9f4cae89140f" providerId="ADAL" clId="{D5D84EDC-004A-4569-B5E4-8F943792A54C}" dt="2020-09-21T01:48:21.924" v="1"/>
        <pc:sldMkLst>
          <pc:docMk/>
          <pc:sldMk cId="3709346114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23-Jul-21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23-Jul-21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23-Jul-21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23-Jul-21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23-Jul-21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23-Jul-21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23-Jul-21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DBC5-69B0-4CB8-B505-96FEDF09C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Locality Exploiting </a:t>
            </a:r>
            <a:r>
              <a:rPr lang="en-US" altLang="ko-KR" dirty="0" err="1" smtClean="0"/>
              <a:t>Maxpooling</a:t>
            </a:r>
            <a:r>
              <a:rPr lang="en-US" altLang="ko-KR" dirty="0"/>
              <a:t> </a:t>
            </a:r>
            <a:r>
              <a:rPr lang="en-US" altLang="ko-KR" dirty="0" smtClean="0"/>
              <a:t>For BCNN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5D7F-3C17-444D-BED5-85F76F2B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2016124103 </a:t>
            </a:r>
            <a:r>
              <a:rPr lang="ko-KR" altLang="en-US" dirty="0" smtClean="0"/>
              <a:t>박상준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5CCD-9896-4BF8-839D-86C40FE6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23-Jul-21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FD52-9711-483E-B96A-BF814C1F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6379-C551-40D9-9B5D-3D43C76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29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BCNN Model</a:t>
            </a:r>
          </a:p>
          <a:p>
            <a:pPr lvl="1"/>
            <a:r>
              <a:rPr lang="en-US" altLang="ko-KR" dirty="0" smtClean="0"/>
              <a:t>Accuracy : 80.70% (CIFAR 10)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94618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(No</a:t>
                      </a:r>
                      <a:r>
                        <a:rPr lang="en-US" altLang="ko-KR" sz="1200" baseline="0" dirty="0" smtClean="0"/>
                        <a:t>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baseline="0" dirty="0" smtClean="0"/>
                        <a:t>Boundary op skip +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Bit 1 skip +</a:t>
                      </a:r>
                      <a:r>
                        <a:rPr lang="en-US" altLang="ko-KR" sz="1100" baseline="0" dirty="0" smtClean="0"/>
                        <a:t> Bit 0 skip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1898071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42.07547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534202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9.430271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1062975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9.890493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754747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36.0193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31.58908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12773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30.70204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2.587891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6283402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4290120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31.72297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34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Locality-Exploiting </a:t>
            </a:r>
            <a:r>
              <a:rPr lang="en-US" altLang="ko-KR" dirty="0" err="1" smtClean="0"/>
              <a:t>Maxpooling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 </a:t>
            </a:r>
            <a:r>
              <a:rPr lang="en-US" altLang="ko-KR" smtClean="0"/>
              <a:t>: 80.70</a:t>
            </a:r>
            <a:r>
              <a:rPr lang="en-US" altLang="ko-KR" dirty="0" smtClean="0"/>
              <a:t>% (CIFAR 10)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61546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err="1" smtClean="0"/>
                        <a:t>skippings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0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Locality-Exploiting </a:t>
                      </a:r>
                      <a:r>
                        <a:rPr lang="en-US" altLang="ko-KR" sz="105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Maxpooling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1720849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47.48386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534192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9.431966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1062886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9.898037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710385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39.77992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31.58908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30.69661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2.490234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6283402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4068440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35.251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2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Locality-Exploiting </a:t>
            </a:r>
            <a:r>
              <a:rPr lang="en-US" altLang="ko-KR" dirty="0" err="1" smtClean="0"/>
              <a:t>Maxpooling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 Loss : 0.13%  (80.70% </a:t>
            </a:r>
            <a:r>
              <a:rPr lang="en-US" altLang="ko-KR" dirty="0" smtClean="0">
                <a:sym typeface="Wingdings" panose="05000000000000000000" pitchFamily="2" charset="2"/>
              </a:rPr>
              <a:t> 80.57%)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05843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err="1" smtClean="0"/>
                        <a:t>skippings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0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Locality-Exploiting </a:t>
                      </a:r>
                      <a:r>
                        <a:rPr lang="en-US" altLang="ko-KR" sz="105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Maxpooling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1720849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47.48386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534192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9.431966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1062886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9.898037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(14/16)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662553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43.83469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31.58908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30.68576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2.34375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6283402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4020613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36.01216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3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1.41% </a:t>
            </a:r>
            <a:r>
              <a:rPr lang="en-US" altLang="ko-KR" dirty="0"/>
              <a:t>(80.70%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79.29%)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88547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err="1" smtClean="0"/>
                        <a:t>skippings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0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Locality-Exploiting </a:t>
                      </a:r>
                      <a:r>
                        <a:rPr lang="en-US" altLang="ko-KR" sz="105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Maxpooling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1720849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47.48386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534192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9.431966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1062886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9.898037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(12/16)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662553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43.83469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31.58908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30.68576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2.34375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6283402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4020613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36.01216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19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0.65% </a:t>
            </a:r>
            <a:r>
              <a:rPr lang="en-US" altLang="ko-KR" dirty="0"/>
              <a:t>(80.70%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80.05%)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Locality-Exploiting </a:t>
            </a:r>
            <a:r>
              <a:rPr lang="en-US" altLang="ko-KR" dirty="0" err="1"/>
              <a:t>Maxpooling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10083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err="1" smtClean="0"/>
                        <a:t>skippings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0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Locality-Exploiting </a:t>
                      </a:r>
                      <a:r>
                        <a:rPr lang="en-US" altLang="ko-KR" sz="105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Maxpooling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(2/4)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3276800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1517025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53.70407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534224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9.426541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1062779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9.907108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(14/16)</a:t>
                      </a:r>
                      <a:endParaRPr lang="ko-KR" altLang="en-US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712843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39.57155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31.58637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12775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30.69119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2.34375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6283402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3867004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38.45684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6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663133DC3AF347B5D5E22A7587A3D8" ma:contentTypeVersion="10" ma:contentTypeDescription="새 문서를 만듭니다." ma:contentTypeScope="" ma:versionID="519df7bd0686bd8af6cb26be24adf338">
  <xsd:schema xmlns:xsd="http://www.w3.org/2001/XMLSchema" xmlns:xs="http://www.w3.org/2001/XMLSchema" xmlns:p="http://schemas.microsoft.com/office/2006/metadata/properties" xmlns:ns3="a69c5110-de25-4dce-8433-b990c8f8dcd4" xmlns:ns4="0e8c6921-977f-462c-abad-c744a74fa2eb" targetNamespace="http://schemas.microsoft.com/office/2006/metadata/properties" ma:root="true" ma:fieldsID="1d9ff99dde7cdc8b8147b9146ea1aa09" ns3:_="" ns4:_="">
    <xsd:import namespace="a69c5110-de25-4dce-8433-b990c8f8dcd4"/>
    <xsd:import namespace="0e8c6921-977f-462c-abad-c744a74fa2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5110-de25-4dce-8433-b990c8f8dc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6921-977f-462c-abad-c744a74f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B4B32-E5E7-4467-87F1-533CB5A1BCD4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8c6921-977f-462c-abad-c744a74fa2eb"/>
    <ds:schemaRef ds:uri="a69c5110-de25-4dce-8433-b990c8f8dcd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42891C0-5EFB-4168-9B38-8FDFB70C0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c5110-de25-4dce-8433-b990c8f8dcd4"/>
    <ds:schemaRef ds:uri="0e8c6921-977f-462c-abad-c744a74fa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5679</TotalTime>
  <Words>1101</Words>
  <Application>Microsoft Office PowerPoint</Application>
  <PresentationFormat>와이드스크린</PresentationFormat>
  <Paragraphs>431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Times New Roman</vt:lpstr>
      <vt:lpstr>Wingdings</vt:lpstr>
      <vt:lpstr>Office 테마</vt:lpstr>
      <vt:lpstr>Locality Exploiting Maxpooling For BCNN</vt:lpstr>
      <vt:lpstr>Locality-Exploiting Maxpooling</vt:lpstr>
      <vt:lpstr>Locality-Exploiting Maxpooling</vt:lpstr>
      <vt:lpstr>Locality-Exploiting Maxpooling</vt:lpstr>
      <vt:lpstr>Locality-Exploiting Maxpooling</vt:lpstr>
      <vt:lpstr>Locality-Exploiting Maxpooling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류창호</dc:creator>
  <cp:lastModifiedBy>박상준(***6***103)</cp:lastModifiedBy>
  <cp:revision>317</cp:revision>
  <dcterms:created xsi:type="dcterms:W3CDTF">2020-02-04T03:15:38Z</dcterms:created>
  <dcterms:modified xsi:type="dcterms:W3CDTF">2021-07-23T06:33:26Z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0x010100FD663133DC3AF347B5D5E22A7587A3D8</vt:lpwstr>
  </property>
</Properties>
</file>