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96" r:id="rId6"/>
    <p:sldId id="298" r:id="rId7"/>
    <p:sldId id="297" r:id="rId8"/>
    <p:sldId id="299" r:id="rId9"/>
    <p:sldId id="300" r:id="rId10"/>
    <p:sldId id="301" r:id="rId11"/>
    <p:sldId id="295" r:id="rId12"/>
    <p:sldId id="317" r:id="rId13"/>
    <p:sldId id="318" r:id="rId14"/>
    <p:sldId id="289" r:id="rId15"/>
    <p:sldId id="283" r:id="rId16"/>
    <p:sldId id="314" r:id="rId17"/>
    <p:sldId id="284" r:id="rId18"/>
    <p:sldId id="307" r:id="rId19"/>
    <p:sldId id="308" r:id="rId20"/>
    <p:sldId id="309" r:id="rId21"/>
    <p:sldId id="315" r:id="rId22"/>
    <p:sldId id="316" r:id="rId23"/>
    <p:sldId id="312" r:id="rId24"/>
    <p:sldId id="320" r:id="rId25"/>
    <p:sldId id="321" r:id="rId26"/>
    <p:sldId id="303" r:id="rId27"/>
    <p:sldId id="292" r:id="rId28"/>
    <p:sldId id="305" r:id="rId29"/>
    <p:sldId id="306" r:id="rId30"/>
    <p:sldId id="310" r:id="rId31"/>
    <p:sldId id="311" r:id="rId32"/>
    <p:sldId id="313" r:id="rId33"/>
    <p:sldId id="319" r:id="rId34"/>
    <p:sldId id="32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43A5-59BE-46D9-A03E-F11B910E8B10}" v="2" dt="2020-10-15T03:24:4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창호(***6***096)" userId="c5241caf-a6af-4120-966e-9f4cae89140f" providerId="ADAL" clId="{DFBD43A5-59BE-46D9-A03E-F11B910E8B10}"/>
    <pc:docChg chg="undo modSld">
      <pc:chgData name="류창호(***6***096)" userId="c5241caf-a6af-4120-966e-9f4cae89140f" providerId="ADAL" clId="{DFBD43A5-59BE-46D9-A03E-F11B910E8B10}" dt="2020-10-15T03:36:23.730" v="8" actId="1076"/>
      <pc:docMkLst>
        <pc:docMk/>
      </pc:docMkLst>
      <pc:sldChg chg="modSp">
        <pc:chgData name="류창호(***6***096)" userId="c5241caf-a6af-4120-966e-9f4cae89140f" providerId="ADAL" clId="{DFBD43A5-59BE-46D9-A03E-F11B910E8B10}" dt="2020-10-15T03:07:21.354" v="1" actId="1076"/>
        <pc:sldMkLst>
          <pc:docMk/>
          <pc:sldMk cId="4198277005" sldId="283"/>
        </pc:sldMkLst>
        <pc:spChg chg="mod">
          <ac:chgData name="류창호(***6***096)" userId="c5241caf-a6af-4120-966e-9f4cae89140f" providerId="ADAL" clId="{DFBD43A5-59BE-46D9-A03E-F11B910E8B10}" dt="2020-10-15T03:07:21.354" v="1" actId="1076"/>
          <ac:spMkLst>
            <pc:docMk/>
            <pc:sldMk cId="4198277005" sldId="283"/>
            <ac:spMk id="10" creationId="{E937B997-D3ED-4395-B070-F8B36AB759B5}"/>
          </ac:spMkLst>
        </pc:spChg>
      </pc:sldChg>
      <pc:sldChg chg="modSp">
        <pc:chgData name="류창호(***6***096)" userId="c5241caf-a6af-4120-966e-9f4cae89140f" providerId="ADAL" clId="{DFBD43A5-59BE-46D9-A03E-F11B910E8B10}" dt="2020-10-15T03:36:23.730" v="8" actId="1076"/>
        <pc:sldMkLst>
          <pc:docMk/>
          <pc:sldMk cId="89583762" sldId="285"/>
        </pc:sldMkLst>
        <pc:spChg chg="mod">
          <ac:chgData name="류창호(***6***096)" userId="c5241caf-a6af-4120-966e-9f4cae89140f" providerId="ADAL" clId="{DFBD43A5-59BE-46D9-A03E-F11B910E8B10}" dt="2020-10-15T03:36:23.730" v="8" actId="1076"/>
          <ac:spMkLst>
            <pc:docMk/>
            <pc:sldMk cId="89583762" sldId="285"/>
            <ac:spMk id="2" creationId="{804ECA87-6774-46DB-BC2C-C02D2C2C1E3D}"/>
          </ac:spMkLst>
        </pc:spChg>
      </pc:sldChg>
      <pc:sldChg chg="modSp">
        <pc:chgData name="류창호(***6***096)" userId="c5241caf-a6af-4120-966e-9f4cae89140f" providerId="ADAL" clId="{DFBD43A5-59BE-46D9-A03E-F11B910E8B10}" dt="2020-10-15T03:11:37.480" v="3" actId="1076"/>
        <pc:sldMkLst>
          <pc:docMk/>
          <pc:sldMk cId="2818065242" sldId="306"/>
        </pc:sldMkLst>
        <pc:graphicFrameChg chg="mod">
          <ac:chgData name="류창호(***6***096)" userId="c5241caf-a6af-4120-966e-9f4cae89140f" providerId="ADAL" clId="{DFBD43A5-59BE-46D9-A03E-F11B910E8B10}" dt="2020-10-15T03:11:37.480" v="3" actId="1076"/>
          <ac:graphicFrameMkLst>
            <pc:docMk/>
            <pc:sldMk cId="2818065242" sldId="306"/>
            <ac:graphicFrameMk id="47" creationId="{BB211941-A27A-440C-9EBC-A47C4D77486A}"/>
          </ac:graphicFrameMkLst>
        </pc:graphicFrameChg>
        <pc:cxnChg chg="mod">
          <ac:chgData name="류창호(***6***096)" userId="c5241caf-a6af-4120-966e-9f4cae89140f" providerId="ADAL" clId="{DFBD43A5-59BE-46D9-A03E-F11B910E8B10}" dt="2020-10-15T03:11:37.480" v="3" actId="1076"/>
          <ac:cxnSpMkLst>
            <pc:docMk/>
            <pc:sldMk cId="2818065242" sldId="306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13:20.701" v="5" actId="1076"/>
        <pc:sldMkLst>
          <pc:docMk/>
          <pc:sldMk cId="1677514847" sldId="308"/>
        </pc:sldMkLst>
        <pc:graphicFrameChg chg="mod">
          <ac:chgData name="류창호(***6***096)" userId="c5241caf-a6af-4120-966e-9f4cae89140f" providerId="ADAL" clId="{DFBD43A5-59BE-46D9-A03E-F11B910E8B10}" dt="2020-10-15T03:13:20.701" v="5" actId="1076"/>
          <ac:graphicFrameMkLst>
            <pc:docMk/>
            <pc:sldMk cId="1677514847" sldId="308"/>
            <ac:graphicFrameMk id="31" creationId="{D3E29F2A-D2E6-4409-9FE1-5DD232C1C5A4}"/>
          </ac:graphicFrameMkLst>
        </pc:graphicFrameChg>
        <pc:cxnChg chg="mod">
          <ac:chgData name="류창호(***6***096)" userId="c5241caf-a6af-4120-966e-9f4cae89140f" providerId="ADAL" clId="{DFBD43A5-59BE-46D9-A03E-F11B910E8B10}" dt="2020-10-15T03:13:20.701" v="5" actId="1076"/>
          <ac:cxnSpMkLst>
            <pc:docMk/>
            <pc:sldMk cId="1677514847" sldId="308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24:43.418" v="6" actId="20578"/>
        <pc:sldMkLst>
          <pc:docMk/>
          <pc:sldMk cId="3864217405" sldId="310"/>
        </pc:sldMkLst>
        <pc:spChg chg="mod">
          <ac:chgData name="류창호(***6***096)" userId="c5241caf-a6af-4120-966e-9f4cae89140f" providerId="ADAL" clId="{DFBD43A5-59BE-46D9-A03E-F11B910E8B10}" dt="2020-10-15T03:24:43.418" v="6" actId="20578"/>
          <ac:spMkLst>
            <pc:docMk/>
            <pc:sldMk cId="3864217405" sldId="310"/>
            <ac:spMk id="8" creationId="{BD53EC6F-BBFE-4714-80CE-2BA8C81EB9E5}"/>
          </ac:spMkLst>
        </pc:spChg>
      </pc:sldChg>
    </pc:docChg>
  </pc:docChgLst>
  <pc:docChgLst>
    <pc:chgData name="류창호(***6***096)" userId="c5241caf-a6af-4120-966e-9f4cae89140f" providerId="ADAL" clId="{D5D84EDC-004A-4569-B5E4-8F943792A54C}"/>
    <pc:docChg chg="addSld modSld sldOrd">
      <pc:chgData name="류창호(***6***096)" userId="c5241caf-a6af-4120-966e-9f4cae89140f" providerId="ADAL" clId="{D5D84EDC-004A-4569-B5E4-8F943792A54C}" dt="2020-09-21T01:48:21.924" v="1"/>
      <pc:docMkLst>
        <pc:docMk/>
      </pc:docMkLst>
      <pc:sldChg chg="add ord">
        <pc:chgData name="류창호(***6***096)" userId="c5241caf-a6af-4120-966e-9f4cae89140f" providerId="ADAL" clId="{D5D84EDC-004A-4569-B5E4-8F943792A54C}" dt="2020-09-21T01:48:21.924" v="1"/>
        <pc:sldMkLst>
          <pc:docMk/>
          <pc:sldMk cId="3709346114" sldId="32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aseline="0" dirty="0" smtClean="0">
                <a:effectLst/>
              </a:rPr>
              <a:t>Original </a:t>
            </a:r>
            <a:r>
              <a:rPr lang="en-US" altLang="ko-KR" sz="1800" baseline="0" dirty="0" err="1" smtClean="0">
                <a:effectLst/>
              </a:rPr>
              <a:t>ConvNet</a:t>
            </a:r>
            <a:endParaRPr lang="ko-KR" altLang="ko-KR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11.58</c:v>
                </c:pt>
                <c:pt idx="1">
                  <c:v>11.58</c:v>
                </c:pt>
                <c:pt idx="2">
                  <c:v>11.58</c:v>
                </c:pt>
                <c:pt idx="3">
                  <c:v>11.58</c:v>
                </c:pt>
                <c:pt idx="4">
                  <c:v>11.58</c:v>
                </c:pt>
                <c:pt idx="5">
                  <c:v>11.58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21.07</c:v>
                </c:pt>
                <c:pt idx="1">
                  <c:v>21.07</c:v>
                </c:pt>
                <c:pt idx="2">
                  <c:v>21.07</c:v>
                </c:pt>
                <c:pt idx="3">
                  <c:v>21.07</c:v>
                </c:pt>
                <c:pt idx="4">
                  <c:v>21.07</c:v>
                </c:pt>
                <c:pt idx="5">
                  <c:v>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5.66</c:v>
                </c:pt>
                <c:pt idx="2">
                  <c:v>7.89</c:v>
                </c:pt>
                <c:pt idx="3">
                  <c:v>8.86</c:v>
                </c:pt>
                <c:pt idx="4">
                  <c:v>10.37</c:v>
                </c:pt>
                <c:pt idx="5">
                  <c:v>11.85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5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0316032"/>
        <c:axId val="212031728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89.54</c:v>
                </c:pt>
                <c:pt idx="1">
                  <c:v>88.95</c:v>
                </c:pt>
                <c:pt idx="2">
                  <c:v>87.84</c:v>
                </c:pt>
                <c:pt idx="3">
                  <c:v>86</c:v>
                </c:pt>
                <c:pt idx="4">
                  <c:v>85.65</c:v>
                </c:pt>
                <c:pt idx="5">
                  <c:v>82.46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209328"/>
        <c:axId val="2124201008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2124201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209328"/>
        <c:crosses val="max"/>
        <c:crossBetween val="between"/>
      </c:valAx>
      <c:catAx>
        <c:axId val="2124209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4201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aseline="0" dirty="0" smtClean="0">
                <a:effectLst/>
              </a:rPr>
              <a:t>Model Effective for Skipping for SVHN</a:t>
            </a:r>
            <a:endParaRPr lang="ko-KR" altLang="ko-KR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11.58</c:v>
                </c:pt>
                <c:pt idx="1">
                  <c:v>11.58</c:v>
                </c:pt>
                <c:pt idx="2">
                  <c:v>11.58</c:v>
                </c:pt>
                <c:pt idx="3">
                  <c:v>11.58</c:v>
                </c:pt>
                <c:pt idx="4">
                  <c:v>11.58</c:v>
                </c:pt>
                <c:pt idx="5">
                  <c:v>11.58</c:v>
                </c:pt>
                <c:pt idx="6">
                  <c:v>11.58</c:v>
                </c:pt>
                <c:pt idx="7">
                  <c:v>11.58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21.07</c:v>
                </c:pt>
                <c:pt idx="1">
                  <c:v>21.07</c:v>
                </c:pt>
                <c:pt idx="2">
                  <c:v>21.07</c:v>
                </c:pt>
                <c:pt idx="3">
                  <c:v>21.07</c:v>
                </c:pt>
                <c:pt idx="4">
                  <c:v>21.07</c:v>
                </c:pt>
                <c:pt idx="5">
                  <c:v>21.07</c:v>
                </c:pt>
                <c:pt idx="6">
                  <c:v>21.07</c:v>
                </c:pt>
                <c:pt idx="7">
                  <c:v>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5.66</c:v>
                </c:pt>
                <c:pt idx="2">
                  <c:v>7.89</c:v>
                </c:pt>
                <c:pt idx="3">
                  <c:v>8.86</c:v>
                </c:pt>
                <c:pt idx="4">
                  <c:v>10.37</c:v>
                </c:pt>
                <c:pt idx="5">
                  <c:v>11.85</c:v>
                </c:pt>
                <c:pt idx="6">
                  <c:v>13.55</c:v>
                </c:pt>
                <c:pt idx="7">
                  <c:v>15.32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5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0316032"/>
        <c:axId val="212031728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95.14</c:v>
                </c:pt>
                <c:pt idx="1">
                  <c:v>95.04</c:v>
                </c:pt>
                <c:pt idx="2">
                  <c:v>94.82</c:v>
                </c:pt>
                <c:pt idx="3">
                  <c:v>94.69</c:v>
                </c:pt>
                <c:pt idx="4">
                  <c:v>94.61</c:v>
                </c:pt>
                <c:pt idx="5">
                  <c:v>94.54</c:v>
                </c:pt>
                <c:pt idx="6">
                  <c:v>94.23</c:v>
                </c:pt>
                <c:pt idx="7">
                  <c:v>93.78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209328"/>
        <c:axId val="2124201008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2124201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209328"/>
        <c:crosses val="max"/>
        <c:crossBetween val="between"/>
      </c:valAx>
      <c:catAx>
        <c:axId val="2124209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4201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aseline="0" dirty="0" smtClean="0">
                <a:effectLst/>
              </a:rPr>
              <a:t>Original </a:t>
            </a:r>
            <a:r>
              <a:rPr lang="en-US" altLang="ko-KR" sz="1800" baseline="0" dirty="0" err="1" smtClean="0">
                <a:effectLst/>
              </a:rPr>
              <a:t>ConvNet</a:t>
            </a:r>
            <a:endParaRPr lang="ko-KR" altLang="ko-KR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11.58</c:v>
                </c:pt>
                <c:pt idx="1">
                  <c:v>11.58</c:v>
                </c:pt>
                <c:pt idx="2">
                  <c:v>11.58</c:v>
                </c:pt>
                <c:pt idx="3">
                  <c:v>11.58</c:v>
                </c:pt>
                <c:pt idx="4">
                  <c:v>11.58</c:v>
                </c:pt>
                <c:pt idx="5">
                  <c:v>11.58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21.07</c:v>
                </c:pt>
                <c:pt idx="1">
                  <c:v>21.07</c:v>
                </c:pt>
                <c:pt idx="2">
                  <c:v>21.07</c:v>
                </c:pt>
                <c:pt idx="3">
                  <c:v>21.07</c:v>
                </c:pt>
                <c:pt idx="4">
                  <c:v>21.07</c:v>
                </c:pt>
                <c:pt idx="5">
                  <c:v>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5.66</c:v>
                </c:pt>
                <c:pt idx="2">
                  <c:v>7.89</c:v>
                </c:pt>
                <c:pt idx="3">
                  <c:v>8.86</c:v>
                </c:pt>
                <c:pt idx="4">
                  <c:v>10.37</c:v>
                </c:pt>
                <c:pt idx="5">
                  <c:v>11.85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5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0316032"/>
        <c:axId val="212031728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4/4 4/4 4/4</c:v>
                </c:pt>
                <c:pt idx="1">
                  <c:v>3/4 3/4 3/4</c:v>
                </c:pt>
                <c:pt idx="2">
                  <c:v>3/4 3/4 2/4</c:v>
                </c:pt>
                <c:pt idx="3">
                  <c:v>3/4 2/4 3/4</c:v>
                </c:pt>
                <c:pt idx="4">
                  <c:v>2/4 3/4 3/4</c:v>
                </c:pt>
                <c:pt idx="5">
                  <c:v>2/4 2/4 2/4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89.54</c:v>
                </c:pt>
                <c:pt idx="1">
                  <c:v>88.95</c:v>
                </c:pt>
                <c:pt idx="2">
                  <c:v>87.84</c:v>
                </c:pt>
                <c:pt idx="3">
                  <c:v>86</c:v>
                </c:pt>
                <c:pt idx="4">
                  <c:v>85.65</c:v>
                </c:pt>
                <c:pt idx="5">
                  <c:v>82.46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209328"/>
        <c:axId val="2124201008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2124201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209328"/>
        <c:crosses val="max"/>
        <c:crossBetween val="between"/>
      </c:valAx>
      <c:catAx>
        <c:axId val="2124209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4201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aseline="0" dirty="0" smtClean="0">
                <a:effectLst/>
              </a:rPr>
              <a:t>Model Effective for Skipping for SVHN</a:t>
            </a:r>
            <a:endParaRPr lang="ko-KR" altLang="ko-KR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11.58</c:v>
                </c:pt>
                <c:pt idx="1">
                  <c:v>11.58</c:v>
                </c:pt>
                <c:pt idx="2">
                  <c:v>11.58</c:v>
                </c:pt>
                <c:pt idx="3">
                  <c:v>11.58</c:v>
                </c:pt>
                <c:pt idx="4">
                  <c:v>11.58</c:v>
                </c:pt>
                <c:pt idx="5">
                  <c:v>11.58</c:v>
                </c:pt>
                <c:pt idx="6">
                  <c:v>11.58</c:v>
                </c:pt>
                <c:pt idx="7">
                  <c:v>11.58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21.07</c:v>
                </c:pt>
                <c:pt idx="1">
                  <c:v>21.07</c:v>
                </c:pt>
                <c:pt idx="2">
                  <c:v>21.07</c:v>
                </c:pt>
                <c:pt idx="3">
                  <c:v>21.07</c:v>
                </c:pt>
                <c:pt idx="4">
                  <c:v>21.07</c:v>
                </c:pt>
                <c:pt idx="5">
                  <c:v>21.07</c:v>
                </c:pt>
                <c:pt idx="6">
                  <c:v>21.07</c:v>
                </c:pt>
                <c:pt idx="7">
                  <c:v>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5.66</c:v>
                </c:pt>
                <c:pt idx="2">
                  <c:v>7.89</c:v>
                </c:pt>
                <c:pt idx="3">
                  <c:v>8.86</c:v>
                </c:pt>
                <c:pt idx="4">
                  <c:v>10.37</c:v>
                </c:pt>
                <c:pt idx="5">
                  <c:v>11.85</c:v>
                </c:pt>
                <c:pt idx="6">
                  <c:v>13.55</c:v>
                </c:pt>
                <c:pt idx="7">
                  <c:v>15.32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5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0316032"/>
        <c:axId val="212031728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4/4 16/16</c:v>
                </c:pt>
                <c:pt idx="1">
                  <c:v>3/4 14/16</c:v>
                </c:pt>
                <c:pt idx="2">
                  <c:v>2/4 14/16</c:v>
                </c:pt>
                <c:pt idx="3">
                  <c:v>2/4 13/16</c:v>
                </c:pt>
                <c:pt idx="4">
                  <c:v>2/4 12/16</c:v>
                </c:pt>
                <c:pt idx="5">
                  <c:v>2/4 11/16</c:v>
                </c:pt>
                <c:pt idx="6">
                  <c:v>2/4 10/16</c:v>
                </c:pt>
                <c:pt idx="7">
                  <c:v>2/4 9/16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95.14</c:v>
                </c:pt>
                <c:pt idx="1">
                  <c:v>95.04</c:v>
                </c:pt>
                <c:pt idx="2">
                  <c:v>94.82</c:v>
                </c:pt>
                <c:pt idx="3">
                  <c:v>94.69</c:v>
                </c:pt>
                <c:pt idx="4">
                  <c:v>94.61</c:v>
                </c:pt>
                <c:pt idx="5">
                  <c:v>94.54</c:v>
                </c:pt>
                <c:pt idx="6">
                  <c:v>94.23</c:v>
                </c:pt>
                <c:pt idx="7">
                  <c:v>93.78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209328"/>
        <c:axId val="2124201008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2124201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209328"/>
        <c:crosses val="max"/>
        <c:crossBetween val="between"/>
      </c:valAx>
      <c:catAx>
        <c:axId val="2124209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4201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11-Aug-21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11-Aug-21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11-Aug-21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11-Aug-21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11-Aug-21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DBC5-69B0-4CB8-B505-96FEDF09C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Locality Exploiting </a:t>
            </a:r>
            <a:r>
              <a:rPr lang="en-US" altLang="ko-KR" dirty="0" err="1" smtClean="0"/>
              <a:t>Maxpooling</a:t>
            </a:r>
            <a:r>
              <a:rPr lang="en-US" altLang="ko-KR" dirty="0"/>
              <a:t> </a:t>
            </a:r>
            <a:r>
              <a:rPr lang="en-US" altLang="ko-KR" dirty="0" smtClean="0"/>
              <a:t>For BCNN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5D7F-3C17-444D-BED5-85F76F2B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2016124103 </a:t>
            </a:r>
            <a:r>
              <a:rPr lang="ko-KR" altLang="en-US" dirty="0" smtClean="0"/>
              <a:t>박상준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5CCD-9896-4BF8-839D-86C40FE6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FD52-9711-483E-B96A-BF814C1F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6379-C551-40D9-9B5D-3D43C76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29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00911" y="6348970"/>
            <a:ext cx="2743200" cy="365125"/>
          </a:xfrm>
        </p:spPr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  <p:sp>
        <p:nvSpPr>
          <p:cNvPr id="101" name="내용 개체 틀 1"/>
          <p:cNvSpPr txBox="1">
            <a:spLocks/>
          </p:cNvSpPr>
          <p:nvPr/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Locality-Exploiting </a:t>
            </a:r>
            <a:r>
              <a:rPr lang="en-US" altLang="ko-KR" dirty="0" err="1" smtClean="0"/>
              <a:t>Maxpooling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Method 1 + Method 2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Reducing the “</a:t>
            </a:r>
            <a:r>
              <a:rPr lang="en-US" altLang="ko-KR" dirty="0" smtClean="0"/>
              <a:t>Probability </a:t>
            </a:r>
            <a:r>
              <a:rPr lang="en-US" altLang="ko-KR" dirty="0"/>
              <a:t>of worst-case </a:t>
            </a:r>
            <a:r>
              <a:rPr lang="en-US" altLang="ko-KR" dirty="0" smtClean="0"/>
              <a:t>scenario”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0083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직사각형 334"/>
          <p:cNvSpPr/>
          <p:nvPr/>
        </p:nvSpPr>
        <p:spPr>
          <a:xfrm>
            <a:off x="6972932" y="2896607"/>
            <a:ext cx="587051" cy="3020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7567017" y="4667800"/>
            <a:ext cx="584249" cy="2911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7550191" y="4307315"/>
            <a:ext cx="606006" cy="2911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4799" y="1279010"/>
            <a:ext cx="11578282" cy="4887741"/>
          </a:xfrm>
        </p:spPr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Scheme for </a:t>
            </a:r>
            <a:r>
              <a:rPr lang="en-US" altLang="ko-KR" dirty="0" smtClean="0"/>
              <a:t>BCNN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7" y="1997448"/>
            <a:ext cx="4947730" cy="41693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97" y="1798669"/>
            <a:ext cx="6514057" cy="429426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6912279" y="2463803"/>
            <a:ext cx="523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7395782" y="2302960"/>
            <a:ext cx="3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6661518" y="2936839"/>
            <a:ext cx="3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endCxn id="18" idx="0"/>
          </p:cNvCxnSpPr>
          <p:nvPr/>
        </p:nvCxnSpPr>
        <p:spPr>
          <a:xfrm>
            <a:off x="6819238" y="2563993"/>
            <a:ext cx="0" cy="372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6959023" y="3268770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6959023" y="3268770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6959021" y="3268769"/>
            <a:ext cx="606006" cy="2911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6958961" y="3268691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7564432" y="3268769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7564372" y="3268691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6958961" y="3559714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7564372" y="3559714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6961822" y="4008677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6961822" y="4008677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6961820" y="4008676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6961760" y="4008598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7567231" y="4008676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7567171" y="4008598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6961760" y="4299621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7567171" y="4299621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6961822" y="4676812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6961822" y="4676812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6961820" y="4676811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6961760" y="4676733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7567231" y="4676811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7567171" y="4676733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6961760" y="4967756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7567171" y="4967756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6962794" y="2600319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6962794" y="2600319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6962792" y="2600318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1  1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962732" y="2600240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직사각형 253"/>
          <p:cNvSpPr/>
          <p:nvPr/>
        </p:nvSpPr>
        <p:spPr>
          <a:xfrm>
            <a:off x="7568203" y="2600318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7568143" y="2600240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6962732" y="2891263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7568143" y="2891263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8" name="직선 화살표 연결선 257"/>
          <p:cNvCxnSpPr/>
          <p:nvPr/>
        </p:nvCxnSpPr>
        <p:spPr>
          <a:xfrm>
            <a:off x="7722491" y="2736122"/>
            <a:ext cx="6959" cy="3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/>
          <p:nvPr/>
        </p:nvCxnSpPr>
        <p:spPr>
          <a:xfrm>
            <a:off x="7998369" y="2737475"/>
            <a:ext cx="6959" cy="3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/>
          <p:cNvCxnSpPr/>
          <p:nvPr/>
        </p:nvCxnSpPr>
        <p:spPr>
          <a:xfrm flipV="1">
            <a:off x="7729450" y="2709045"/>
            <a:ext cx="275878" cy="319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 flipH="1" flipV="1">
            <a:off x="7704245" y="3391568"/>
            <a:ext cx="2734" cy="30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/>
          <p:nvPr/>
        </p:nvCxnSpPr>
        <p:spPr>
          <a:xfrm flipH="1" flipV="1">
            <a:off x="7985031" y="3391568"/>
            <a:ext cx="2734" cy="30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/>
          <p:nvPr/>
        </p:nvCxnSpPr>
        <p:spPr>
          <a:xfrm>
            <a:off x="7706182" y="3413853"/>
            <a:ext cx="292187" cy="29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>
            <a:off x="7403102" y="4131713"/>
            <a:ext cx="6959" cy="3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/>
          <p:nvPr/>
        </p:nvCxnSpPr>
        <p:spPr>
          <a:xfrm>
            <a:off x="7098249" y="4126649"/>
            <a:ext cx="6959" cy="35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/>
          <p:nvPr/>
        </p:nvCxnSpPr>
        <p:spPr>
          <a:xfrm flipH="1" flipV="1">
            <a:off x="7105208" y="4117403"/>
            <a:ext cx="306933" cy="320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/>
          <p:nvPr/>
        </p:nvCxnSpPr>
        <p:spPr>
          <a:xfrm flipH="1" flipV="1">
            <a:off x="7120949" y="4829462"/>
            <a:ext cx="2734" cy="30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/>
          <p:nvPr/>
        </p:nvCxnSpPr>
        <p:spPr>
          <a:xfrm flipH="1" flipV="1">
            <a:off x="7401735" y="4829462"/>
            <a:ext cx="2734" cy="30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/>
          <p:nvPr/>
        </p:nvCxnSpPr>
        <p:spPr>
          <a:xfrm flipH="1">
            <a:off x="7117686" y="4852646"/>
            <a:ext cx="280810" cy="29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/>
          <p:nvPr/>
        </p:nvSpPr>
        <p:spPr>
          <a:xfrm>
            <a:off x="6928652" y="352117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 </a:t>
            </a:r>
            <a:r>
              <a:rPr lang="en-US" altLang="ko-KR" dirty="0" smtClean="0"/>
              <a:t>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9" name="직사각형 288"/>
          <p:cNvSpPr/>
          <p:nvPr/>
        </p:nvSpPr>
        <p:spPr>
          <a:xfrm>
            <a:off x="7522691" y="396948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 </a:t>
            </a:r>
            <a:r>
              <a:rPr lang="en-US" altLang="ko-KR" dirty="0" smtClean="0"/>
              <a:t>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0" name="직사각형 289"/>
          <p:cNvSpPr/>
          <p:nvPr/>
        </p:nvSpPr>
        <p:spPr>
          <a:xfrm>
            <a:off x="7522690" y="493695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 </a:t>
            </a:r>
            <a:r>
              <a:rPr lang="en-US" altLang="ko-KR" dirty="0" smtClean="0"/>
              <a:t>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1" name="직사각형 290"/>
          <p:cNvSpPr/>
          <p:nvPr/>
        </p:nvSpPr>
        <p:spPr>
          <a:xfrm>
            <a:off x="9449363" y="3313753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9449363" y="3313753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9449361" y="3313752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9449301" y="3313674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직사각형 294"/>
          <p:cNvSpPr/>
          <p:nvPr/>
        </p:nvSpPr>
        <p:spPr>
          <a:xfrm>
            <a:off x="10054772" y="3313752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10054712" y="3313674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9449301" y="3604697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10054712" y="3604697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9449363" y="3912527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9449363" y="3912527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9449361" y="3912526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9449301" y="3912448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직사각형 305"/>
          <p:cNvSpPr/>
          <p:nvPr/>
        </p:nvSpPr>
        <p:spPr>
          <a:xfrm>
            <a:off x="10054772" y="3912526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0054712" y="3912448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9449301" y="4203471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10054712" y="4203471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2" name="직선 화살표 연결선 311"/>
          <p:cNvCxnSpPr/>
          <p:nvPr/>
        </p:nvCxnSpPr>
        <p:spPr>
          <a:xfrm>
            <a:off x="9588519" y="3465834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/>
          <p:cNvCxnSpPr/>
          <p:nvPr/>
        </p:nvCxnSpPr>
        <p:spPr>
          <a:xfrm flipH="1">
            <a:off x="9588519" y="3758561"/>
            <a:ext cx="8544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/>
          <p:cNvCxnSpPr/>
          <p:nvPr/>
        </p:nvCxnSpPr>
        <p:spPr>
          <a:xfrm flipH="1">
            <a:off x="9588518" y="4368027"/>
            <a:ext cx="8544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/>
          <p:nvPr/>
        </p:nvCxnSpPr>
        <p:spPr>
          <a:xfrm>
            <a:off x="9588519" y="4057998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7459867" y="5420695"/>
                <a:ext cx="147476" cy="28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67" y="5420695"/>
                <a:ext cx="147476" cy="284565"/>
              </a:xfrm>
              <a:prstGeom prst="rect">
                <a:avLst/>
              </a:prstGeom>
              <a:blipFill>
                <a:blip r:embed="rId4"/>
                <a:stretch>
                  <a:fillRect l="-37500" t="-23404" r="-79167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9964363" y="4632627"/>
                <a:ext cx="232436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363" y="4632627"/>
                <a:ext cx="232436" cy="286297"/>
              </a:xfrm>
              <a:prstGeom prst="rect">
                <a:avLst/>
              </a:prstGeom>
              <a:blipFill>
                <a:blip r:embed="rId5"/>
                <a:stretch>
                  <a:fillRect l="-21053" t="-17021" r="-52632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직선 화살표 연결선 327"/>
          <p:cNvCxnSpPr/>
          <p:nvPr/>
        </p:nvCxnSpPr>
        <p:spPr>
          <a:xfrm>
            <a:off x="9408096" y="3187752"/>
            <a:ext cx="523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9891599" y="3026909"/>
            <a:ext cx="3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9157335" y="3660788"/>
            <a:ext cx="3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1" name="직선 화살표 연결선 330"/>
          <p:cNvCxnSpPr>
            <a:endCxn id="330" idx="0"/>
          </p:cNvCxnSpPr>
          <p:nvPr/>
        </p:nvCxnSpPr>
        <p:spPr>
          <a:xfrm>
            <a:off x="9315055" y="3287942"/>
            <a:ext cx="0" cy="372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787080" y="56250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Decreasing Probability </a:t>
            </a:r>
            <a:r>
              <a:rPr lang="en-US" altLang="ko-KR">
                <a:sym typeface="Wingdings" panose="05000000000000000000" pitchFamily="2" charset="2"/>
              </a:rPr>
              <a:t>of </a:t>
            </a:r>
            <a:r>
              <a:rPr lang="en-US" altLang="ko-KR" smtClean="0">
                <a:sym typeface="Wingdings" panose="05000000000000000000" pitchFamily="2" charset="2"/>
              </a:rPr>
              <a:t>detecting </a:t>
            </a:r>
            <a:r>
              <a:rPr lang="en-US" altLang="ko-KR" smtClean="0"/>
              <a:t>1 </a:t>
            </a:r>
            <a:r>
              <a:rPr lang="en-US" altLang="ko-KR" dirty="0"/>
              <a:t>for the first time in the last window</a:t>
            </a:r>
          </a:p>
        </p:txBody>
      </p:sp>
    </p:spTree>
    <p:extLst>
      <p:ext uri="{BB962C8B-B14F-4D97-AF65-F5344CB8AC3E}">
        <p14:creationId xmlns:p14="http://schemas.microsoft.com/office/powerpoint/2010/main" val="41430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: 89.54% (CIFAR10)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25412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Conv.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1105883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6.253137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832037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29.46735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10.00926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751456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36.29829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478053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18.94989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672873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42.95985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0.968933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3.210449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4443999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25.58668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454836"/>
              </p:ext>
            </p:extLst>
          </p:nvPr>
        </p:nvGraphicFramePr>
        <p:xfrm>
          <a:off x="304800" y="1289050"/>
          <a:ext cx="11577638" cy="488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8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0.49%  (89.54% </a:t>
            </a:r>
            <a:r>
              <a:rPr lang="en-US" altLang="ko-KR" dirty="0" smtClean="0">
                <a:sym typeface="Wingdings" panose="05000000000000000000" pitchFamily="2" charset="2"/>
              </a:rPr>
              <a:t> 88.95%)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46880"/>
              </p:ext>
            </p:extLst>
          </p:nvPr>
        </p:nvGraphicFramePr>
        <p:xfrm>
          <a:off x="304800" y="2249766"/>
          <a:ext cx="11578279" cy="4334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5266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1449096757"/>
                    </a:ext>
                  </a:extLst>
                </a:gridCol>
                <a:gridCol w="2109496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921312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719497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1105883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0.48676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6.709459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832037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713102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14.29444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713102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39.54959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-0.00301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10.00654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751456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9.528036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42.36781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478053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0.089321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19.02228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672873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587977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12.61694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587977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50.15657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0.080122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1.048279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0.567537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3.759766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4443999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4162678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6.330357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4162678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30.29731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5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%  (89.54% </a:t>
            </a:r>
            <a:r>
              <a:rPr lang="en-US" altLang="ko-KR" dirty="0" smtClean="0">
                <a:sym typeface="Wingdings" panose="05000000000000000000" pitchFamily="2" charset="2"/>
              </a:rPr>
              <a:t> 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41392"/>
              </p:ext>
            </p:extLst>
          </p:nvPr>
        </p:nvGraphicFramePr>
        <p:xfrm>
          <a:off x="304800" y="2249766"/>
          <a:ext cx="11578279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6494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1449096757"/>
                    </a:ext>
                  </a:extLst>
                </a:gridCol>
                <a:gridCol w="2109496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921312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719497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6.709459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713102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39.54959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10.00654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42.36781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19.02228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517834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56.10267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1.002502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3.405762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4092594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31.47085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6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%  (89.54% </a:t>
            </a:r>
            <a:r>
              <a:rPr lang="en-US" altLang="ko-KR" dirty="0" smtClean="0">
                <a:sym typeface="Wingdings" panose="05000000000000000000" pitchFamily="2" charset="2"/>
              </a:rPr>
              <a:t> 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77583"/>
              </p:ext>
            </p:extLst>
          </p:nvPr>
        </p:nvGraphicFramePr>
        <p:xfrm>
          <a:off x="304800" y="2249766"/>
          <a:ext cx="11578279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536108">
                  <a:extLst>
                    <a:ext uri="{9D8B030D-6E8A-4147-A177-3AD203B41FA5}">
                      <a16:colId xmlns:a16="http://schemas.microsoft.com/office/drawing/2014/main" val="1449096757"/>
                    </a:ext>
                  </a:extLst>
                </a:gridCol>
                <a:gridCol w="2109496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921312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719497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6.709459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49.1027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9.996372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42.43266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477588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19.02873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50.03187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0.920105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3.613281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4050809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32.17052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1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%  (89.54% </a:t>
            </a:r>
            <a:r>
              <a:rPr lang="en-US" altLang="ko-KR" dirty="0" smtClean="0">
                <a:sym typeface="Wingdings" panose="05000000000000000000" pitchFamily="2" charset="2"/>
              </a:rPr>
              <a:t> 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1124"/>
              </p:ext>
            </p:extLst>
          </p:nvPr>
        </p:nvGraphicFramePr>
        <p:xfrm>
          <a:off x="304800" y="2249766"/>
          <a:ext cx="11578279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536108">
                  <a:extLst>
                    <a:ext uri="{9D8B030D-6E8A-4147-A177-3AD203B41FA5}">
                      <a16:colId xmlns:a16="http://schemas.microsoft.com/office/drawing/2014/main" val="1449096757"/>
                    </a:ext>
                  </a:extLst>
                </a:gridCol>
                <a:gridCol w="2109496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921312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99438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719497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6.709459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49.1027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9.996372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587570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50.19107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476671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19.1842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517215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56.15514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0.732422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3.039551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3886307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34.92505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90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Original </a:t>
            </a:r>
            <a:r>
              <a:rPr lang="en-US" altLang="ko-KR" dirty="0" err="1" smtClean="0"/>
              <a:t>ConvNet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 : 89.84% (CIFAR10)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1105534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6.282722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828127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29.7988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9.943644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36.39331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479120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18.76899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658426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44.18454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0.961304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3.222656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4425630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25.89427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6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0.47%  (89.84% </a:t>
            </a:r>
            <a:r>
              <a:rPr lang="en-US" altLang="ko-KR" dirty="0" smtClean="0">
                <a:sym typeface="Wingdings" panose="05000000000000000000" pitchFamily="2" charset="2"/>
              </a:rPr>
              <a:t> 89.37%)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365831247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Pooling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(Conv.)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Prop.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1105534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1099618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0.535126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1099539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6.790924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828127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710097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14.25264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710370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39.78119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-0.00282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531164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9.94534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678884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9.522547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678554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42.47826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479120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478674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0.093087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478671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18.84511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658426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578902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12.07789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578710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50.94215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0.106308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1.063538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0.567608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3.759766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4425630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4150164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6.224334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4149811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30.51277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73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3.2 Threshold-based Edge-Pruning</a:t>
                </a:r>
              </a:p>
              <a:p>
                <a:pPr lvl="1"/>
                <a:r>
                  <a:rPr lang="en-US" altLang="ko-KR" dirty="0"/>
                  <a:t>Condition </a:t>
                </a:r>
                <a:r>
                  <a:rPr lang="en-US" altLang="ko-KR" dirty="0" smtClean="0"/>
                  <a:t>1 :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6181" r="51499"/>
          <a:stretch/>
        </p:blipFill>
        <p:spPr>
          <a:xfrm>
            <a:off x="1639659" y="3028086"/>
            <a:ext cx="2527366" cy="2020189"/>
          </a:xfrm>
          <a:prstGeom prst="rect">
            <a:avLst/>
          </a:prstGeom>
        </p:spPr>
      </p:pic>
      <p:sp>
        <p:nvSpPr>
          <p:cNvPr id="9" name="정육면체 8">
            <a:extLst>
              <a:ext uri="{FF2B5EF4-FFF2-40B4-BE49-F238E27FC236}">
                <a16:creationId xmlns:a16="http://schemas.microsoft.com/office/drawing/2014/main" id="{21BD136C-4A17-46B7-B226-255AECAD46C4}"/>
              </a:ext>
            </a:extLst>
          </p:cNvPr>
          <p:cNvSpPr/>
          <p:nvPr/>
        </p:nvSpPr>
        <p:spPr>
          <a:xfrm>
            <a:off x="5660721" y="3218956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E5E34457-9D02-44D1-A21C-4FCA496BC774}"/>
              </a:ext>
            </a:extLst>
          </p:cNvPr>
          <p:cNvSpPr/>
          <p:nvPr/>
        </p:nvSpPr>
        <p:spPr>
          <a:xfrm>
            <a:off x="5535676" y="2925174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6B85B2-1E22-4B26-864E-8716F04732EB}"/>
              </a:ext>
            </a:extLst>
          </p:cNvPr>
          <p:cNvCxnSpPr/>
          <p:nvPr/>
        </p:nvCxnSpPr>
        <p:spPr>
          <a:xfrm>
            <a:off x="5464842" y="3833135"/>
            <a:ext cx="0" cy="8757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10D897-8A05-4950-B0B2-DD05359EC08D}"/>
              </a:ext>
            </a:extLst>
          </p:cNvPr>
          <p:cNvCxnSpPr>
            <a:cxnSpLocks/>
          </p:cNvCxnSpPr>
          <p:nvPr/>
        </p:nvCxnSpPr>
        <p:spPr>
          <a:xfrm flipH="1">
            <a:off x="5492359" y="2892285"/>
            <a:ext cx="853315" cy="863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C8976A-E30C-43CC-9197-68AC848C801F}"/>
              </a:ext>
            </a:extLst>
          </p:cNvPr>
          <p:cNvCxnSpPr>
            <a:cxnSpLocks/>
          </p:cNvCxnSpPr>
          <p:nvPr/>
        </p:nvCxnSpPr>
        <p:spPr>
          <a:xfrm flipH="1">
            <a:off x="6472970" y="2856725"/>
            <a:ext cx="7278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882B2ECC-DA37-47DA-A480-794DA60A98D6}"/>
              </a:ext>
            </a:extLst>
          </p:cNvPr>
          <p:cNvSpPr/>
          <p:nvPr/>
        </p:nvSpPr>
        <p:spPr>
          <a:xfrm>
            <a:off x="5661692" y="3729306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D61EAB05-D8DD-4E79-958A-3E721332CA7B}"/>
              </a:ext>
            </a:extLst>
          </p:cNvPr>
          <p:cNvSpPr/>
          <p:nvPr/>
        </p:nvSpPr>
        <p:spPr>
          <a:xfrm>
            <a:off x="5908496" y="3481769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391A3C52-9FFE-48E0-9E4F-A7045AC7ACEA}"/>
              </a:ext>
            </a:extLst>
          </p:cNvPr>
          <p:cNvSpPr/>
          <p:nvPr/>
        </p:nvSpPr>
        <p:spPr>
          <a:xfrm>
            <a:off x="6463785" y="3603582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660A45-89C1-486E-B41F-90F51BCD9708}"/>
              </a:ext>
            </a:extLst>
          </p:cNvPr>
          <p:cNvCxnSpPr>
            <a:cxnSpLocks/>
          </p:cNvCxnSpPr>
          <p:nvPr/>
        </p:nvCxnSpPr>
        <p:spPr>
          <a:xfrm flipH="1">
            <a:off x="5884407" y="3420708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0B0E4D-FF23-4E2F-85A5-9E46C0612AD1}"/>
              </a:ext>
            </a:extLst>
          </p:cNvPr>
          <p:cNvCxnSpPr>
            <a:cxnSpLocks/>
          </p:cNvCxnSpPr>
          <p:nvPr/>
        </p:nvCxnSpPr>
        <p:spPr>
          <a:xfrm flipH="1">
            <a:off x="6556164" y="3729306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F17C476E-1317-43C4-8D7D-45677A8AD8B3}"/>
              </a:ext>
            </a:extLst>
          </p:cNvPr>
          <p:cNvSpPr/>
          <p:nvPr/>
        </p:nvSpPr>
        <p:spPr>
          <a:xfrm>
            <a:off x="7358733" y="3218956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377EBBFB-0645-4307-8062-93DD199174ED}"/>
              </a:ext>
            </a:extLst>
          </p:cNvPr>
          <p:cNvSpPr/>
          <p:nvPr/>
        </p:nvSpPr>
        <p:spPr>
          <a:xfrm>
            <a:off x="7359704" y="3729306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AB8B4772-49D9-4C6B-9262-4A01C7AEC899}"/>
              </a:ext>
            </a:extLst>
          </p:cNvPr>
          <p:cNvSpPr/>
          <p:nvPr/>
        </p:nvSpPr>
        <p:spPr>
          <a:xfrm>
            <a:off x="7606508" y="3481769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DA1D6CCA-BA30-4D2E-B462-BEF5E1F305BB}"/>
              </a:ext>
            </a:extLst>
          </p:cNvPr>
          <p:cNvSpPr/>
          <p:nvPr/>
        </p:nvSpPr>
        <p:spPr>
          <a:xfrm>
            <a:off x="8161797" y="3603582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6A924A-0A22-405A-82A3-D5A2BD59CD1E}"/>
              </a:ext>
            </a:extLst>
          </p:cNvPr>
          <p:cNvCxnSpPr>
            <a:cxnSpLocks/>
          </p:cNvCxnSpPr>
          <p:nvPr/>
        </p:nvCxnSpPr>
        <p:spPr>
          <a:xfrm flipH="1">
            <a:off x="7582419" y="3420708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2C4D90-A5BF-40F7-B817-413D55DF3C75}"/>
              </a:ext>
            </a:extLst>
          </p:cNvPr>
          <p:cNvCxnSpPr>
            <a:cxnSpLocks/>
          </p:cNvCxnSpPr>
          <p:nvPr/>
        </p:nvCxnSpPr>
        <p:spPr>
          <a:xfrm flipH="1">
            <a:off x="8254176" y="3729306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99837A-9427-4027-B287-D0D2434368E9}"/>
              </a:ext>
            </a:extLst>
          </p:cNvPr>
          <p:cNvSpPr txBox="1"/>
          <p:nvPr/>
        </p:nvSpPr>
        <p:spPr>
          <a:xfrm rot="18944822">
            <a:off x="6084209" y="32143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C374EE-7606-4D05-BBB3-E13F9F29200C}"/>
              </a:ext>
            </a:extLst>
          </p:cNvPr>
          <p:cNvSpPr txBox="1"/>
          <p:nvPr/>
        </p:nvSpPr>
        <p:spPr>
          <a:xfrm rot="18944822">
            <a:off x="6181731" y="37561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2E1ECA-0A52-4199-97C7-BFB0CA48CEB9}"/>
              </a:ext>
            </a:extLst>
          </p:cNvPr>
          <p:cNvSpPr txBox="1"/>
          <p:nvPr/>
        </p:nvSpPr>
        <p:spPr>
          <a:xfrm rot="18944822">
            <a:off x="7771208" y="31921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E4CAD0-9FB4-4CAD-8298-F3D68B4662B2}"/>
              </a:ext>
            </a:extLst>
          </p:cNvPr>
          <p:cNvSpPr txBox="1"/>
          <p:nvPr/>
        </p:nvSpPr>
        <p:spPr>
          <a:xfrm rot="18944822">
            <a:off x="7868730" y="37339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ABB361-FCEF-4867-AFE2-5DF781A61792}"/>
              </a:ext>
            </a:extLst>
          </p:cNvPr>
          <p:cNvCxnSpPr>
            <a:cxnSpLocks/>
          </p:cNvCxnSpPr>
          <p:nvPr/>
        </p:nvCxnSpPr>
        <p:spPr>
          <a:xfrm flipH="1">
            <a:off x="8106363" y="3174347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48F6F4-D839-4936-93CB-0A48C81168B2}"/>
              </a:ext>
            </a:extLst>
          </p:cNvPr>
          <p:cNvCxnSpPr>
            <a:cxnSpLocks/>
          </p:cNvCxnSpPr>
          <p:nvPr/>
        </p:nvCxnSpPr>
        <p:spPr>
          <a:xfrm>
            <a:off x="8520075" y="3230361"/>
            <a:ext cx="0" cy="4378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9C74B7-44DB-454E-B645-3D7CD6469569}"/>
              </a:ext>
            </a:extLst>
          </p:cNvPr>
          <p:cNvSpPr txBox="1"/>
          <p:nvPr/>
        </p:nvSpPr>
        <p:spPr>
          <a:xfrm>
            <a:off x="5252785" y="4142239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0876B-506E-4740-A5DF-B3F650E2EFB9}"/>
              </a:ext>
            </a:extLst>
          </p:cNvPr>
          <p:cNvSpPr txBox="1"/>
          <p:nvPr/>
        </p:nvSpPr>
        <p:spPr>
          <a:xfrm>
            <a:off x="5708565" y="315195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40E9C7-AC36-435B-96F6-60BA95886434}"/>
              </a:ext>
            </a:extLst>
          </p:cNvPr>
          <p:cNvSpPr txBox="1"/>
          <p:nvPr/>
        </p:nvSpPr>
        <p:spPr>
          <a:xfrm>
            <a:off x="6729520" y="261313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/>
              <p:nvPr/>
            </p:nvSpPr>
            <p:spPr>
              <a:xfrm>
                <a:off x="5815934" y="3326583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934" y="3326583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/>
              <p:nvPr/>
            </p:nvSpPr>
            <p:spPr>
              <a:xfrm>
                <a:off x="6594331" y="3738741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31" y="3738741"/>
                <a:ext cx="3000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/>
              <p:nvPr/>
            </p:nvSpPr>
            <p:spPr>
              <a:xfrm>
                <a:off x="7532447" y="3326583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447" y="3326583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/>
              <p:nvPr/>
            </p:nvSpPr>
            <p:spPr>
              <a:xfrm>
                <a:off x="8279319" y="3753540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19" y="3753540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85178EF-4193-4293-B67D-E0F4F6E58A9A}"/>
              </a:ext>
            </a:extLst>
          </p:cNvPr>
          <p:cNvSpPr txBox="1"/>
          <p:nvPr/>
        </p:nvSpPr>
        <p:spPr>
          <a:xfrm>
            <a:off x="8095476" y="2939626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B31937-4F52-49EB-8CFE-0E0667A04E08}"/>
              </a:ext>
            </a:extLst>
          </p:cNvPr>
          <p:cNvSpPr txBox="1"/>
          <p:nvPr/>
        </p:nvSpPr>
        <p:spPr>
          <a:xfrm>
            <a:off x="8459599" y="3300072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F6B2F9-FF9E-47CF-A8F5-0A76F0F7AD81}"/>
              </a:ext>
            </a:extLst>
          </p:cNvPr>
          <p:cNvSpPr txBox="1"/>
          <p:nvPr/>
        </p:nvSpPr>
        <p:spPr>
          <a:xfrm>
            <a:off x="6211392" y="2969189"/>
            <a:ext cx="1191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E6EE17-0914-4D3F-9ECD-F204721B2427}"/>
              </a:ext>
            </a:extLst>
          </p:cNvPr>
          <p:cNvSpPr/>
          <p:nvPr/>
        </p:nvSpPr>
        <p:spPr>
          <a:xfrm>
            <a:off x="9175761" y="3310739"/>
            <a:ext cx="532480" cy="65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B2F347-CD47-45D1-8EB4-ACA354B8298C}"/>
              </a:ext>
            </a:extLst>
          </p:cNvPr>
          <p:cNvCxnSpPr>
            <a:cxnSpLocks/>
          </p:cNvCxnSpPr>
          <p:nvPr/>
        </p:nvCxnSpPr>
        <p:spPr>
          <a:xfrm flipH="1">
            <a:off x="9175761" y="3265877"/>
            <a:ext cx="532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AD23F7A-714F-435C-831A-99407F139E5C}"/>
              </a:ext>
            </a:extLst>
          </p:cNvPr>
          <p:cNvCxnSpPr>
            <a:cxnSpLocks/>
          </p:cNvCxnSpPr>
          <p:nvPr/>
        </p:nvCxnSpPr>
        <p:spPr>
          <a:xfrm>
            <a:off x="9750798" y="3308395"/>
            <a:ext cx="0" cy="6618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9220767" y="3020528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0481D-4D7A-4193-8921-CEC17D1714EA}"/>
              </a:ext>
            </a:extLst>
          </p:cNvPr>
          <p:cNvSpPr txBox="1"/>
          <p:nvPr/>
        </p:nvSpPr>
        <p:spPr>
          <a:xfrm>
            <a:off x="9662521" y="3486323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A252E8-09B9-43B4-8AC0-92AC89470164}"/>
              </a:ext>
            </a:extLst>
          </p:cNvPr>
          <p:cNvSpPr/>
          <p:nvPr/>
        </p:nvSpPr>
        <p:spPr>
          <a:xfrm>
            <a:off x="9262489" y="3414416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E8D492-63B9-4C73-BFB7-D672D0EFADD5}"/>
              </a:ext>
            </a:extLst>
          </p:cNvPr>
          <p:cNvSpPr txBox="1"/>
          <p:nvPr/>
        </p:nvSpPr>
        <p:spPr>
          <a:xfrm>
            <a:off x="5494835" y="4678815"/>
            <a:ext cx="955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2E26D0-28CA-41BD-99FF-4EF72A53DF19}"/>
              </a:ext>
            </a:extLst>
          </p:cNvPr>
          <p:cNvSpPr txBox="1"/>
          <p:nvPr/>
        </p:nvSpPr>
        <p:spPr>
          <a:xfrm>
            <a:off x="7250969" y="4417659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E9203F-7C0D-4D48-8FAB-66F7140911BA}"/>
              </a:ext>
            </a:extLst>
          </p:cNvPr>
          <p:cNvSpPr txBox="1"/>
          <p:nvPr/>
        </p:nvSpPr>
        <p:spPr>
          <a:xfrm>
            <a:off x="8984213" y="3943116"/>
            <a:ext cx="1112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6BF421-FA59-44A4-BC42-6867235AE75A}"/>
              </a:ext>
            </a:extLst>
          </p:cNvPr>
          <p:cNvSpPr txBox="1"/>
          <p:nvPr/>
        </p:nvSpPr>
        <p:spPr>
          <a:xfrm>
            <a:off x="9197092" y="33569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연결선: 구부러짐 59">
            <a:extLst>
              <a:ext uri="{FF2B5EF4-FFF2-40B4-BE49-F238E27FC236}">
                <a16:creationId xmlns:a16="http://schemas.microsoft.com/office/drawing/2014/main" id="{6BD43EE1-2FA4-4488-B076-A9AD27B00AD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23315" y="4020371"/>
            <a:ext cx="1541958" cy="7544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0">
            <a:extLst>
              <a:ext uri="{FF2B5EF4-FFF2-40B4-BE49-F238E27FC236}">
                <a16:creationId xmlns:a16="http://schemas.microsoft.com/office/drawing/2014/main" id="{A3FAE5E2-E055-440A-98DB-66950233B630}"/>
              </a:ext>
            </a:extLst>
          </p:cNvPr>
          <p:cNvCxnSpPr>
            <a:cxnSpLocks/>
            <a:stCxn id="20" idx="2"/>
          </p:cNvCxnSpPr>
          <p:nvPr/>
        </p:nvCxnSpPr>
        <p:spPr>
          <a:xfrm rot="10800000" flipV="1">
            <a:off x="7265274" y="4020370"/>
            <a:ext cx="94431" cy="754479"/>
          </a:xfrm>
          <a:prstGeom prst="curvedConnector3">
            <a:avLst>
              <a:gd name="adj1" fmla="val 3420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EBA42B5-DCB7-4878-BC28-86AFC0F9BA0A}"/>
              </a:ext>
            </a:extLst>
          </p:cNvPr>
          <p:cNvSpPr/>
          <p:nvPr/>
        </p:nvSpPr>
        <p:spPr>
          <a:xfrm>
            <a:off x="7229714" y="4857402"/>
            <a:ext cx="2632924" cy="19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연결선: 구부러짐 62">
            <a:extLst>
              <a:ext uri="{FF2B5EF4-FFF2-40B4-BE49-F238E27FC236}">
                <a16:creationId xmlns:a16="http://schemas.microsoft.com/office/drawing/2014/main" id="{9F22381E-C520-4BAE-8927-27C587CFF80A}"/>
              </a:ext>
            </a:extLst>
          </p:cNvPr>
          <p:cNvCxnSpPr>
            <a:cxnSpLocks/>
            <a:endCxn id="64" idx="1"/>
          </p:cNvCxnSpPr>
          <p:nvPr/>
        </p:nvCxnSpPr>
        <p:spPr>
          <a:xfrm rot="5400000">
            <a:off x="6869474" y="4089548"/>
            <a:ext cx="1223361" cy="502880"/>
          </a:xfrm>
          <a:prstGeom prst="curvedConnector4">
            <a:avLst>
              <a:gd name="adj1" fmla="val 46106"/>
              <a:gd name="adj2" fmla="val 1454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3">
            <a:extLst>
              <a:ext uri="{FF2B5EF4-FFF2-40B4-BE49-F238E27FC236}">
                <a16:creationId xmlns:a16="http://schemas.microsoft.com/office/drawing/2014/main" id="{7E71180D-426A-4ED6-B6AB-FE15284E09E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008647" y="3753540"/>
            <a:ext cx="1221067" cy="11991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81E387-5512-497B-AD77-F1BC681B4D4A}"/>
              </a:ext>
            </a:extLst>
          </p:cNvPr>
          <p:cNvSpPr txBox="1"/>
          <p:nvPr/>
        </p:nvSpPr>
        <p:spPr>
          <a:xfrm>
            <a:off x="5454200" y="4895509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◇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◆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Accumulated XNOR-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88874-9E05-4518-B1F2-45762B441CB5}"/>
              </a:ext>
            </a:extLst>
          </p:cNvPr>
          <p:cNvSpPr txBox="1"/>
          <p:nvPr/>
        </p:nvSpPr>
        <p:spPr>
          <a:xfrm>
            <a:off x="7195320" y="4661984"/>
            <a:ext cx="2004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◎  ◇ 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No (Continue op.) </a:t>
            </a:r>
            <a:endParaRPr lang="ko-KR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527960-EF3E-4C83-85E3-1E328BC1DD2B}"/>
              </a:ext>
            </a:extLst>
          </p:cNvPr>
          <p:cNvSpPr txBox="1"/>
          <p:nvPr/>
        </p:nvSpPr>
        <p:spPr>
          <a:xfrm>
            <a:off x="7189567" y="4839659"/>
            <a:ext cx="2613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  ◆ + ◇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Yes (Skip the redundant op.)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연결선: 구부러짐 71">
            <a:extLst>
              <a:ext uri="{FF2B5EF4-FFF2-40B4-BE49-F238E27FC236}">
                <a16:creationId xmlns:a16="http://schemas.microsoft.com/office/drawing/2014/main" id="{B2D44A23-9B94-4618-AA9C-E93B93A01423}"/>
              </a:ext>
            </a:extLst>
          </p:cNvPr>
          <p:cNvCxnSpPr>
            <a:cxnSpLocks/>
            <a:stCxn id="73" idx="3"/>
            <a:endCxn id="56" idx="1"/>
          </p:cNvCxnSpPr>
          <p:nvPr/>
        </p:nvCxnSpPr>
        <p:spPr>
          <a:xfrm flipH="1" flipV="1">
            <a:off x="9197092" y="3495428"/>
            <a:ext cx="605690" cy="1451953"/>
          </a:xfrm>
          <a:prstGeom prst="curvedConnector5">
            <a:avLst>
              <a:gd name="adj1" fmla="val -37742"/>
              <a:gd name="adj2" fmla="val 42117"/>
              <a:gd name="adj3" fmla="val 1679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E35675-9C41-443C-8B19-AEA7B77CA0B1}"/>
              </a:ext>
            </a:extLst>
          </p:cNvPr>
          <p:cNvSpPr txBox="1"/>
          <p:nvPr/>
        </p:nvSpPr>
        <p:spPr>
          <a:xfrm>
            <a:off x="9211585" y="4920965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F4B0C75-17F8-4C62-AEBD-B1C6A49883B5}"/>
              </a:ext>
            </a:extLst>
          </p:cNvPr>
          <p:cNvCxnSpPr>
            <a:cxnSpLocks/>
          </p:cNvCxnSpPr>
          <p:nvPr/>
        </p:nvCxnSpPr>
        <p:spPr>
          <a:xfrm>
            <a:off x="9116768" y="5009835"/>
            <a:ext cx="529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9146607F-2DEF-46E5-B829-6D86D6E432BF}"/>
              </a:ext>
            </a:extLst>
          </p:cNvPr>
          <p:cNvSpPr/>
          <p:nvPr/>
        </p:nvSpPr>
        <p:spPr>
          <a:xfrm rot="5400000">
            <a:off x="9348522" y="5003461"/>
            <a:ext cx="64680" cy="182826"/>
          </a:xfrm>
          <a:prstGeom prst="leftBrace">
            <a:avLst>
              <a:gd name="adj1" fmla="val 10191"/>
              <a:gd name="adj2" fmla="val 4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3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673744"/>
              </p:ext>
            </p:extLst>
          </p:nvPr>
        </p:nvGraphicFramePr>
        <p:xfrm>
          <a:off x="304800" y="1289050"/>
          <a:ext cx="11577638" cy="488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5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</p:nvPr>
        </p:nvGraphicFramePr>
        <p:xfrm>
          <a:off x="304800" y="1289050"/>
          <a:ext cx="11577638" cy="488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91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for SVHN</a:t>
            </a:r>
          </a:p>
          <a:p>
            <a:pPr lvl="1"/>
            <a:r>
              <a:rPr lang="en-US" altLang="ko-KR" dirty="0" smtClean="0"/>
              <a:t>Accuracy : 95.14%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smtClean="0"/>
                        <a:t>Conv.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43.897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10.65267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8.76024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x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28.55817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31.27713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31.64775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8192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0.889587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3.356934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32.65578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436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</a:t>
            </a:r>
            <a:r>
              <a:rPr lang="en-US" altLang="ko-KR" dirty="0"/>
              <a:t>for SVHN</a:t>
            </a:r>
          </a:p>
          <a:p>
            <a:pPr lvl="1"/>
            <a:r>
              <a:rPr lang="en-US" altLang="ko-KR" dirty="0" smtClean="0"/>
              <a:t>Accuracy Loss : </a:t>
            </a:r>
            <a:r>
              <a:rPr lang="en-US" altLang="ko-KR" dirty="0"/>
              <a:t>0.1% (95.14% </a:t>
            </a:r>
            <a:r>
              <a:rPr lang="en-US" altLang="ko-KR" dirty="0">
                <a:sym typeface="Wingdings" panose="05000000000000000000" pitchFamily="2" charset="2"/>
              </a:rPr>
              <a:t> 95.04%)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83365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4281373193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1641886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10.68858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1641886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49.89362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0.080457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263284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10.72456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0.005203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8.764988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2088014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10.80698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2088014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36.27887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-0.01579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101352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31.26628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200990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31.84747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0.230936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64803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1.118469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0.71997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4.052734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4906395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8.409876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4906395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38.31935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4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</a:t>
            </a:r>
            <a:r>
              <a:rPr lang="en-US" altLang="ko-KR" dirty="0"/>
              <a:t>for SVHN</a:t>
            </a:r>
          </a:p>
          <a:p>
            <a:pPr lvl="1"/>
            <a:r>
              <a:rPr lang="en-US" altLang="ko-KR" dirty="0" smtClean="0"/>
              <a:t>Accuracy Loss : 0.32% </a:t>
            </a:r>
            <a:r>
              <a:rPr lang="en-US" altLang="ko-KR" dirty="0"/>
              <a:t>(95.14%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94.82%)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3477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2091254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10.66858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2091254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36.17999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-0.06118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31.23508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0.329399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31.8729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0.175512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1.063538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0.71997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4.052734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4729204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11.71759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4729204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763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</a:t>
            </a:r>
            <a:r>
              <a:rPr lang="en-US" altLang="ko-KR" dirty="0"/>
              <a:t>for SVHN</a:t>
            </a:r>
          </a:p>
          <a:p>
            <a:pPr lvl="1"/>
            <a:r>
              <a:rPr lang="en-US" altLang="ko-KR" dirty="0" smtClean="0"/>
              <a:t>Accuracy Loss : 0.45% </a:t>
            </a:r>
            <a:r>
              <a:rPr lang="en-US" altLang="ko-KR" dirty="0"/>
              <a:t>(95.14%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94.69%)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30809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13.9745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38.54181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-0.08881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31.21609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0.327415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31.87154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0.152418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1.040649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0.732601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4.064941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4651858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13.16145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4651858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41.51925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6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</a:t>
            </a:r>
            <a:r>
              <a:rPr lang="en-US" altLang="ko-KR" dirty="0"/>
              <a:t>for SVHN</a:t>
            </a:r>
          </a:p>
          <a:p>
            <a:pPr lvl="1"/>
            <a:r>
              <a:rPr lang="en-US" altLang="ko-KR" dirty="0" smtClean="0"/>
              <a:t>Accuracy Loss : 0.53%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94.61%)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91990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1894109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19.08996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1894109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42.19638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-0.14013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31.18083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0.326423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31.87086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0.089295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0.978088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0.745232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4.077148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4532199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15.39518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4532199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43.02354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90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</a:t>
            </a:r>
            <a:r>
              <a:rPr lang="en-US" altLang="ko-KR" dirty="0"/>
              <a:t>for SVHN</a:t>
            </a:r>
          </a:p>
          <a:p>
            <a:pPr lvl="1"/>
            <a:r>
              <a:rPr lang="en-US" altLang="ko-KR" dirty="0" smtClean="0"/>
              <a:t>Accuracy Loss : 0.60%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94.54%)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40101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1776397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24.11822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1776397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45.78867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-0.17171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31.15913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0.323446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31.86883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0.049266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0.938416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0.732601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4.064941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4414552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17.59136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4414552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44.50254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6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</a:t>
            </a:r>
            <a:r>
              <a:rPr lang="en-US" altLang="ko-KR" dirty="0"/>
              <a:t>for SVHN</a:t>
            </a:r>
          </a:p>
          <a:p>
            <a:pPr lvl="1"/>
            <a:r>
              <a:rPr lang="en-US" altLang="ko-KR" dirty="0" smtClean="0"/>
              <a:t>Accuracy Loss </a:t>
            </a:r>
            <a:r>
              <a:rPr lang="en-US" altLang="ko-KR" smtClean="0"/>
              <a:t>: 0.91%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ym typeface="Wingdings" panose="05000000000000000000" pitchFamily="2" charset="2"/>
              </a:rPr>
              <a:t>94.23%)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65537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1640768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29.91184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1640768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49.92773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-0.20624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31.13539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0.318486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31.86544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0.00154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0.891113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0.71997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4.052734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4279000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20.12177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4279000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46.20663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89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</a:t>
            </a:r>
            <a:r>
              <a:rPr lang="en-US" altLang="ko-KR" dirty="0"/>
              <a:t>for SVHN</a:t>
            </a:r>
          </a:p>
          <a:p>
            <a:pPr lvl="1"/>
            <a:r>
              <a:rPr lang="en-US" altLang="ko-KR" dirty="0" smtClean="0"/>
              <a:t>Accuracy Loss : 0.91%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94.23%)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0677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1499906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35.929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1499906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54.2265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-0.24078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31.11165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0.314517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31.86273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-0.04465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0.845337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0.694708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4.02832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4138213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22.74991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4138213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47.97653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8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3.2 Threshold-based Edge-Pruning</a:t>
                </a:r>
              </a:p>
              <a:p>
                <a:pPr lvl="1"/>
                <a:r>
                  <a:rPr lang="en-US" altLang="ko-KR" dirty="0"/>
                  <a:t>Condition </a:t>
                </a:r>
                <a:r>
                  <a:rPr lang="en-US" altLang="ko-KR" dirty="0" smtClean="0"/>
                  <a:t>2 :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𝑁𝐼𝐶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𝐶𝑢𝑟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8405" t="16181" r="-1064"/>
          <a:stretch/>
        </p:blipFill>
        <p:spPr>
          <a:xfrm>
            <a:off x="1465869" y="2926198"/>
            <a:ext cx="2744008" cy="2020189"/>
          </a:xfrm>
          <a:prstGeom prst="rect">
            <a:avLst/>
          </a:prstGeom>
        </p:spPr>
      </p:pic>
      <p:sp>
        <p:nvSpPr>
          <p:cNvPr id="9" name="정육면체 8">
            <a:extLst>
              <a:ext uri="{FF2B5EF4-FFF2-40B4-BE49-F238E27FC236}">
                <a16:creationId xmlns:a16="http://schemas.microsoft.com/office/drawing/2014/main" id="{93B6E31A-9994-4F19-8D98-5F2EA6B6210A}"/>
              </a:ext>
            </a:extLst>
          </p:cNvPr>
          <p:cNvSpPr/>
          <p:nvPr/>
        </p:nvSpPr>
        <p:spPr>
          <a:xfrm>
            <a:off x="5778883" y="3228131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EF9F0218-D09E-4660-ACDF-01A2A14B925E}"/>
              </a:ext>
            </a:extLst>
          </p:cNvPr>
          <p:cNvSpPr/>
          <p:nvPr/>
        </p:nvSpPr>
        <p:spPr>
          <a:xfrm>
            <a:off x="5653838" y="2934349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89E95E-8AB1-4E34-90B7-BD3A6ACA9960}"/>
              </a:ext>
            </a:extLst>
          </p:cNvPr>
          <p:cNvCxnSpPr/>
          <p:nvPr/>
        </p:nvCxnSpPr>
        <p:spPr>
          <a:xfrm>
            <a:off x="5583004" y="3842310"/>
            <a:ext cx="0" cy="8757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F87DBA-10CE-4594-BB5F-1931F89EC218}"/>
              </a:ext>
            </a:extLst>
          </p:cNvPr>
          <p:cNvCxnSpPr>
            <a:cxnSpLocks/>
          </p:cNvCxnSpPr>
          <p:nvPr/>
        </p:nvCxnSpPr>
        <p:spPr>
          <a:xfrm flipH="1">
            <a:off x="5610521" y="2901460"/>
            <a:ext cx="853315" cy="863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6362-66EA-4DB4-9224-F3299843AD78}"/>
              </a:ext>
            </a:extLst>
          </p:cNvPr>
          <p:cNvCxnSpPr>
            <a:cxnSpLocks/>
          </p:cNvCxnSpPr>
          <p:nvPr/>
        </p:nvCxnSpPr>
        <p:spPr>
          <a:xfrm flipH="1">
            <a:off x="6591132" y="2865900"/>
            <a:ext cx="7278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C58A48A4-DF53-4E0D-B8B9-B8E976DD0FCB}"/>
              </a:ext>
            </a:extLst>
          </p:cNvPr>
          <p:cNvSpPr/>
          <p:nvPr/>
        </p:nvSpPr>
        <p:spPr>
          <a:xfrm>
            <a:off x="5779854" y="373848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F3DF0343-A7C6-4D36-AC18-5F9978472366}"/>
              </a:ext>
            </a:extLst>
          </p:cNvPr>
          <p:cNvSpPr/>
          <p:nvPr/>
        </p:nvSpPr>
        <p:spPr>
          <a:xfrm>
            <a:off x="6026658" y="3490944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EE9C6523-838A-4C85-8020-5B2950985D74}"/>
              </a:ext>
            </a:extLst>
          </p:cNvPr>
          <p:cNvSpPr/>
          <p:nvPr/>
        </p:nvSpPr>
        <p:spPr>
          <a:xfrm>
            <a:off x="6581947" y="3612757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1D6B53-BB50-4020-AEA2-D894B507A8BE}"/>
              </a:ext>
            </a:extLst>
          </p:cNvPr>
          <p:cNvCxnSpPr>
            <a:cxnSpLocks/>
          </p:cNvCxnSpPr>
          <p:nvPr/>
        </p:nvCxnSpPr>
        <p:spPr>
          <a:xfrm flipH="1">
            <a:off x="6002569" y="3429883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1E1E19-87CD-404C-9471-5ED2D18DEC7F}"/>
              </a:ext>
            </a:extLst>
          </p:cNvPr>
          <p:cNvCxnSpPr>
            <a:cxnSpLocks/>
          </p:cNvCxnSpPr>
          <p:nvPr/>
        </p:nvCxnSpPr>
        <p:spPr>
          <a:xfrm flipH="1">
            <a:off x="6674326" y="3738481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0DDCCA07-9DCB-41CC-A6C5-154F681F6398}"/>
              </a:ext>
            </a:extLst>
          </p:cNvPr>
          <p:cNvSpPr/>
          <p:nvPr/>
        </p:nvSpPr>
        <p:spPr>
          <a:xfrm>
            <a:off x="7476895" y="3228131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0A9F157D-A5D3-4E0C-845D-AB7C10A819D6}"/>
              </a:ext>
            </a:extLst>
          </p:cNvPr>
          <p:cNvSpPr/>
          <p:nvPr/>
        </p:nvSpPr>
        <p:spPr>
          <a:xfrm>
            <a:off x="7477866" y="373848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0B7BBB3A-2D47-407F-93CB-DF5B23EC340C}"/>
              </a:ext>
            </a:extLst>
          </p:cNvPr>
          <p:cNvSpPr/>
          <p:nvPr/>
        </p:nvSpPr>
        <p:spPr>
          <a:xfrm>
            <a:off x="7724670" y="3490944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91144ED0-7830-4410-9EC0-6F92B1D06464}"/>
              </a:ext>
            </a:extLst>
          </p:cNvPr>
          <p:cNvSpPr/>
          <p:nvPr/>
        </p:nvSpPr>
        <p:spPr>
          <a:xfrm>
            <a:off x="8279959" y="3612757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43F8F1-290D-4B94-89C0-11BBE5E5C662}"/>
              </a:ext>
            </a:extLst>
          </p:cNvPr>
          <p:cNvCxnSpPr>
            <a:cxnSpLocks/>
          </p:cNvCxnSpPr>
          <p:nvPr/>
        </p:nvCxnSpPr>
        <p:spPr>
          <a:xfrm flipH="1">
            <a:off x="7700581" y="3429883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13234B-6E72-4539-9AB5-0559867B6564}"/>
              </a:ext>
            </a:extLst>
          </p:cNvPr>
          <p:cNvCxnSpPr>
            <a:cxnSpLocks/>
          </p:cNvCxnSpPr>
          <p:nvPr/>
        </p:nvCxnSpPr>
        <p:spPr>
          <a:xfrm flipH="1">
            <a:off x="8372338" y="3738481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2FBD53-F88C-437F-83AF-269FED3B6CA8}"/>
              </a:ext>
            </a:extLst>
          </p:cNvPr>
          <p:cNvSpPr txBox="1"/>
          <p:nvPr/>
        </p:nvSpPr>
        <p:spPr>
          <a:xfrm rot="18944822">
            <a:off x="6202371" y="32235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DA7E38-7759-4356-9B53-9A8A946607B0}"/>
              </a:ext>
            </a:extLst>
          </p:cNvPr>
          <p:cNvSpPr txBox="1"/>
          <p:nvPr/>
        </p:nvSpPr>
        <p:spPr>
          <a:xfrm rot="18944822">
            <a:off x="6299893" y="37653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FEC91-48C2-470D-A345-E5249F4BFA74}"/>
              </a:ext>
            </a:extLst>
          </p:cNvPr>
          <p:cNvSpPr txBox="1"/>
          <p:nvPr/>
        </p:nvSpPr>
        <p:spPr>
          <a:xfrm rot="18944822">
            <a:off x="7889370" y="32013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D218D-45E4-44FD-B85D-8E37CAB424B0}"/>
              </a:ext>
            </a:extLst>
          </p:cNvPr>
          <p:cNvSpPr txBox="1"/>
          <p:nvPr/>
        </p:nvSpPr>
        <p:spPr>
          <a:xfrm rot="18944822">
            <a:off x="7986892" y="3743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C450DF-D4C3-4C7C-9BB3-F318A6668C5B}"/>
              </a:ext>
            </a:extLst>
          </p:cNvPr>
          <p:cNvCxnSpPr>
            <a:cxnSpLocks/>
          </p:cNvCxnSpPr>
          <p:nvPr/>
        </p:nvCxnSpPr>
        <p:spPr>
          <a:xfrm flipH="1">
            <a:off x="8224525" y="3183522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233F89-A9C9-4FDD-8532-E9DA0EE29475}"/>
              </a:ext>
            </a:extLst>
          </p:cNvPr>
          <p:cNvCxnSpPr>
            <a:cxnSpLocks/>
          </p:cNvCxnSpPr>
          <p:nvPr/>
        </p:nvCxnSpPr>
        <p:spPr>
          <a:xfrm>
            <a:off x="8638237" y="3239536"/>
            <a:ext cx="0" cy="4378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05F2FC-CFFF-46EF-946D-7AFA40AAB36F}"/>
              </a:ext>
            </a:extLst>
          </p:cNvPr>
          <p:cNvSpPr txBox="1"/>
          <p:nvPr/>
        </p:nvSpPr>
        <p:spPr>
          <a:xfrm>
            <a:off x="5370947" y="415141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D965B1-9F46-40A2-88B0-37A71F9F93FE}"/>
              </a:ext>
            </a:extLst>
          </p:cNvPr>
          <p:cNvSpPr txBox="1"/>
          <p:nvPr/>
        </p:nvSpPr>
        <p:spPr>
          <a:xfrm>
            <a:off x="5826727" y="3161133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6847682" y="2622309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208FA4-CA3D-4FF0-AA8D-11C57B5B77F5}"/>
                  </a:ext>
                </a:extLst>
              </p:cNvPr>
              <p:cNvSpPr txBox="1"/>
              <p:nvPr/>
            </p:nvSpPr>
            <p:spPr>
              <a:xfrm>
                <a:off x="5934096" y="3335758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208FA4-CA3D-4FF0-AA8D-11C57B5B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96" y="3335758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C483B-C2E0-4165-B851-FFC5B862B3CF}"/>
                  </a:ext>
                </a:extLst>
              </p:cNvPr>
              <p:cNvSpPr txBox="1"/>
              <p:nvPr/>
            </p:nvSpPr>
            <p:spPr>
              <a:xfrm>
                <a:off x="6712493" y="3747916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C483B-C2E0-4165-B851-FFC5B862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93" y="3747916"/>
                <a:ext cx="3000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0895FF-1B2B-447E-BA33-9352B686EE6E}"/>
                  </a:ext>
                </a:extLst>
              </p:cNvPr>
              <p:cNvSpPr txBox="1"/>
              <p:nvPr/>
            </p:nvSpPr>
            <p:spPr>
              <a:xfrm>
                <a:off x="7650609" y="3335758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0895FF-1B2B-447E-BA33-9352B686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09" y="3335758"/>
                <a:ext cx="30008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BD352B-AC38-4812-85C1-1AD390375783}"/>
                  </a:ext>
                </a:extLst>
              </p:cNvPr>
              <p:cNvSpPr txBox="1"/>
              <p:nvPr/>
            </p:nvSpPr>
            <p:spPr>
              <a:xfrm>
                <a:off x="8397481" y="3762715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BD352B-AC38-4812-85C1-1AD390375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81" y="3762715"/>
                <a:ext cx="30008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3235FAC-C885-4F19-93E6-AC867A581F0F}"/>
              </a:ext>
            </a:extLst>
          </p:cNvPr>
          <p:cNvSpPr txBox="1"/>
          <p:nvPr/>
        </p:nvSpPr>
        <p:spPr>
          <a:xfrm>
            <a:off x="8213638" y="2948801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3F038D-3FBF-4AFD-9C11-3D3FCBEB635C}"/>
              </a:ext>
            </a:extLst>
          </p:cNvPr>
          <p:cNvSpPr txBox="1"/>
          <p:nvPr/>
        </p:nvSpPr>
        <p:spPr>
          <a:xfrm>
            <a:off x="8577761" y="3309247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93FCF3-635C-40DF-8C0B-5187BA022470}"/>
              </a:ext>
            </a:extLst>
          </p:cNvPr>
          <p:cNvSpPr txBox="1"/>
          <p:nvPr/>
        </p:nvSpPr>
        <p:spPr>
          <a:xfrm>
            <a:off x="6329554" y="2978364"/>
            <a:ext cx="1191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EF0992-2298-4864-9055-1C912405EF2D}"/>
              </a:ext>
            </a:extLst>
          </p:cNvPr>
          <p:cNvSpPr/>
          <p:nvPr/>
        </p:nvSpPr>
        <p:spPr>
          <a:xfrm>
            <a:off x="9009774" y="3218382"/>
            <a:ext cx="907206" cy="104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B4F7AE-CF11-441D-A3BB-3DD549000B96}"/>
              </a:ext>
            </a:extLst>
          </p:cNvPr>
          <p:cNvCxnSpPr>
            <a:cxnSpLocks/>
          </p:cNvCxnSpPr>
          <p:nvPr/>
        </p:nvCxnSpPr>
        <p:spPr>
          <a:xfrm flipH="1">
            <a:off x="9009774" y="3157784"/>
            <a:ext cx="9072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DDF201C-33E2-413B-8908-481B753A787A}"/>
              </a:ext>
            </a:extLst>
          </p:cNvPr>
          <p:cNvCxnSpPr>
            <a:cxnSpLocks/>
          </p:cNvCxnSpPr>
          <p:nvPr/>
        </p:nvCxnSpPr>
        <p:spPr>
          <a:xfrm>
            <a:off x="9962980" y="3218382"/>
            <a:ext cx="0" cy="1040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AE79C-3245-460E-B3F4-8CDD6AC4F235}"/>
              </a:ext>
            </a:extLst>
          </p:cNvPr>
          <p:cNvSpPr txBox="1"/>
          <p:nvPr/>
        </p:nvSpPr>
        <p:spPr>
          <a:xfrm>
            <a:off x="9313336" y="2925320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F41F1F-AF69-4506-9A6B-59EC871D197C}"/>
              </a:ext>
            </a:extLst>
          </p:cNvPr>
          <p:cNvSpPr txBox="1"/>
          <p:nvPr/>
        </p:nvSpPr>
        <p:spPr>
          <a:xfrm>
            <a:off x="9898732" y="3565310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CF65E8-D47B-42E4-B792-BEFB02B9C077}"/>
              </a:ext>
            </a:extLst>
          </p:cNvPr>
          <p:cNvSpPr txBox="1"/>
          <p:nvPr/>
        </p:nvSpPr>
        <p:spPr>
          <a:xfrm>
            <a:off x="5632047" y="4678465"/>
            <a:ext cx="955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D5CE98-C445-41F6-B837-027D19AEDD7C}"/>
              </a:ext>
            </a:extLst>
          </p:cNvPr>
          <p:cNvSpPr txBox="1"/>
          <p:nvPr/>
        </p:nvSpPr>
        <p:spPr>
          <a:xfrm>
            <a:off x="7350081" y="4426834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E411D2-994B-4ACF-A234-C16397372AD9}"/>
              </a:ext>
            </a:extLst>
          </p:cNvPr>
          <p:cNvSpPr txBox="1"/>
          <p:nvPr/>
        </p:nvSpPr>
        <p:spPr>
          <a:xfrm>
            <a:off x="9067061" y="3292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A9E44D-9084-4415-B811-DFC1A6927A41}"/>
              </a:ext>
            </a:extLst>
          </p:cNvPr>
          <p:cNvSpPr/>
          <p:nvPr/>
        </p:nvSpPr>
        <p:spPr>
          <a:xfrm>
            <a:off x="9126362" y="3350198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구부러짐 47">
            <a:extLst>
              <a:ext uri="{FF2B5EF4-FFF2-40B4-BE49-F238E27FC236}">
                <a16:creationId xmlns:a16="http://schemas.microsoft.com/office/drawing/2014/main" id="{9ED733C6-022D-4922-9463-1996B22D47BD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841477" y="4029546"/>
            <a:ext cx="1541958" cy="7544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48">
            <a:extLst>
              <a:ext uri="{FF2B5EF4-FFF2-40B4-BE49-F238E27FC236}">
                <a16:creationId xmlns:a16="http://schemas.microsoft.com/office/drawing/2014/main" id="{12FE7658-898D-4FF9-80AD-DEA5793D8569}"/>
              </a:ext>
            </a:extLst>
          </p:cNvPr>
          <p:cNvCxnSpPr>
            <a:cxnSpLocks/>
            <a:stCxn id="20" idx="2"/>
          </p:cNvCxnSpPr>
          <p:nvPr/>
        </p:nvCxnSpPr>
        <p:spPr>
          <a:xfrm rot="10800000" flipV="1">
            <a:off x="7383436" y="4029545"/>
            <a:ext cx="94431" cy="754479"/>
          </a:xfrm>
          <a:prstGeom prst="curvedConnector3">
            <a:avLst>
              <a:gd name="adj1" fmla="val 3420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54DF7D-4F94-40E3-91B5-F232E183B936}"/>
              </a:ext>
            </a:extLst>
          </p:cNvPr>
          <p:cNvSpPr/>
          <p:nvPr/>
        </p:nvSpPr>
        <p:spPr>
          <a:xfrm>
            <a:off x="7347876" y="4866577"/>
            <a:ext cx="2632924" cy="19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연결선: 구부러짐 50">
            <a:extLst>
              <a:ext uri="{FF2B5EF4-FFF2-40B4-BE49-F238E27FC236}">
                <a16:creationId xmlns:a16="http://schemas.microsoft.com/office/drawing/2014/main" id="{809D6248-B7F6-43BE-A99C-53F2D4907326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>
            <a:off x="6987636" y="4098723"/>
            <a:ext cx="1223361" cy="502880"/>
          </a:xfrm>
          <a:prstGeom prst="curvedConnector4">
            <a:avLst>
              <a:gd name="adj1" fmla="val 46106"/>
              <a:gd name="adj2" fmla="val 1454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1">
            <a:extLst>
              <a:ext uri="{FF2B5EF4-FFF2-40B4-BE49-F238E27FC236}">
                <a16:creationId xmlns:a16="http://schemas.microsoft.com/office/drawing/2014/main" id="{20617500-21B3-42BA-B60C-F4DF681A728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126809" y="3762715"/>
            <a:ext cx="1221067" cy="11991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4CADE6-B4F0-46AF-B915-027F01184235}"/>
              </a:ext>
            </a:extLst>
          </p:cNvPr>
          <p:cNvSpPr txBox="1"/>
          <p:nvPr/>
        </p:nvSpPr>
        <p:spPr>
          <a:xfrm>
            <a:off x="5572362" y="4904684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◇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◆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Accumulated XNOR-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Total number of iterations in receptive field</a:t>
            </a:r>
            <a:endParaRPr lang="en-US" altLang="ko-KR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057233-380D-4C28-838E-50D78D7C7476}"/>
                  </a:ext>
                </a:extLst>
              </p:cNvPr>
              <p:cNvSpPr txBox="1"/>
              <p:nvPr/>
            </p:nvSpPr>
            <p:spPr>
              <a:xfrm>
                <a:off x="7022595" y="4669850"/>
                <a:ext cx="3028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◎  ◇ +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</a:t>
                </a:r>
                <a:r>
                  <a:rPr lang="en-US" altLang="ko-KR" sz="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ko-KR" altLang="en-US" sz="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&lt;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Threshold ? No (Continue op.) 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057233-380D-4C28-838E-50D78D7C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595" y="4669850"/>
                <a:ext cx="3028600" cy="215444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B53CCB-925C-4E79-9BB0-E262085320AE}"/>
                  </a:ext>
                </a:extLst>
              </p:cNvPr>
              <p:cNvSpPr txBox="1"/>
              <p:nvPr/>
            </p:nvSpPr>
            <p:spPr>
              <a:xfrm>
                <a:off x="7294578" y="4840738"/>
                <a:ext cx="27096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◎   ◆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+ ◇ +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-2) </a:t>
                </a:r>
                <a14:m>
                  <m:oMath xmlns:m="http://schemas.openxmlformats.org/officeDocument/2006/math"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ko-KR" altLang="en-US" sz="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ko-KR" altLang="en-US" sz="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&lt;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? Yes (Skip the redundant op.)</a:t>
                </a:r>
                <a:endParaRPr lang="ko-KR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B53CCB-925C-4E79-9BB0-E2620853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78" y="4840738"/>
                <a:ext cx="2709653" cy="215444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구부러짐 55">
            <a:extLst>
              <a:ext uri="{FF2B5EF4-FFF2-40B4-BE49-F238E27FC236}">
                <a16:creationId xmlns:a16="http://schemas.microsoft.com/office/drawing/2014/main" id="{2CD1B044-B075-4A1A-A7BC-23F5114CC32D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H="1" flipV="1">
            <a:off x="9126362" y="3431210"/>
            <a:ext cx="877869" cy="1517250"/>
          </a:xfrm>
          <a:prstGeom prst="curvedConnector5">
            <a:avLst>
              <a:gd name="adj1" fmla="val -26040"/>
              <a:gd name="adj2" fmla="val 50880"/>
              <a:gd name="adj3" fmla="val 1260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5FB144-79C6-46BA-B16A-E69D15070D68}"/>
              </a:ext>
            </a:extLst>
          </p:cNvPr>
          <p:cNvSpPr txBox="1"/>
          <p:nvPr/>
        </p:nvSpPr>
        <p:spPr>
          <a:xfrm>
            <a:off x="9390707" y="491871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44B3E3F-E4B0-4F30-B4C3-BE3E218AC78D}"/>
              </a:ext>
            </a:extLst>
          </p:cNvPr>
          <p:cNvCxnSpPr>
            <a:cxnSpLocks/>
          </p:cNvCxnSpPr>
          <p:nvPr/>
        </p:nvCxnSpPr>
        <p:spPr>
          <a:xfrm>
            <a:off x="9295890" y="5007580"/>
            <a:ext cx="529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D7344ADB-E0EE-4993-9AF6-D07E809EB06C}"/>
              </a:ext>
            </a:extLst>
          </p:cNvPr>
          <p:cNvSpPr/>
          <p:nvPr/>
        </p:nvSpPr>
        <p:spPr>
          <a:xfrm rot="5400000">
            <a:off x="9527644" y="5001206"/>
            <a:ext cx="64680" cy="182826"/>
          </a:xfrm>
          <a:prstGeom prst="leftBrace">
            <a:avLst>
              <a:gd name="adj1" fmla="val 10191"/>
              <a:gd name="adj2" fmla="val 4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2609D2-AA2A-4A7F-9761-49DA020E96C8}"/>
              </a:ext>
            </a:extLst>
          </p:cNvPr>
          <p:cNvSpPr txBox="1"/>
          <p:nvPr/>
        </p:nvSpPr>
        <p:spPr>
          <a:xfrm>
            <a:off x="8885041" y="4221642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66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</p:nvPr>
        </p:nvGraphicFramePr>
        <p:xfrm>
          <a:off x="304800" y="1289050"/>
          <a:ext cx="11577638" cy="488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93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Effective for </a:t>
            </a:r>
            <a:r>
              <a:rPr lang="en-US" altLang="ko-KR" dirty="0" smtClean="0"/>
              <a:t>Skipping </a:t>
            </a:r>
            <a:r>
              <a:rPr lang="en-US" altLang="ko-KR" dirty="0"/>
              <a:t>for SVHN</a:t>
            </a:r>
          </a:p>
          <a:p>
            <a:pPr lvl="1"/>
            <a:r>
              <a:rPr lang="en-US" altLang="ko-KR" dirty="0" smtClean="0"/>
              <a:t>Accuracy Loss </a:t>
            </a:r>
            <a:r>
              <a:rPr lang="en-US" altLang="ko-KR" smtClean="0"/>
              <a:t>: 0.91% </a:t>
            </a:r>
            <a:r>
              <a:rPr lang="en-US" altLang="ko-KR" dirty="0"/>
              <a:t>(</a:t>
            </a:r>
            <a:r>
              <a:rPr lang="en-US" altLang="ko-KR" dirty="0" smtClean="0"/>
              <a:t>95.14%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ym typeface="Wingdings" panose="05000000000000000000" pitchFamily="2" charset="2"/>
              </a:rPr>
              <a:t>93.88%)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33459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1838383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20.49187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1461664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55.39355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0.116131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10.75643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8.785672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2341006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1499906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35.929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3276800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1499906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54.2265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-0.24078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31.11165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0.314517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31.86273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-0.04465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0.845337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0.694708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4.02832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5356904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4138213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22.74991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7954512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4138213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47.97653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4799" y="1363113"/>
            <a:ext cx="11578282" cy="4887741"/>
          </a:xfrm>
        </p:spPr>
        <p:txBody>
          <a:bodyPr/>
          <a:lstStyle/>
          <a:p>
            <a:r>
              <a:rPr lang="en-US" altLang="ko-KR" dirty="0"/>
              <a:t>3.3 Pooling-based-Edge-Pruning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4471" t="1243" r="1059" b="-1243"/>
          <a:stretch/>
        </p:blipFill>
        <p:spPr>
          <a:xfrm>
            <a:off x="831312" y="2708577"/>
            <a:ext cx="4357439" cy="2490563"/>
          </a:xfrm>
          <a:prstGeom prst="rect">
            <a:avLst/>
          </a:prstGeom>
        </p:spPr>
      </p:pic>
      <p:sp>
        <p:nvSpPr>
          <p:cNvPr id="8" name="정육면체 7">
            <a:extLst>
              <a:ext uri="{FF2B5EF4-FFF2-40B4-BE49-F238E27FC236}">
                <a16:creationId xmlns:a16="http://schemas.microsoft.com/office/drawing/2014/main" id="{21BD136C-4A17-46B7-B226-255AECAD46C4}"/>
              </a:ext>
            </a:extLst>
          </p:cNvPr>
          <p:cNvSpPr/>
          <p:nvPr/>
        </p:nvSpPr>
        <p:spPr>
          <a:xfrm>
            <a:off x="5927205" y="3233965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E5E34457-9D02-44D1-A21C-4FCA496BC774}"/>
              </a:ext>
            </a:extLst>
          </p:cNvPr>
          <p:cNvSpPr/>
          <p:nvPr/>
        </p:nvSpPr>
        <p:spPr>
          <a:xfrm>
            <a:off x="5802160" y="2940183"/>
            <a:ext cx="1665132" cy="1783726"/>
          </a:xfrm>
          <a:prstGeom prst="cube">
            <a:avLst>
              <a:gd name="adj" fmla="val 52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6B85B2-1E22-4B26-864E-8716F04732EB}"/>
              </a:ext>
            </a:extLst>
          </p:cNvPr>
          <p:cNvCxnSpPr/>
          <p:nvPr/>
        </p:nvCxnSpPr>
        <p:spPr>
          <a:xfrm>
            <a:off x="5731326" y="3848144"/>
            <a:ext cx="0" cy="8757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10D897-8A05-4950-B0B2-DD05359EC08D}"/>
              </a:ext>
            </a:extLst>
          </p:cNvPr>
          <p:cNvCxnSpPr>
            <a:cxnSpLocks/>
          </p:cNvCxnSpPr>
          <p:nvPr/>
        </p:nvCxnSpPr>
        <p:spPr>
          <a:xfrm flipH="1">
            <a:off x="5758843" y="2907294"/>
            <a:ext cx="853315" cy="8636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C8976A-E30C-43CC-9197-68AC848C801F}"/>
              </a:ext>
            </a:extLst>
          </p:cNvPr>
          <p:cNvCxnSpPr>
            <a:cxnSpLocks/>
          </p:cNvCxnSpPr>
          <p:nvPr/>
        </p:nvCxnSpPr>
        <p:spPr>
          <a:xfrm flipH="1">
            <a:off x="6739454" y="2871734"/>
            <a:ext cx="7278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882B2ECC-DA37-47DA-A480-794DA60A98D6}"/>
              </a:ext>
            </a:extLst>
          </p:cNvPr>
          <p:cNvSpPr/>
          <p:nvPr/>
        </p:nvSpPr>
        <p:spPr>
          <a:xfrm>
            <a:off x="5928176" y="3744315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D61EAB05-D8DD-4E79-958A-3E721332CA7B}"/>
              </a:ext>
            </a:extLst>
          </p:cNvPr>
          <p:cNvSpPr/>
          <p:nvPr/>
        </p:nvSpPr>
        <p:spPr>
          <a:xfrm>
            <a:off x="6174980" y="3496778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1A3C52-9FFE-48E0-9E4F-A7045AC7ACEA}"/>
              </a:ext>
            </a:extLst>
          </p:cNvPr>
          <p:cNvSpPr/>
          <p:nvPr/>
        </p:nvSpPr>
        <p:spPr>
          <a:xfrm>
            <a:off x="6730269" y="361859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660A45-89C1-486E-B41F-90F51BCD9708}"/>
              </a:ext>
            </a:extLst>
          </p:cNvPr>
          <p:cNvCxnSpPr>
            <a:cxnSpLocks/>
          </p:cNvCxnSpPr>
          <p:nvPr/>
        </p:nvCxnSpPr>
        <p:spPr>
          <a:xfrm flipH="1">
            <a:off x="6150891" y="3435717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0B0E4D-FF23-4E2F-85A5-9E46C0612AD1}"/>
              </a:ext>
            </a:extLst>
          </p:cNvPr>
          <p:cNvCxnSpPr>
            <a:cxnSpLocks/>
          </p:cNvCxnSpPr>
          <p:nvPr/>
        </p:nvCxnSpPr>
        <p:spPr>
          <a:xfrm flipH="1">
            <a:off x="6822648" y="3744315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F17C476E-1317-43C4-8D7D-45677A8AD8B3}"/>
              </a:ext>
            </a:extLst>
          </p:cNvPr>
          <p:cNvSpPr/>
          <p:nvPr/>
        </p:nvSpPr>
        <p:spPr>
          <a:xfrm>
            <a:off x="7625217" y="3233965"/>
            <a:ext cx="1112520" cy="1228357"/>
          </a:xfrm>
          <a:prstGeom prst="cube">
            <a:avLst>
              <a:gd name="adj" fmla="val 678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377EBBFB-0645-4307-8062-93DD199174ED}"/>
              </a:ext>
            </a:extLst>
          </p:cNvPr>
          <p:cNvSpPr/>
          <p:nvPr/>
        </p:nvSpPr>
        <p:spPr>
          <a:xfrm>
            <a:off x="7626188" y="3744315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AB8B4772-49D9-4C6B-9262-4A01C7AEC899}"/>
              </a:ext>
            </a:extLst>
          </p:cNvPr>
          <p:cNvSpPr/>
          <p:nvPr/>
        </p:nvSpPr>
        <p:spPr>
          <a:xfrm>
            <a:off x="7872992" y="3496778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DA1D6CCA-BA30-4D2E-B462-BEF5E1F305BB}"/>
              </a:ext>
            </a:extLst>
          </p:cNvPr>
          <p:cNvSpPr/>
          <p:nvPr/>
        </p:nvSpPr>
        <p:spPr>
          <a:xfrm>
            <a:off x="8428281" y="3618591"/>
            <a:ext cx="308485" cy="335268"/>
          </a:xfrm>
          <a:prstGeom prst="cube">
            <a:avLst>
              <a:gd name="adj" fmla="val 80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6A924A-0A22-405A-82A3-D5A2BD59CD1E}"/>
              </a:ext>
            </a:extLst>
          </p:cNvPr>
          <p:cNvCxnSpPr>
            <a:cxnSpLocks/>
          </p:cNvCxnSpPr>
          <p:nvPr/>
        </p:nvCxnSpPr>
        <p:spPr>
          <a:xfrm flipH="1">
            <a:off x="7848903" y="3435717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2C4D90-A5BF-40F7-B817-413D55DF3C75}"/>
              </a:ext>
            </a:extLst>
          </p:cNvPr>
          <p:cNvCxnSpPr>
            <a:cxnSpLocks/>
          </p:cNvCxnSpPr>
          <p:nvPr/>
        </p:nvCxnSpPr>
        <p:spPr>
          <a:xfrm flipH="1">
            <a:off x="8520660" y="3744315"/>
            <a:ext cx="256884" cy="2475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9837A-9427-4027-B287-D0D2434368E9}"/>
              </a:ext>
            </a:extLst>
          </p:cNvPr>
          <p:cNvSpPr txBox="1"/>
          <p:nvPr/>
        </p:nvSpPr>
        <p:spPr>
          <a:xfrm rot="18944822">
            <a:off x="6350693" y="32293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C374EE-7606-4D05-BBB3-E13F9F29200C}"/>
              </a:ext>
            </a:extLst>
          </p:cNvPr>
          <p:cNvSpPr txBox="1"/>
          <p:nvPr/>
        </p:nvSpPr>
        <p:spPr>
          <a:xfrm rot="18944822">
            <a:off x="6448215" y="3771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2E1ECA-0A52-4199-97C7-BFB0CA48CEB9}"/>
              </a:ext>
            </a:extLst>
          </p:cNvPr>
          <p:cNvSpPr txBox="1"/>
          <p:nvPr/>
        </p:nvSpPr>
        <p:spPr>
          <a:xfrm rot="18944822">
            <a:off x="8037692" y="32071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4CAD0-9FB4-4CAD-8298-F3D68B4662B2}"/>
              </a:ext>
            </a:extLst>
          </p:cNvPr>
          <p:cNvSpPr txBox="1"/>
          <p:nvPr/>
        </p:nvSpPr>
        <p:spPr>
          <a:xfrm rot="18944822">
            <a:off x="8135214" y="37489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ABB361-FCEF-4867-AFE2-5DF781A61792}"/>
              </a:ext>
            </a:extLst>
          </p:cNvPr>
          <p:cNvCxnSpPr>
            <a:cxnSpLocks/>
          </p:cNvCxnSpPr>
          <p:nvPr/>
        </p:nvCxnSpPr>
        <p:spPr>
          <a:xfrm flipH="1">
            <a:off x="8372847" y="3189356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48F6F4-D839-4936-93CB-0A48C81168B2}"/>
              </a:ext>
            </a:extLst>
          </p:cNvPr>
          <p:cNvCxnSpPr>
            <a:cxnSpLocks/>
          </p:cNvCxnSpPr>
          <p:nvPr/>
        </p:nvCxnSpPr>
        <p:spPr>
          <a:xfrm>
            <a:off x="8786559" y="3245370"/>
            <a:ext cx="0" cy="4378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9C74B7-44DB-454E-B645-3D7CD6469569}"/>
              </a:ext>
            </a:extLst>
          </p:cNvPr>
          <p:cNvSpPr txBox="1"/>
          <p:nvPr/>
        </p:nvSpPr>
        <p:spPr>
          <a:xfrm>
            <a:off x="5519269" y="4157248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F0876B-506E-4740-A5DF-B3F650E2EFB9}"/>
              </a:ext>
            </a:extLst>
          </p:cNvPr>
          <p:cNvSpPr txBox="1"/>
          <p:nvPr/>
        </p:nvSpPr>
        <p:spPr>
          <a:xfrm>
            <a:off x="5975049" y="3166967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40E9C7-AC36-435B-96F6-60BA95886434}"/>
              </a:ext>
            </a:extLst>
          </p:cNvPr>
          <p:cNvSpPr txBox="1"/>
          <p:nvPr/>
        </p:nvSpPr>
        <p:spPr>
          <a:xfrm>
            <a:off x="6996004" y="2628143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/>
              <p:nvPr/>
            </p:nvSpPr>
            <p:spPr>
              <a:xfrm>
                <a:off x="6082418" y="3341592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BDDF02-C692-460B-AB06-DC54DA39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18" y="3341592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/>
              <p:nvPr/>
            </p:nvSpPr>
            <p:spPr>
              <a:xfrm>
                <a:off x="6860815" y="3753750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198D5B-251F-4BE4-AEF9-94C6049E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15" y="3753750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/>
              <p:nvPr/>
            </p:nvSpPr>
            <p:spPr>
              <a:xfrm>
                <a:off x="7798931" y="3341592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F7DBAE-92C7-4D6D-B56A-DE704926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31" y="3341592"/>
                <a:ext cx="3000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/>
              <p:nvPr/>
            </p:nvSpPr>
            <p:spPr>
              <a:xfrm>
                <a:off x="8545803" y="3768549"/>
                <a:ext cx="3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7FD20F-33D5-47B6-8730-1F9D13D0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803" y="3768549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85178EF-4193-4293-B67D-E0F4F6E58A9A}"/>
              </a:ext>
            </a:extLst>
          </p:cNvPr>
          <p:cNvSpPr txBox="1"/>
          <p:nvPr/>
        </p:nvSpPr>
        <p:spPr>
          <a:xfrm>
            <a:off x="8361960" y="2954635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B31937-4F52-49EB-8CFE-0E0667A04E08}"/>
              </a:ext>
            </a:extLst>
          </p:cNvPr>
          <p:cNvSpPr txBox="1"/>
          <p:nvPr/>
        </p:nvSpPr>
        <p:spPr>
          <a:xfrm>
            <a:off x="8726083" y="3315081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F6B2F9-FF9E-47CF-A8F5-0A76F0F7AD81}"/>
              </a:ext>
            </a:extLst>
          </p:cNvPr>
          <p:cNvSpPr txBox="1"/>
          <p:nvPr/>
        </p:nvSpPr>
        <p:spPr>
          <a:xfrm>
            <a:off x="6477876" y="2984198"/>
            <a:ext cx="1191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19455A-1ECD-437B-8FCE-5255951B1D78}"/>
              </a:ext>
            </a:extLst>
          </p:cNvPr>
          <p:cNvSpPr/>
          <p:nvPr/>
        </p:nvSpPr>
        <p:spPr>
          <a:xfrm>
            <a:off x="9158096" y="3224216"/>
            <a:ext cx="907206" cy="104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3E6EE17-0914-4D3F-9ECD-F204721B2427}"/>
              </a:ext>
            </a:extLst>
          </p:cNvPr>
          <p:cNvSpPr/>
          <p:nvPr/>
        </p:nvSpPr>
        <p:spPr>
          <a:xfrm>
            <a:off x="10542105" y="3350328"/>
            <a:ext cx="532480" cy="65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929F65-B5E9-418C-BCA0-4D848B647F8B}"/>
              </a:ext>
            </a:extLst>
          </p:cNvPr>
          <p:cNvCxnSpPr>
            <a:cxnSpLocks/>
          </p:cNvCxnSpPr>
          <p:nvPr/>
        </p:nvCxnSpPr>
        <p:spPr>
          <a:xfrm flipH="1">
            <a:off x="9158096" y="3163618"/>
            <a:ext cx="90720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3A128F-7761-40DA-9D58-D7BD3635F881}"/>
              </a:ext>
            </a:extLst>
          </p:cNvPr>
          <p:cNvCxnSpPr>
            <a:cxnSpLocks/>
          </p:cNvCxnSpPr>
          <p:nvPr/>
        </p:nvCxnSpPr>
        <p:spPr>
          <a:xfrm>
            <a:off x="10111302" y="3224216"/>
            <a:ext cx="0" cy="1040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8CC7B1-2A89-4F9E-903E-663C9D835826}"/>
              </a:ext>
            </a:extLst>
          </p:cNvPr>
          <p:cNvSpPr txBox="1"/>
          <p:nvPr/>
        </p:nvSpPr>
        <p:spPr>
          <a:xfrm>
            <a:off x="9461658" y="293115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24C8B3-BC00-40B7-9D09-BF90D0004B5D}"/>
              </a:ext>
            </a:extLst>
          </p:cNvPr>
          <p:cNvSpPr txBox="1"/>
          <p:nvPr/>
        </p:nvSpPr>
        <p:spPr>
          <a:xfrm>
            <a:off x="10047054" y="357114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AB2F347-CD47-45D1-8EB4-ACA354B8298C}"/>
              </a:ext>
            </a:extLst>
          </p:cNvPr>
          <p:cNvCxnSpPr>
            <a:cxnSpLocks/>
          </p:cNvCxnSpPr>
          <p:nvPr/>
        </p:nvCxnSpPr>
        <p:spPr>
          <a:xfrm flipH="1">
            <a:off x="10542105" y="3305466"/>
            <a:ext cx="532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D23F7A-714F-435C-831A-99407F139E5C}"/>
              </a:ext>
            </a:extLst>
          </p:cNvPr>
          <p:cNvCxnSpPr>
            <a:cxnSpLocks/>
          </p:cNvCxnSpPr>
          <p:nvPr/>
        </p:nvCxnSpPr>
        <p:spPr>
          <a:xfrm>
            <a:off x="11117142" y="3347984"/>
            <a:ext cx="0" cy="6618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10587111" y="3060117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10481D-4D7A-4193-8921-CEC17D1714EA}"/>
              </a:ext>
            </a:extLst>
          </p:cNvPr>
          <p:cNvSpPr txBox="1"/>
          <p:nvPr/>
        </p:nvSpPr>
        <p:spPr>
          <a:xfrm>
            <a:off x="11028865" y="3525912"/>
            <a:ext cx="34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2A252E8-09B9-43B4-8AC0-92AC89470164}"/>
              </a:ext>
            </a:extLst>
          </p:cNvPr>
          <p:cNvSpPr/>
          <p:nvPr/>
        </p:nvSpPr>
        <p:spPr>
          <a:xfrm>
            <a:off x="10628833" y="3454005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E8D492-63B9-4C73-BFB7-D672D0EFADD5}"/>
              </a:ext>
            </a:extLst>
          </p:cNvPr>
          <p:cNvSpPr txBox="1"/>
          <p:nvPr/>
        </p:nvSpPr>
        <p:spPr>
          <a:xfrm>
            <a:off x="5761319" y="4693824"/>
            <a:ext cx="955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2E26D0-28CA-41BD-99FF-4EF72A53DF19}"/>
              </a:ext>
            </a:extLst>
          </p:cNvPr>
          <p:cNvSpPr txBox="1"/>
          <p:nvPr/>
        </p:nvSpPr>
        <p:spPr>
          <a:xfrm>
            <a:off x="7517453" y="4432668"/>
            <a:ext cx="63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40743E-7F79-43C3-9227-189DD08EAADA}"/>
              </a:ext>
            </a:extLst>
          </p:cNvPr>
          <p:cNvSpPr txBox="1"/>
          <p:nvPr/>
        </p:nvSpPr>
        <p:spPr>
          <a:xfrm>
            <a:off x="9102809" y="3666205"/>
            <a:ext cx="94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window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E9203F-7C0D-4D48-8FAB-66F7140911BA}"/>
              </a:ext>
            </a:extLst>
          </p:cNvPr>
          <p:cNvSpPr txBox="1"/>
          <p:nvPr/>
        </p:nvSpPr>
        <p:spPr>
          <a:xfrm>
            <a:off x="10350557" y="3982705"/>
            <a:ext cx="1112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6BF421-FA59-44A4-BC42-6867235AE75A}"/>
              </a:ext>
            </a:extLst>
          </p:cNvPr>
          <p:cNvSpPr txBox="1"/>
          <p:nvPr/>
        </p:nvSpPr>
        <p:spPr>
          <a:xfrm>
            <a:off x="10563436" y="339651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159BCD-01DE-4F4A-899A-310CB2245E29}"/>
              </a:ext>
            </a:extLst>
          </p:cNvPr>
          <p:cNvSpPr txBox="1"/>
          <p:nvPr/>
        </p:nvSpPr>
        <p:spPr>
          <a:xfrm>
            <a:off x="9215383" y="32981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95F006-BCD6-4EE3-946D-DBB338865C1A}"/>
              </a:ext>
            </a:extLst>
          </p:cNvPr>
          <p:cNvSpPr/>
          <p:nvPr/>
        </p:nvSpPr>
        <p:spPr>
          <a:xfrm>
            <a:off x="9274684" y="3356032"/>
            <a:ext cx="130817" cy="16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F1F73C-A95D-484C-A3E9-06D783E10C03}"/>
              </a:ext>
            </a:extLst>
          </p:cNvPr>
          <p:cNvSpPr/>
          <p:nvPr/>
        </p:nvSpPr>
        <p:spPr>
          <a:xfrm>
            <a:off x="9402470" y="3356032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246DC99-14FD-4F7E-90B1-9D04E2E6899C}"/>
              </a:ext>
            </a:extLst>
          </p:cNvPr>
          <p:cNvSpPr/>
          <p:nvPr/>
        </p:nvSpPr>
        <p:spPr>
          <a:xfrm>
            <a:off x="9274684" y="3518056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C976D6-E7F9-4140-939B-60D76F234AD1}"/>
              </a:ext>
            </a:extLst>
          </p:cNvPr>
          <p:cNvSpPr/>
          <p:nvPr/>
        </p:nvSpPr>
        <p:spPr>
          <a:xfrm>
            <a:off x="9402470" y="3518056"/>
            <a:ext cx="130817" cy="16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구부러짐 59">
            <a:extLst>
              <a:ext uri="{FF2B5EF4-FFF2-40B4-BE49-F238E27FC236}">
                <a16:creationId xmlns:a16="http://schemas.microsoft.com/office/drawing/2014/main" id="{6BD43EE1-2FA4-4488-B076-A9AD27B00AD4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989799" y="4035380"/>
            <a:ext cx="1541958" cy="7544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0">
            <a:extLst>
              <a:ext uri="{FF2B5EF4-FFF2-40B4-BE49-F238E27FC236}">
                <a16:creationId xmlns:a16="http://schemas.microsoft.com/office/drawing/2014/main" id="{A3FAE5E2-E055-440A-98DB-66950233B630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V="1">
            <a:off x="7531758" y="4035379"/>
            <a:ext cx="94431" cy="754479"/>
          </a:xfrm>
          <a:prstGeom prst="curvedConnector3">
            <a:avLst>
              <a:gd name="adj1" fmla="val 3420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BA42B5-DCB7-4878-BC28-86AFC0F9BA0A}"/>
              </a:ext>
            </a:extLst>
          </p:cNvPr>
          <p:cNvSpPr/>
          <p:nvPr/>
        </p:nvSpPr>
        <p:spPr>
          <a:xfrm>
            <a:off x="7496198" y="4872411"/>
            <a:ext cx="2632924" cy="19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연결선: 구부러짐 62">
            <a:extLst>
              <a:ext uri="{FF2B5EF4-FFF2-40B4-BE49-F238E27FC236}">
                <a16:creationId xmlns:a16="http://schemas.microsoft.com/office/drawing/2014/main" id="{9F22381E-C520-4BAE-8927-27C587CFF80A}"/>
              </a:ext>
            </a:extLst>
          </p:cNvPr>
          <p:cNvCxnSpPr>
            <a:cxnSpLocks/>
            <a:endCxn id="63" idx="1"/>
          </p:cNvCxnSpPr>
          <p:nvPr/>
        </p:nvCxnSpPr>
        <p:spPr>
          <a:xfrm rot="5400000">
            <a:off x="7135958" y="4104557"/>
            <a:ext cx="1223361" cy="502880"/>
          </a:xfrm>
          <a:prstGeom prst="curvedConnector4">
            <a:avLst>
              <a:gd name="adj1" fmla="val 46106"/>
              <a:gd name="adj2" fmla="val 1454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3">
            <a:extLst>
              <a:ext uri="{FF2B5EF4-FFF2-40B4-BE49-F238E27FC236}">
                <a16:creationId xmlns:a16="http://schemas.microsoft.com/office/drawing/2014/main" id="{7E71180D-426A-4ED6-B6AB-FE15284E09ED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275131" y="3768549"/>
            <a:ext cx="1221067" cy="11991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97CDB-CE66-49B3-BC58-82EE7AFAB8D3}"/>
              </a:ext>
            </a:extLst>
          </p:cNvPr>
          <p:cNvCxnSpPr>
            <a:cxnSpLocks/>
          </p:cNvCxnSpPr>
          <p:nvPr/>
        </p:nvCxnSpPr>
        <p:spPr>
          <a:xfrm>
            <a:off x="9476993" y="3443966"/>
            <a:ext cx="268013" cy="0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CFE4C4B-B2FA-450A-A60F-AD8862AEFA3A}"/>
              </a:ext>
            </a:extLst>
          </p:cNvPr>
          <p:cNvCxnSpPr>
            <a:cxnSpLocks/>
          </p:cNvCxnSpPr>
          <p:nvPr/>
        </p:nvCxnSpPr>
        <p:spPr>
          <a:xfrm flipV="1">
            <a:off x="9336154" y="3443966"/>
            <a:ext cx="417374" cy="160434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8FC1295-1DAF-4397-AB01-1309F371C632}"/>
              </a:ext>
            </a:extLst>
          </p:cNvPr>
          <p:cNvCxnSpPr>
            <a:cxnSpLocks/>
          </p:cNvCxnSpPr>
          <p:nvPr/>
        </p:nvCxnSpPr>
        <p:spPr>
          <a:xfrm flipV="1">
            <a:off x="9470898" y="3442132"/>
            <a:ext cx="289613" cy="167118"/>
          </a:xfrm>
          <a:prstGeom prst="line">
            <a:avLst/>
          </a:prstGeom>
          <a:ln w="9525" cap="rnd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AB96ED-BDA9-4C6C-8B1E-49DCC319F440}"/>
              </a:ext>
            </a:extLst>
          </p:cNvPr>
          <p:cNvSpPr txBox="1"/>
          <p:nvPr/>
        </p:nvSpPr>
        <p:spPr>
          <a:xfrm>
            <a:off x="9666745" y="3275604"/>
            <a:ext cx="49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81E387-5512-497B-AD77-F1BC681B4D4A}"/>
              </a:ext>
            </a:extLst>
          </p:cNvPr>
          <p:cNvSpPr txBox="1"/>
          <p:nvPr/>
        </p:nvSpPr>
        <p:spPr>
          <a:xfrm>
            <a:off x="5720684" y="4910518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endParaRPr lang="en-US" altLang="ko-K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◇ </a:t>
            </a:r>
            <a:r>
              <a: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XNOR-</a:t>
            </a:r>
            <a:r>
              <a:rPr lang="en-US" altLang="ko-KR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◆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Accumulated XNOR-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Popcount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result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188874-9E05-4518-B1F2-45762B441CB5}"/>
              </a:ext>
            </a:extLst>
          </p:cNvPr>
          <p:cNvSpPr txBox="1"/>
          <p:nvPr/>
        </p:nvSpPr>
        <p:spPr>
          <a:xfrm>
            <a:off x="7461804" y="4676993"/>
            <a:ext cx="2004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◎  ◇ 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No (Continue op.) </a:t>
            </a:r>
            <a:endParaRPr lang="ko-KR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527960-EF3E-4C83-85E3-1E328BC1DD2B}"/>
              </a:ext>
            </a:extLst>
          </p:cNvPr>
          <p:cNvSpPr txBox="1"/>
          <p:nvPr/>
        </p:nvSpPr>
        <p:spPr>
          <a:xfrm>
            <a:off x="7456051" y="4854668"/>
            <a:ext cx="2613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◎   ◆ + ◇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Threshold ? Yes (Skip the redundant op.)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연결선: 구부러짐 71">
            <a:extLst>
              <a:ext uri="{FF2B5EF4-FFF2-40B4-BE49-F238E27FC236}">
                <a16:creationId xmlns:a16="http://schemas.microsoft.com/office/drawing/2014/main" id="{B2D44A23-9B94-4618-AA9C-E93B93A01423}"/>
              </a:ext>
            </a:extLst>
          </p:cNvPr>
          <p:cNvCxnSpPr>
            <a:cxnSpLocks/>
            <a:stCxn id="72" idx="3"/>
            <a:endCxn id="57" idx="1"/>
          </p:cNvCxnSpPr>
          <p:nvPr/>
        </p:nvCxnSpPr>
        <p:spPr>
          <a:xfrm flipH="1" flipV="1">
            <a:off x="9274684" y="3437044"/>
            <a:ext cx="794582" cy="1525346"/>
          </a:xfrm>
          <a:prstGeom prst="curvedConnector5">
            <a:avLst>
              <a:gd name="adj1" fmla="val -28770"/>
              <a:gd name="adj2" fmla="val 50876"/>
              <a:gd name="adj3" fmla="val 128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2">
            <a:extLst>
              <a:ext uri="{FF2B5EF4-FFF2-40B4-BE49-F238E27FC236}">
                <a16:creationId xmlns:a16="http://schemas.microsoft.com/office/drawing/2014/main" id="{A399D6BC-4874-4EEE-A92A-94E9AF48B3C9}"/>
              </a:ext>
            </a:extLst>
          </p:cNvPr>
          <p:cNvCxnSpPr>
            <a:stCxn id="53" idx="0"/>
            <a:endCxn id="55" idx="1"/>
          </p:cNvCxnSpPr>
          <p:nvPr/>
        </p:nvCxnSpPr>
        <p:spPr>
          <a:xfrm rot="5400000" flipH="1" flipV="1">
            <a:off x="10003589" y="3106359"/>
            <a:ext cx="131188" cy="98850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0E35675-9C41-443C-8B19-AEA7B77CA0B1}"/>
              </a:ext>
            </a:extLst>
          </p:cNvPr>
          <p:cNvSpPr txBox="1"/>
          <p:nvPr/>
        </p:nvSpPr>
        <p:spPr>
          <a:xfrm>
            <a:off x="9478069" y="493597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4B0C75-17F8-4C62-AEBD-B1C6A49883B5}"/>
              </a:ext>
            </a:extLst>
          </p:cNvPr>
          <p:cNvCxnSpPr>
            <a:cxnSpLocks/>
          </p:cNvCxnSpPr>
          <p:nvPr/>
        </p:nvCxnSpPr>
        <p:spPr>
          <a:xfrm>
            <a:off x="9383252" y="5024844"/>
            <a:ext cx="529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왼쪽 중괄호 76">
            <a:extLst>
              <a:ext uri="{FF2B5EF4-FFF2-40B4-BE49-F238E27FC236}">
                <a16:creationId xmlns:a16="http://schemas.microsoft.com/office/drawing/2014/main" id="{9146607F-2DEF-46E5-B829-6D86D6E432BF}"/>
              </a:ext>
            </a:extLst>
          </p:cNvPr>
          <p:cNvSpPr/>
          <p:nvPr/>
        </p:nvSpPr>
        <p:spPr>
          <a:xfrm rot="5400000">
            <a:off x="9615006" y="5018470"/>
            <a:ext cx="64680" cy="182826"/>
          </a:xfrm>
          <a:prstGeom prst="leftBrace">
            <a:avLst>
              <a:gd name="adj1" fmla="val 10191"/>
              <a:gd name="adj2" fmla="val 4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734BA1-798E-446D-AF20-9EFD07D239A9}"/>
              </a:ext>
            </a:extLst>
          </p:cNvPr>
          <p:cNvSpPr txBox="1"/>
          <p:nvPr/>
        </p:nvSpPr>
        <p:spPr>
          <a:xfrm>
            <a:off x="8996396" y="4246533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4.4.2 </a:t>
                </a:r>
                <a:r>
                  <a:rPr lang="en-US" altLang="ko-KR" dirty="0"/>
                  <a:t>Threshold </a:t>
                </a:r>
                <a:r>
                  <a:rPr lang="en-US" altLang="ko-KR" dirty="0" smtClean="0"/>
                  <a:t>Relaxing</a:t>
                </a:r>
              </a:p>
              <a:p>
                <a:pPr lvl="1"/>
                <a:r>
                  <a:rPr lang="en-US" altLang="ko-KR" dirty="0"/>
                  <a:t>The idea is to set </a:t>
                </a:r>
                <a:r>
                  <a:rPr lang="en-US" altLang="ko-KR" dirty="0" smtClean="0"/>
                  <a:t>a relaxing </a:t>
                </a:r>
                <a:r>
                  <a:rPr lang="en-US" altLang="ko-KR" dirty="0"/>
                  <a:t>factor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∈ [0, 1]</m:t>
                    </m:r>
                  </m:oMath>
                </a14:m>
                <a:r>
                  <a:rPr lang="en-US" altLang="ko-KR" dirty="0"/>
                  <a:t>) on the </a:t>
                </a:r>
                <a:r>
                  <a:rPr lang="en-US" altLang="ko-KR" dirty="0" smtClean="0"/>
                  <a:t>threshold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ko-KR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 = Relaxing Factor</a:t>
                </a:r>
              </a:p>
              <a:p>
                <a:pPr lvl="2"/>
                <a:r>
                  <a:rPr lang="en-US" altLang="ko-KR" dirty="0" smtClean="0"/>
                  <a:t>Condition 1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Condition 2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l-GR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l-GR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l-GR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l-GR" altLang="ko-KR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b="0" dirty="0" smtClean="0"/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Condition1, 2 will be triggered </a:t>
                </a:r>
                <a:r>
                  <a:rPr lang="en-US" altLang="ko-KR" dirty="0">
                    <a:sym typeface="Wingdings" panose="05000000000000000000" pitchFamily="2" charset="2"/>
                  </a:rPr>
                  <a:t>earlier than it would have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been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altLang="ko-KR" dirty="0" smtClean="0"/>
                  <a:t> 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is 1, threshold </a:t>
                </a:r>
                <a:r>
                  <a:rPr lang="en-US" altLang="ko-KR" dirty="0" smtClean="0"/>
                  <a:t>relaxing is </a:t>
                </a:r>
                <a:r>
                  <a:rPr lang="en-US" altLang="ko-KR" dirty="0"/>
                  <a:t>not used and the pruning is lossless</a:t>
                </a:r>
                <a:endParaRPr lang="en-US" altLang="ko-KR" b="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7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5.1 Ideal Pruning Rate vs Network </a:t>
                </a:r>
                <a:r>
                  <a:rPr lang="en-US" altLang="ko-KR" dirty="0" smtClean="0"/>
                  <a:t>Accuracy</a:t>
                </a:r>
              </a:p>
              <a:p>
                <a:pPr lvl="1"/>
                <a:r>
                  <a:rPr lang="en-US" altLang="ko-KR" dirty="0"/>
                  <a:t>(1)&amp;(2) “Condition 1” and “Condition 2” of </a:t>
                </a:r>
                <a:r>
                  <a:rPr lang="en-US" altLang="ko-KR" dirty="0" smtClean="0"/>
                  <a:t>threshold-based-edge-pruning; and </a:t>
                </a:r>
                <a:r>
                  <a:rPr lang="en-US" altLang="ko-KR" dirty="0"/>
                  <a:t>(3) Pooling </a:t>
                </a:r>
                <a:r>
                  <a:rPr lang="en-US" altLang="ko-KR" dirty="0" smtClean="0"/>
                  <a:t>Pruning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= 1, the top-1 accuracy </a:t>
                </a:r>
                <a:r>
                  <a:rPr lang="en-US" altLang="ko-KR" dirty="0" smtClean="0"/>
                  <a:t>: 88.5%, pruning </a:t>
                </a:r>
                <a:r>
                  <a:rPr lang="en-US" altLang="ko-KR" dirty="0"/>
                  <a:t>rate :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27% for </a:t>
                </a:r>
                <a:r>
                  <a:rPr lang="en-US" altLang="ko-KR" dirty="0" smtClean="0"/>
                  <a:t>VGG-Like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 r="-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57" y="2714609"/>
            <a:ext cx="11444668" cy="160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5.1 Ideal Pruning Rate vs Network Accuracy</a:t>
            </a:r>
          </a:p>
          <a:p>
            <a:pPr lvl="1"/>
            <a:r>
              <a:rPr lang="en-US" altLang="ko-KR" dirty="0" smtClean="0"/>
              <a:t>Infection Point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8" y="2247900"/>
            <a:ext cx="11380483" cy="329047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514601" y="3733092"/>
            <a:ext cx="190499" cy="152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08215" y="3933824"/>
            <a:ext cx="278285" cy="12883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80065" y="3800476"/>
            <a:ext cx="316385" cy="14216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3925" y="5516527"/>
            <a:ext cx="1070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smaller </a:t>
            </a:r>
            <a:r>
              <a:rPr lang="en-US" altLang="ko-KR" dirty="0">
                <a:sym typeface="Wingdings" panose="05000000000000000000" pitchFamily="2" charset="2"/>
              </a:rPr>
              <a:t>than the </a:t>
            </a:r>
            <a:r>
              <a:rPr lang="en-US" altLang="ko-KR" dirty="0" smtClean="0">
                <a:sym typeface="Wingdings" panose="05000000000000000000" pitchFamily="2" charset="2"/>
              </a:rPr>
              <a:t>inflection point 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49</a:t>
            </a:r>
            <a:r>
              <a:rPr lang="ko-KR" altLang="en-US" dirty="0"/>
              <a:t>%, 46%, and 48%,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3.3%, 0.9%, and 2.9% </a:t>
            </a:r>
            <a:r>
              <a:rPr lang="ko-KR" altLang="en-US" dirty="0" err="1" smtClean="0"/>
              <a:t>loss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accuracy</a:t>
            </a:r>
            <a:r>
              <a:rPr lang="en-US" altLang="ko-KR" dirty="0" smtClean="0"/>
              <a:t>, </a:t>
            </a:r>
            <a:r>
              <a:rPr lang="en-US" altLang="ko-KR" dirty="0"/>
              <a:t>respectively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6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Locality-Exploiting Maxpooling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/>
              <a:t>Method </a:t>
            </a:r>
            <a:r>
              <a:rPr lang="en-US" altLang="ko-KR" dirty="0"/>
              <a:t>1 : Early detecting </a:t>
            </a:r>
            <a:r>
              <a:rPr lang="en-US" altLang="ko-KR"/>
              <a:t>BIT1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1035820" y="3143731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2201DAD-0F82-4236-9127-B09D04A892BE}"/>
              </a:ext>
            </a:extLst>
          </p:cNvPr>
          <p:cNvSpPr txBox="1"/>
          <p:nvPr/>
        </p:nvSpPr>
        <p:spPr>
          <a:xfrm>
            <a:off x="882942" y="5107925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1088000" y="319178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1248850" y="3191783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1088001" y="337192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1248851" y="337192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1575685" y="319696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1736535" y="319696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1575686" y="3377104"/>
            <a:ext cx="321699" cy="179431"/>
            <a:chOff x="4951340" y="4623908"/>
            <a:chExt cx="266856" cy="1385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연결선: 구부러짐 107">
            <a:extLst>
              <a:ext uri="{FF2B5EF4-FFF2-40B4-BE49-F238E27FC236}">
                <a16:creationId xmlns:a16="http://schemas.microsoft.com/office/drawing/2014/main" id="{F916A04C-7C0F-4554-8D57-79F90E369C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4410" y="2881556"/>
            <a:ext cx="126639" cy="650989"/>
          </a:xfrm>
          <a:prstGeom prst="curvedConnector3">
            <a:avLst>
              <a:gd name="adj1" fmla="val -180513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17">
            <a:extLst>
              <a:ext uri="{FF2B5EF4-FFF2-40B4-BE49-F238E27FC236}">
                <a16:creationId xmlns:a16="http://schemas.microsoft.com/office/drawing/2014/main" id="{61D96C6B-93C2-4839-8FD6-FFC32D861576}"/>
              </a:ext>
            </a:extLst>
          </p:cNvPr>
          <p:cNvCxnSpPr>
            <a:cxnSpLocks/>
            <a:stCxn id="93" idx="0"/>
          </p:cNvCxnSpPr>
          <p:nvPr/>
        </p:nvCxnSpPr>
        <p:spPr>
          <a:xfrm rot="16200000" flipH="1">
            <a:off x="1347608" y="2964549"/>
            <a:ext cx="127294" cy="485659"/>
          </a:xfrm>
          <a:prstGeom prst="curvedConnector3">
            <a:avLst>
              <a:gd name="adj1" fmla="val -118225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구부러짐 121">
            <a:extLst>
              <a:ext uri="{FF2B5EF4-FFF2-40B4-BE49-F238E27FC236}">
                <a16:creationId xmlns:a16="http://schemas.microsoft.com/office/drawing/2014/main" id="{BD07E920-3C31-46E1-A1C3-11C2859DF48F}"/>
              </a:ext>
            </a:extLst>
          </p:cNvPr>
          <p:cNvCxnSpPr>
            <a:cxnSpLocks/>
            <a:stCxn id="93" idx="2"/>
          </p:cNvCxnSpPr>
          <p:nvPr/>
        </p:nvCxnSpPr>
        <p:spPr>
          <a:xfrm rot="16200000" flipH="1">
            <a:off x="1373645" y="3215511"/>
            <a:ext cx="78189" cy="488626"/>
          </a:xfrm>
          <a:prstGeom prst="curvedConnector3">
            <a:avLst>
              <a:gd name="adj1" fmla="val 294912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23">
            <a:extLst>
              <a:ext uri="{FF2B5EF4-FFF2-40B4-BE49-F238E27FC236}">
                <a16:creationId xmlns:a16="http://schemas.microsoft.com/office/drawing/2014/main" id="{471945D6-E5E7-4E84-8FB1-A9BEE91F60E4}"/>
              </a:ext>
            </a:extLst>
          </p:cNvPr>
          <p:cNvCxnSpPr>
            <a:cxnSpLocks/>
            <a:stCxn id="93" idx="2"/>
          </p:cNvCxnSpPr>
          <p:nvPr/>
        </p:nvCxnSpPr>
        <p:spPr>
          <a:xfrm rot="16200000" flipH="1">
            <a:off x="1458596" y="3130559"/>
            <a:ext cx="79348" cy="659689"/>
          </a:xfrm>
          <a:prstGeom prst="curvedConnector3">
            <a:avLst>
              <a:gd name="adj1" fmla="val 388098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EBE5498-EDE7-4F33-99F2-5DF94CA66212}"/>
              </a:ext>
            </a:extLst>
          </p:cNvPr>
          <p:cNvSpPr/>
          <p:nvPr/>
        </p:nvSpPr>
        <p:spPr>
          <a:xfrm>
            <a:off x="1035820" y="2826133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1035820" y="2764688"/>
            <a:ext cx="96307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>
            <a:off x="2058235" y="2871573"/>
            <a:ext cx="0" cy="10466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2002945" y="327083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 flipV="1">
            <a:off x="1656141" y="3315659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C39ADBF-7FEC-407D-ADAD-1901FF6123D3}"/>
              </a:ext>
            </a:extLst>
          </p:cNvPr>
          <p:cNvCxnSpPr>
            <a:cxnSpLocks/>
          </p:cNvCxnSpPr>
          <p:nvPr/>
        </p:nvCxnSpPr>
        <p:spPr>
          <a:xfrm flipH="1">
            <a:off x="1656016" y="3316604"/>
            <a:ext cx="162625" cy="133153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>
            <a:off x="1818673" y="3316605"/>
            <a:ext cx="1" cy="132254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1B78664-50CB-4F2F-AEB3-F5ACFBB47E29}"/>
              </a:ext>
            </a:extLst>
          </p:cNvPr>
          <p:cNvSpPr txBox="1"/>
          <p:nvPr/>
        </p:nvSpPr>
        <p:spPr>
          <a:xfrm>
            <a:off x="2368931" y="3152071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8420E05-4C81-41C9-98B2-E5BA71986D60}"/>
              </a:ext>
            </a:extLst>
          </p:cNvPr>
          <p:cNvSpPr/>
          <p:nvPr/>
        </p:nvSpPr>
        <p:spPr>
          <a:xfrm>
            <a:off x="2264527" y="3191783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7A374A8-E907-4BC7-B5BF-05F7E97A253F}"/>
              </a:ext>
            </a:extLst>
          </p:cNvPr>
          <p:cNvSpPr/>
          <p:nvPr/>
        </p:nvSpPr>
        <p:spPr>
          <a:xfrm>
            <a:off x="2425377" y="319178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AEBF3FF-9208-4491-9808-7933549F2B20}"/>
              </a:ext>
            </a:extLst>
          </p:cNvPr>
          <p:cNvSpPr/>
          <p:nvPr/>
        </p:nvSpPr>
        <p:spPr>
          <a:xfrm>
            <a:off x="2264528" y="337192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38C0352-280B-40D1-8D1C-73DEEE4B535B}"/>
              </a:ext>
            </a:extLst>
          </p:cNvPr>
          <p:cNvSpPr/>
          <p:nvPr/>
        </p:nvSpPr>
        <p:spPr>
          <a:xfrm>
            <a:off x="2425378" y="337192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AADE731-803B-4A10-BEC7-9717EAAA9700}"/>
              </a:ext>
            </a:extLst>
          </p:cNvPr>
          <p:cNvSpPr/>
          <p:nvPr/>
        </p:nvSpPr>
        <p:spPr>
          <a:xfrm>
            <a:off x="2752212" y="319696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266D66E-FF48-4A46-8C19-151CB7A027F5}"/>
              </a:ext>
            </a:extLst>
          </p:cNvPr>
          <p:cNvSpPr/>
          <p:nvPr/>
        </p:nvSpPr>
        <p:spPr>
          <a:xfrm>
            <a:off x="2913062" y="319696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E7E8AA7-CBEF-4899-8815-5CBDC4EA1178}"/>
              </a:ext>
            </a:extLst>
          </p:cNvPr>
          <p:cNvSpPr/>
          <p:nvPr/>
        </p:nvSpPr>
        <p:spPr>
          <a:xfrm>
            <a:off x="2752213" y="3377104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1BC526-21DE-43ED-84C5-D7DF244072E7}"/>
              </a:ext>
            </a:extLst>
          </p:cNvPr>
          <p:cNvSpPr/>
          <p:nvPr/>
        </p:nvSpPr>
        <p:spPr>
          <a:xfrm>
            <a:off x="2913063" y="3377104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66">
            <a:extLst>
              <a:ext uri="{FF2B5EF4-FFF2-40B4-BE49-F238E27FC236}">
                <a16:creationId xmlns:a16="http://schemas.microsoft.com/office/drawing/2014/main" id="{A86D1F94-928A-4442-AEA4-AE65C4118F05}"/>
              </a:ext>
            </a:extLst>
          </p:cNvPr>
          <p:cNvCxnSpPr>
            <a:cxnSpLocks/>
            <a:stCxn id="115" idx="0"/>
          </p:cNvCxnSpPr>
          <p:nvPr/>
        </p:nvCxnSpPr>
        <p:spPr>
          <a:xfrm rot="16200000" flipH="1">
            <a:off x="2695205" y="2958403"/>
            <a:ext cx="107250" cy="494586"/>
          </a:xfrm>
          <a:prstGeom prst="curvedConnector3">
            <a:avLst>
              <a:gd name="adj1" fmla="val -117231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67">
            <a:extLst>
              <a:ext uri="{FF2B5EF4-FFF2-40B4-BE49-F238E27FC236}">
                <a16:creationId xmlns:a16="http://schemas.microsoft.com/office/drawing/2014/main" id="{C0332183-58CF-4A70-8BE1-838D630B6333}"/>
              </a:ext>
            </a:extLst>
          </p:cNvPr>
          <p:cNvCxnSpPr>
            <a:cxnSpLocks/>
            <a:stCxn id="115" idx="0"/>
          </p:cNvCxnSpPr>
          <p:nvPr/>
        </p:nvCxnSpPr>
        <p:spPr>
          <a:xfrm rot="16200000" flipH="1">
            <a:off x="2610252" y="3043355"/>
            <a:ext cx="106091" cy="323523"/>
          </a:xfrm>
          <a:prstGeom prst="curvedConnector3">
            <a:avLst>
              <a:gd name="adj1" fmla="val -62847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68">
            <a:extLst>
              <a:ext uri="{FF2B5EF4-FFF2-40B4-BE49-F238E27FC236}">
                <a16:creationId xmlns:a16="http://schemas.microsoft.com/office/drawing/2014/main" id="{191A63C0-8531-47B3-BAE6-2F9182BBFDED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2636289" y="3294318"/>
            <a:ext cx="56986" cy="326490"/>
          </a:xfrm>
          <a:prstGeom prst="curvedConnector3">
            <a:avLst>
              <a:gd name="adj1" fmla="val 303919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69">
            <a:extLst>
              <a:ext uri="{FF2B5EF4-FFF2-40B4-BE49-F238E27FC236}">
                <a16:creationId xmlns:a16="http://schemas.microsoft.com/office/drawing/2014/main" id="{A4365A38-16DE-415F-81BD-57060E32569C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2721241" y="3209365"/>
            <a:ext cx="58145" cy="497553"/>
          </a:xfrm>
          <a:prstGeom prst="curvedConnector3">
            <a:avLst>
              <a:gd name="adj1" fmla="val 430905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4446762-7ECE-40C1-BF3D-62C3302177CA}"/>
              </a:ext>
            </a:extLst>
          </p:cNvPr>
          <p:cNvSpPr/>
          <p:nvPr/>
        </p:nvSpPr>
        <p:spPr>
          <a:xfrm>
            <a:off x="2212347" y="2826133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55A3E69-FFF3-444C-8082-718BE1028DC6}"/>
              </a:ext>
            </a:extLst>
          </p:cNvPr>
          <p:cNvSpPr txBox="1"/>
          <p:nvPr/>
        </p:nvSpPr>
        <p:spPr>
          <a:xfrm>
            <a:off x="1038295" y="4528942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E64BA4E-7AB2-4A30-A595-169F84F3E510}"/>
              </a:ext>
            </a:extLst>
          </p:cNvPr>
          <p:cNvSpPr/>
          <p:nvPr/>
        </p:nvSpPr>
        <p:spPr>
          <a:xfrm>
            <a:off x="1087131" y="4392029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5C2D544-A41F-4F1D-9D5D-9FB81501D2B0}"/>
              </a:ext>
            </a:extLst>
          </p:cNvPr>
          <p:cNvSpPr/>
          <p:nvPr/>
        </p:nvSpPr>
        <p:spPr>
          <a:xfrm>
            <a:off x="1247981" y="4392029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03965FB-2543-4716-8D68-37B094B0ED16}"/>
              </a:ext>
            </a:extLst>
          </p:cNvPr>
          <p:cNvSpPr/>
          <p:nvPr/>
        </p:nvSpPr>
        <p:spPr>
          <a:xfrm>
            <a:off x="1087132" y="457217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627184-3248-4778-AE4A-2A5C9415AD28}"/>
              </a:ext>
            </a:extLst>
          </p:cNvPr>
          <p:cNvSpPr/>
          <p:nvPr/>
        </p:nvSpPr>
        <p:spPr>
          <a:xfrm>
            <a:off x="1247982" y="4572170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1E249B1-00B9-4090-B57F-9747DCBAD89C}"/>
              </a:ext>
            </a:extLst>
          </p:cNvPr>
          <p:cNvSpPr/>
          <p:nvPr/>
        </p:nvSpPr>
        <p:spPr>
          <a:xfrm>
            <a:off x="1574816" y="439720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982D739-6A8F-4303-88CC-714D0560B225}"/>
              </a:ext>
            </a:extLst>
          </p:cNvPr>
          <p:cNvSpPr/>
          <p:nvPr/>
        </p:nvSpPr>
        <p:spPr>
          <a:xfrm>
            <a:off x="1735666" y="439720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371AAF4-B51C-44E2-9079-80F8FB1E595F}"/>
              </a:ext>
            </a:extLst>
          </p:cNvPr>
          <p:cNvSpPr/>
          <p:nvPr/>
        </p:nvSpPr>
        <p:spPr>
          <a:xfrm>
            <a:off x="1574817" y="457735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4CE7BA-757B-4933-AB23-3CDE00C59E63}"/>
              </a:ext>
            </a:extLst>
          </p:cNvPr>
          <p:cNvSpPr/>
          <p:nvPr/>
        </p:nvSpPr>
        <p:spPr>
          <a:xfrm>
            <a:off x="1735667" y="457735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연결선: 구부러짐 208">
            <a:extLst>
              <a:ext uri="{FF2B5EF4-FFF2-40B4-BE49-F238E27FC236}">
                <a16:creationId xmlns:a16="http://schemas.microsoft.com/office/drawing/2014/main" id="{7DC1AB5E-99FF-405A-BA55-A8153BD71085}"/>
              </a:ext>
            </a:extLst>
          </p:cNvPr>
          <p:cNvCxnSpPr>
            <a:cxnSpLocks/>
            <a:stCxn id="129" idx="2"/>
          </p:cNvCxnSpPr>
          <p:nvPr/>
        </p:nvCxnSpPr>
        <p:spPr>
          <a:xfrm rot="5400000" flipH="1" flipV="1">
            <a:off x="1439056" y="4423868"/>
            <a:ext cx="113917" cy="650229"/>
          </a:xfrm>
          <a:prstGeom prst="curvedConnector3">
            <a:avLst>
              <a:gd name="adj1" fmla="val -162210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구부러짐 209">
            <a:extLst>
              <a:ext uri="{FF2B5EF4-FFF2-40B4-BE49-F238E27FC236}">
                <a16:creationId xmlns:a16="http://schemas.microsoft.com/office/drawing/2014/main" id="{55EC74B6-FCE9-4800-B5D9-E71F91BA1556}"/>
              </a:ext>
            </a:extLst>
          </p:cNvPr>
          <p:cNvCxnSpPr>
            <a:cxnSpLocks/>
            <a:stCxn id="129" idx="2"/>
          </p:cNvCxnSpPr>
          <p:nvPr/>
        </p:nvCxnSpPr>
        <p:spPr>
          <a:xfrm rot="5400000" flipH="1" flipV="1">
            <a:off x="1358323" y="4509024"/>
            <a:ext cx="109495" cy="484340"/>
          </a:xfrm>
          <a:prstGeom prst="curvedConnector3">
            <a:avLst>
              <a:gd name="adj1" fmla="val -81771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구부러짐 210">
            <a:extLst>
              <a:ext uri="{FF2B5EF4-FFF2-40B4-BE49-F238E27FC236}">
                <a16:creationId xmlns:a16="http://schemas.microsoft.com/office/drawing/2014/main" id="{75D33C6C-6DC9-432E-AFDA-F7751E8FCB11}"/>
              </a:ext>
            </a:extLst>
          </p:cNvPr>
          <p:cNvCxnSpPr>
            <a:cxnSpLocks/>
            <a:stCxn id="129" idx="0"/>
          </p:cNvCxnSpPr>
          <p:nvPr/>
        </p:nvCxnSpPr>
        <p:spPr>
          <a:xfrm rot="5400000" flipH="1" flipV="1">
            <a:off x="1380764" y="4255461"/>
            <a:ext cx="63619" cy="483344"/>
          </a:xfrm>
          <a:prstGeom prst="curvedConnector3">
            <a:avLst>
              <a:gd name="adj1" fmla="val 333559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구부러짐 211">
            <a:extLst>
              <a:ext uri="{FF2B5EF4-FFF2-40B4-BE49-F238E27FC236}">
                <a16:creationId xmlns:a16="http://schemas.microsoft.com/office/drawing/2014/main" id="{EBE60393-9875-4AB8-AC30-BEBE0F9C5B1D}"/>
              </a:ext>
            </a:extLst>
          </p:cNvPr>
          <p:cNvCxnSpPr>
            <a:cxnSpLocks/>
            <a:stCxn id="129" idx="0"/>
          </p:cNvCxnSpPr>
          <p:nvPr/>
        </p:nvCxnSpPr>
        <p:spPr>
          <a:xfrm rot="5400000" flipH="1" flipV="1">
            <a:off x="1464017" y="4173366"/>
            <a:ext cx="62460" cy="648692"/>
          </a:xfrm>
          <a:prstGeom prst="curvedConnector3">
            <a:avLst>
              <a:gd name="adj1" fmla="val 444645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60A0E53-9399-422C-83D2-EA5D261ECE1C}"/>
              </a:ext>
            </a:extLst>
          </p:cNvPr>
          <p:cNvSpPr/>
          <p:nvPr/>
        </p:nvSpPr>
        <p:spPr>
          <a:xfrm>
            <a:off x="1034951" y="4026379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DC894BB-E484-4D8E-BB8C-F38EA029F63D}"/>
              </a:ext>
            </a:extLst>
          </p:cNvPr>
          <p:cNvCxnSpPr>
            <a:cxnSpLocks/>
          </p:cNvCxnSpPr>
          <p:nvPr/>
        </p:nvCxnSpPr>
        <p:spPr>
          <a:xfrm flipH="1" flipV="1">
            <a:off x="2832594" y="3307454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>
            <a:off x="2832469" y="3308399"/>
            <a:ext cx="162625" cy="133153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A157D8A-2F8B-4ACB-A92E-373FD46162B7}"/>
              </a:ext>
            </a:extLst>
          </p:cNvPr>
          <p:cNvCxnSpPr>
            <a:cxnSpLocks/>
          </p:cNvCxnSpPr>
          <p:nvPr/>
        </p:nvCxnSpPr>
        <p:spPr>
          <a:xfrm>
            <a:off x="2995126" y="3308400"/>
            <a:ext cx="0" cy="152130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B2D81F6-511C-4DC4-AD44-61F6767D229D}"/>
              </a:ext>
            </a:extLst>
          </p:cNvPr>
          <p:cNvSpPr txBox="1"/>
          <p:nvPr/>
        </p:nvSpPr>
        <p:spPr>
          <a:xfrm>
            <a:off x="2367447" y="4516862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154541D-52EB-4A2B-ADC9-8834F8F35908}"/>
              </a:ext>
            </a:extLst>
          </p:cNvPr>
          <p:cNvSpPr/>
          <p:nvPr/>
        </p:nvSpPr>
        <p:spPr>
          <a:xfrm>
            <a:off x="2258778" y="439015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142FA1F-F685-45AE-830C-8C4D983115E6}"/>
              </a:ext>
            </a:extLst>
          </p:cNvPr>
          <p:cNvSpPr/>
          <p:nvPr/>
        </p:nvSpPr>
        <p:spPr>
          <a:xfrm>
            <a:off x="2419628" y="439015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097D060-51FF-4F62-B0D5-131C79202094}"/>
              </a:ext>
            </a:extLst>
          </p:cNvPr>
          <p:cNvSpPr/>
          <p:nvPr/>
        </p:nvSpPr>
        <p:spPr>
          <a:xfrm>
            <a:off x="2258779" y="4570299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89DE99F-2E28-41B7-BFA4-AB48D8BA3039}"/>
              </a:ext>
            </a:extLst>
          </p:cNvPr>
          <p:cNvSpPr/>
          <p:nvPr/>
        </p:nvSpPr>
        <p:spPr>
          <a:xfrm>
            <a:off x="2419629" y="457029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E93B94-3E0C-47CE-8761-81C1A4813B0E}"/>
              </a:ext>
            </a:extLst>
          </p:cNvPr>
          <p:cNvSpPr/>
          <p:nvPr/>
        </p:nvSpPr>
        <p:spPr>
          <a:xfrm>
            <a:off x="2746463" y="439533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6F24E07-111C-45E2-9630-EC4BEBF28BEB}"/>
              </a:ext>
            </a:extLst>
          </p:cNvPr>
          <p:cNvSpPr/>
          <p:nvPr/>
        </p:nvSpPr>
        <p:spPr>
          <a:xfrm>
            <a:off x="2907313" y="4395338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C676BCB-A1F4-4D3D-B300-D0A47C7519FD}"/>
              </a:ext>
            </a:extLst>
          </p:cNvPr>
          <p:cNvSpPr/>
          <p:nvPr/>
        </p:nvSpPr>
        <p:spPr>
          <a:xfrm>
            <a:off x="2746464" y="457547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28902D0-13BD-4256-B851-D6FD85183A58}"/>
              </a:ext>
            </a:extLst>
          </p:cNvPr>
          <p:cNvSpPr/>
          <p:nvPr/>
        </p:nvSpPr>
        <p:spPr>
          <a:xfrm>
            <a:off x="2907314" y="457547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연결선: 구부러짐 275">
            <a:extLst>
              <a:ext uri="{FF2B5EF4-FFF2-40B4-BE49-F238E27FC236}">
                <a16:creationId xmlns:a16="http://schemas.microsoft.com/office/drawing/2014/main" id="{DD389143-429F-4495-9DC7-27C00F160182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 flipH="1" flipV="1">
            <a:off x="2694561" y="4495645"/>
            <a:ext cx="103708" cy="492724"/>
          </a:xfrm>
          <a:prstGeom prst="curvedConnector3">
            <a:avLst>
              <a:gd name="adj1" fmla="val -148788"/>
            </a:avLst>
          </a:prstGeom>
          <a:ln w="1270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구부러짐 276">
            <a:extLst>
              <a:ext uri="{FF2B5EF4-FFF2-40B4-BE49-F238E27FC236}">
                <a16:creationId xmlns:a16="http://schemas.microsoft.com/office/drawing/2014/main" id="{48DD6C35-C27B-476C-9944-40C0DBD2257E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 flipH="1" flipV="1">
            <a:off x="2613827" y="4580800"/>
            <a:ext cx="99286" cy="326835"/>
          </a:xfrm>
          <a:prstGeom prst="curvedConnector3">
            <a:avLst>
              <a:gd name="adj1" fmla="val -97854"/>
            </a:avLst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구부러짐 277">
            <a:extLst>
              <a:ext uri="{FF2B5EF4-FFF2-40B4-BE49-F238E27FC236}">
                <a16:creationId xmlns:a16="http://schemas.microsoft.com/office/drawing/2014/main" id="{C3F86252-509A-4CCA-80A8-530713ED08B5}"/>
              </a:ext>
            </a:extLst>
          </p:cNvPr>
          <p:cNvCxnSpPr>
            <a:cxnSpLocks/>
            <a:stCxn id="146" idx="0"/>
          </p:cNvCxnSpPr>
          <p:nvPr/>
        </p:nvCxnSpPr>
        <p:spPr>
          <a:xfrm rot="5400000" flipH="1" flipV="1">
            <a:off x="2628975" y="4320778"/>
            <a:ext cx="67163" cy="325006"/>
          </a:xfrm>
          <a:prstGeom prst="curvedConnector3">
            <a:avLst>
              <a:gd name="adj1" fmla="val 304217"/>
            </a:avLst>
          </a:prstGeom>
          <a:ln w="12700">
            <a:solidFill>
              <a:schemeClr val="tx1"/>
            </a:solidFill>
            <a:prstDash val="lg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구부러짐 278">
            <a:extLst>
              <a:ext uri="{FF2B5EF4-FFF2-40B4-BE49-F238E27FC236}">
                <a16:creationId xmlns:a16="http://schemas.microsoft.com/office/drawing/2014/main" id="{729E9E3B-BC52-421A-844F-1D21100978A8}"/>
              </a:ext>
            </a:extLst>
          </p:cNvPr>
          <p:cNvCxnSpPr>
            <a:cxnSpLocks/>
            <a:stCxn id="146" idx="0"/>
          </p:cNvCxnSpPr>
          <p:nvPr/>
        </p:nvCxnSpPr>
        <p:spPr>
          <a:xfrm rot="5400000" flipH="1" flipV="1">
            <a:off x="2716078" y="4240163"/>
            <a:ext cx="60675" cy="492724"/>
          </a:xfrm>
          <a:prstGeom prst="curvedConnector3">
            <a:avLst>
              <a:gd name="adj1" fmla="val 470479"/>
            </a:avLst>
          </a:pr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0771339-CF90-448D-9EDC-8922A67E053D}"/>
              </a:ext>
            </a:extLst>
          </p:cNvPr>
          <p:cNvSpPr/>
          <p:nvPr/>
        </p:nvSpPr>
        <p:spPr>
          <a:xfrm>
            <a:off x="2206598" y="4024508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0160CFC-0812-4BD5-8B45-E3D2506A0DF0}"/>
              </a:ext>
            </a:extLst>
          </p:cNvPr>
          <p:cNvCxnSpPr>
            <a:cxnSpLocks/>
          </p:cNvCxnSpPr>
          <p:nvPr/>
        </p:nvCxnSpPr>
        <p:spPr>
          <a:xfrm flipH="1" flipV="1">
            <a:off x="1656232" y="4523109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FCFA9C8-7681-4A5C-8C56-CFCFA9609A1A}"/>
              </a:ext>
            </a:extLst>
          </p:cNvPr>
          <p:cNvCxnSpPr>
            <a:cxnSpLocks/>
          </p:cNvCxnSpPr>
          <p:nvPr/>
        </p:nvCxnSpPr>
        <p:spPr>
          <a:xfrm flipH="1" flipV="1">
            <a:off x="1656233" y="4519296"/>
            <a:ext cx="162499" cy="13776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36640C-DC6D-47A5-A6BC-0068655C619F}"/>
              </a:ext>
            </a:extLst>
          </p:cNvPr>
          <p:cNvCxnSpPr>
            <a:cxnSpLocks/>
          </p:cNvCxnSpPr>
          <p:nvPr/>
        </p:nvCxnSpPr>
        <p:spPr>
          <a:xfrm flipV="1">
            <a:off x="1818732" y="4493241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446DED8-FDD8-4CBE-8C5D-722942A2AF1C}"/>
              </a:ext>
            </a:extLst>
          </p:cNvPr>
          <p:cNvCxnSpPr>
            <a:cxnSpLocks/>
          </p:cNvCxnSpPr>
          <p:nvPr/>
        </p:nvCxnSpPr>
        <p:spPr>
          <a:xfrm flipH="1" flipV="1">
            <a:off x="2829453" y="4510655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5A317D6-F46E-4330-A839-B1DE40862058}"/>
              </a:ext>
            </a:extLst>
          </p:cNvPr>
          <p:cNvCxnSpPr>
            <a:cxnSpLocks/>
          </p:cNvCxnSpPr>
          <p:nvPr/>
        </p:nvCxnSpPr>
        <p:spPr>
          <a:xfrm flipH="1" flipV="1">
            <a:off x="2829454" y="4506842"/>
            <a:ext cx="162499" cy="13776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DAEE058F-36BD-4195-94EB-BF33A4CA749F}"/>
              </a:ext>
            </a:extLst>
          </p:cNvPr>
          <p:cNvCxnSpPr>
            <a:cxnSpLocks/>
          </p:cNvCxnSpPr>
          <p:nvPr/>
        </p:nvCxnSpPr>
        <p:spPr>
          <a:xfrm flipV="1">
            <a:off x="2996362" y="4490166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C165B4F-0CCF-4111-B01C-3E97F70EF32F}"/>
              </a:ext>
            </a:extLst>
          </p:cNvPr>
          <p:cNvGrpSpPr/>
          <p:nvPr/>
        </p:nvGrpSpPr>
        <p:grpSpPr>
          <a:xfrm>
            <a:off x="8940149" y="5096650"/>
            <a:ext cx="403860" cy="661020"/>
            <a:chOff x="5773420" y="2838405"/>
            <a:chExt cx="724989" cy="661020"/>
          </a:xfrm>
        </p:grpSpPr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FAF94D60-FCFB-4977-B34B-5F67A2FB7A5A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2838405"/>
              <a:ext cx="64516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084164FC-FFE6-4DF0-A347-F178B7A4AC0B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3000965"/>
              <a:ext cx="645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EF3C67B4-ACA0-40E7-BB16-36E9606B77B4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3167460"/>
              <a:ext cx="645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472148BD-6419-4548-BF1C-8F214512C17A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3335586"/>
              <a:ext cx="645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5EB637A-5E96-4CF6-B85D-3ADD101D85EB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20" y="3499425"/>
              <a:ext cx="72498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E5717986-ADFA-441D-A02F-33DDA5580B29}"/>
              </a:ext>
            </a:extLst>
          </p:cNvPr>
          <p:cNvSpPr txBox="1"/>
          <p:nvPr/>
        </p:nvSpPr>
        <p:spPr>
          <a:xfrm>
            <a:off x="9297248" y="4981234"/>
            <a:ext cx="2374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the 1</a:t>
            </a:r>
            <a:r>
              <a:rPr lang="en-US" altLang="ko-KR" sz="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nearest element from bit ‘1’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962816-C279-4B0A-B130-DBEBBA9106B9}"/>
              </a:ext>
            </a:extLst>
          </p:cNvPr>
          <p:cNvSpPr txBox="1"/>
          <p:nvPr/>
        </p:nvSpPr>
        <p:spPr>
          <a:xfrm>
            <a:off x="9297248" y="5160456"/>
            <a:ext cx="2400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the 2</a:t>
            </a:r>
            <a:r>
              <a:rPr lang="en-US" altLang="ko-KR" sz="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nearest element from bit ‘1’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D4CBE3E-4813-4911-AC94-92E0D647CD45}"/>
              </a:ext>
            </a:extLst>
          </p:cNvPr>
          <p:cNvSpPr txBox="1"/>
          <p:nvPr/>
        </p:nvSpPr>
        <p:spPr>
          <a:xfrm>
            <a:off x="9299788" y="5316231"/>
            <a:ext cx="2387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the 3</a:t>
            </a:r>
            <a:r>
              <a:rPr lang="en-US" altLang="ko-KR" sz="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nearest element from bit ‘1’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02360F6-2033-40F1-A4FE-A354699B4EF5}"/>
              </a:ext>
            </a:extLst>
          </p:cNvPr>
          <p:cNvSpPr txBox="1"/>
          <p:nvPr/>
        </p:nvSpPr>
        <p:spPr>
          <a:xfrm>
            <a:off x="9299788" y="5476762"/>
            <a:ext cx="2382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 of the 4</a:t>
            </a:r>
            <a:r>
              <a:rPr lang="en-US" altLang="ko-KR" sz="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nearest element from bit ‘1’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835F440-94D9-440F-A57E-EB2D13896218}"/>
              </a:ext>
            </a:extLst>
          </p:cNvPr>
          <p:cNvSpPr txBox="1"/>
          <p:nvPr/>
        </p:nvSpPr>
        <p:spPr>
          <a:xfrm>
            <a:off x="9300581" y="5641503"/>
            <a:ext cx="2374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Order of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operation in the maxpooling window</a:t>
            </a:r>
            <a:endParaRPr lang="en-US" altLang="ko-K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994696" y="3535507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1524570" y="3531809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1374529" y="2475197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384137" y="2906199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9384137" y="2906199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9384135" y="2906198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384075" y="2906120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/>
          <p:cNvSpPr/>
          <p:nvPr/>
        </p:nvSpPr>
        <p:spPr>
          <a:xfrm>
            <a:off x="9989546" y="2906198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9989486" y="2906120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9384075" y="3197143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9989486" y="3197143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9384137" y="3504973"/>
            <a:ext cx="1194377" cy="5986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9384137" y="3504973"/>
            <a:ext cx="119437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9384135" y="3504972"/>
            <a:ext cx="60600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9384075" y="3504894"/>
            <a:ext cx="292396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9989546" y="3504972"/>
            <a:ext cx="588967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9989486" y="3504894"/>
            <a:ext cx="284175" cy="291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9384075" y="3795917"/>
            <a:ext cx="292396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9989486" y="3795917"/>
            <a:ext cx="284175" cy="307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/>
          <p:cNvCxnSpPr/>
          <p:nvPr/>
        </p:nvCxnSpPr>
        <p:spPr>
          <a:xfrm>
            <a:off x="9523293" y="3058280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 flipH="1">
            <a:off x="9523293" y="3351007"/>
            <a:ext cx="8544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 flipH="1">
            <a:off x="9523292" y="3960473"/>
            <a:ext cx="8544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9523293" y="3650444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9899137" y="4146352"/>
                <a:ext cx="232436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37" y="4146352"/>
                <a:ext cx="232436" cy="286297"/>
              </a:xfrm>
              <a:prstGeom prst="rect">
                <a:avLst/>
              </a:prstGeom>
              <a:blipFill>
                <a:blip r:embed="rId2"/>
                <a:stretch>
                  <a:fillRect l="-21053" t="-14894" r="-52632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TextBox 204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9729956" y="2519612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2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9384076" y="2798701"/>
            <a:ext cx="119443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 flipH="1">
            <a:off x="10694401" y="2913863"/>
            <a:ext cx="315" cy="118978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38A85C6-60CB-4901-8A94-16189680135E}"/>
              </a:ext>
            </a:extLst>
          </p:cNvPr>
          <p:cNvSpPr txBox="1"/>
          <p:nvPr/>
        </p:nvSpPr>
        <p:spPr>
          <a:xfrm>
            <a:off x="10626514" y="3320312"/>
            <a:ext cx="44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1200" i="1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120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ko-KR" sz="1200" i="0" u="none" strike="noStrike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3985752" y="2814935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201DAD-0F82-4236-9127-B09D04A892BE}"/>
              </a:ext>
            </a:extLst>
          </p:cNvPr>
          <p:cNvSpPr txBox="1"/>
          <p:nvPr/>
        </p:nvSpPr>
        <p:spPr>
          <a:xfrm>
            <a:off x="3555884" y="5095711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4029863" y="286507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4190713" y="2865070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4029864" y="304521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4190714" y="304521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4031688" y="341455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4192538" y="341455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4031689" y="3594700"/>
            <a:ext cx="321699" cy="179431"/>
            <a:chOff x="4951340" y="4623908"/>
            <a:chExt cx="266856" cy="13850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EBE5498-EDE7-4F33-99F2-5DF94CA66212}"/>
              </a:ext>
            </a:extLst>
          </p:cNvPr>
          <p:cNvSpPr/>
          <p:nvPr/>
        </p:nvSpPr>
        <p:spPr>
          <a:xfrm>
            <a:off x="3708762" y="2813919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3708762" y="2752474"/>
            <a:ext cx="96307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>
            <a:off x="4731177" y="2859359"/>
            <a:ext cx="0" cy="10466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4675887" y="3258620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>
            <a:off x="4110288" y="3502754"/>
            <a:ext cx="153058" cy="1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 flipV="1">
            <a:off x="4105192" y="3679285"/>
            <a:ext cx="176069" cy="47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E4446762-7ECE-40C1-BF3D-62C3302177CA}"/>
              </a:ext>
            </a:extLst>
          </p:cNvPr>
          <p:cNvSpPr/>
          <p:nvPr/>
        </p:nvSpPr>
        <p:spPr>
          <a:xfrm>
            <a:off x="4885289" y="2813919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60A0E53-9399-422C-83D2-EA5D261ECE1C}"/>
              </a:ext>
            </a:extLst>
          </p:cNvPr>
          <p:cNvSpPr/>
          <p:nvPr/>
        </p:nvSpPr>
        <p:spPr>
          <a:xfrm>
            <a:off x="3707893" y="4014165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0771339-CF90-448D-9EDC-8922A67E053D}"/>
              </a:ext>
            </a:extLst>
          </p:cNvPr>
          <p:cNvSpPr/>
          <p:nvPr/>
        </p:nvSpPr>
        <p:spPr>
          <a:xfrm>
            <a:off x="4879540" y="4012294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3902961" y="3148708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3990643" y="3713047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4047471" y="2462983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>
            <a:off x="4110288" y="3504761"/>
            <a:ext cx="153059" cy="17561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5322987" y="2822352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5205380" y="2873405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5366230" y="2873405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5205381" y="305354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5366231" y="305354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5207205" y="3422894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5368055" y="3422894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5207206" y="3603035"/>
            <a:ext cx="321699" cy="179431"/>
            <a:chOff x="4951340" y="4623908"/>
            <a:chExt cx="266856" cy="138500"/>
          </a:xfrm>
        </p:grpSpPr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>
            <a:off x="5285805" y="3511089"/>
            <a:ext cx="153058" cy="1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 flipH="1" flipV="1">
            <a:off x="5273355" y="3681454"/>
            <a:ext cx="180420" cy="47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5078478" y="3157043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5166160" y="3721382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 flipV="1">
            <a:off x="5287630" y="3510629"/>
            <a:ext cx="167962" cy="17378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5212746" y="4079000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5373596" y="4079000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5212747" y="425914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5373597" y="425914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5214571" y="462848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5375421" y="462848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5214572" y="4808630"/>
            <a:ext cx="321699" cy="179431"/>
            <a:chOff x="4951340" y="4623908"/>
            <a:chExt cx="266856" cy="138500"/>
          </a:xfrm>
        </p:grpSpPr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>
            <a:off x="5300717" y="4709819"/>
            <a:ext cx="153058" cy="1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 flipH="1" flipV="1">
            <a:off x="5280721" y="4887049"/>
            <a:ext cx="180420" cy="47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5085844" y="4362638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5173526" y="4926977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 flipV="1">
            <a:off x="5294996" y="4716224"/>
            <a:ext cx="167962" cy="17378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4027297" y="408247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4188147" y="4082474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4027298" y="4262615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4188148" y="4262615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4029122" y="463196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4189972" y="4631963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4029123" y="4812104"/>
            <a:ext cx="321699" cy="179431"/>
            <a:chOff x="4951340" y="4623908"/>
            <a:chExt cx="266856" cy="138500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3900395" y="4366112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3988077" y="4930451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5324134" y="4201793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3983974" y="4218091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FC8A23F-32CD-4E34-9994-1CB81005E054}"/>
              </a:ext>
            </a:extLst>
          </p:cNvPr>
          <p:cNvCxnSpPr>
            <a:cxnSpLocks/>
          </p:cNvCxnSpPr>
          <p:nvPr/>
        </p:nvCxnSpPr>
        <p:spPr>
          <a:xfrm flipH="1">
            <a:off x="4124595" y="4722288"/>
            <a:ext cx="153058" cy="1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8C0F64CB-A2AD-46FA-BACD-45F97A95A46E}"/>
              </a:ext>
            </a:extLst>
          </p:cNvPr>
          <p:cNvCxnSpPr>
            <a:cxnSpLocks/>
          </p:cNvCxnSpPr>
          <p:nvPr/>
        </p:nvCxnSpPr>
        <p:spPr>
          <a:xfrm flipV="1">
            <a:off x="4119499" y="4898819"/>
            <a:ext cx="176069" cy="47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>
            <a:off x="4124595" y="4724295"/>
            <a:ext cx="153059" cy="17561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6795014" y="3134056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02201DAD-0F82-4236-9127-B09D04A892BE}"/>
              </a:ext>
            </a:extLst>
          </p:cNvPr>
          <p:cNvSpPr txBox="1"/>
          <p:nvPr/>
        </p:nvSpPr>
        <p:spPr>
          <a:xfrm>
            <a:off x="6171707" y="5107925"/>
            <a:ext cx="122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feature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6839125" y="318419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6999975" y="3184191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6839126" y="3364332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6999976" y="3364332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6379268" y="317924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6540118" y="3179241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6379269" y="3359382"/>
            <a:ext cx="321699" cy="179431"/>
            <a:chOff x="4951340" y="4623908"/>
            <a:chExt cx="266856" cy="138500"/>
          </a:xfrm>
        </p:grpSpPr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2EBE5498-EDE7-4F33-99F2-5DF94CA66212}"/>
              </a:ext>
            </a:extLst>
          </p:cNvPr>
          <p:cNvSpPr/>
          <p:nvPr/>
        </p:nvSpPr>
        <p:spPr>
          <a:xfrm>
            <a:off x="6285763" y="2826133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4" name="직선 화살표 연결선 473">
            <a:extLst>
              <a:ext uri="{FF2B5EF4-FFF2-40B4-BE49-F238E27FC236}">
                <a16:creationId xmlns:a16="http://schemas.microsoft.com/office/drawing/2014/main" id="{94425AA2-4811-4E54-AD82-B9892690BFA9}"/>
              </a:ext>
            </a:extLst>
          </p:cNvPr>
          <p:cNvCxnSpPr>
            <a:cxnSpLocks/>
          </p:cNvCxnSpPr>
          <p:nvPr/>
        </p:nvCxnSpPr>
        <p:spPr>
          <a:xfrm flipH="1">
            <a:off x="6285763" y="2764688"/>
            <a:ext cx="96307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id="{393FA170-D594-4E12-9887-8CDD1672858A}"/>
              </a:ext>
            </a:extLst>
          </p:cNvPr>
          <p:cNvCxnSpPr>
            <a:cxnSpLocks/>
          </p:cNvCxnSpPr>
          <p:nvPr/>
        </p:nvCxnSpPr>
        <p:spPr>
          <a:xfrm>
            <a:off x="7308178" y="2871573"/>
            <a:ext cx="0" cy="10466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CE2BC6A0-DD5A-4C41-8449-C84DA5502D33}"/>
              </a:ext>
            </a:extLst>
          </p:cNvPr>
          <p:cNvSpPr txBox="1"/>
          <p:nvPr/>
        </p:nvSpPr>
        <p:spPr>
          <a:xfrm>
            <a:off x="7252888" y="327083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E4446762-7ECE-40C1-BF3D-62C3302177CA}"/>
              </a:ext>
            </a:extLst>
          </p:cNvPr>
          <p:cNvSpPr/>
          <p:nvPr/>
        </p:nvSpPr>
        <p:spPr>
          <a:xfrm>
            <a:off x="7462290" y="2826133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F60A0E53-9399-422C-83D2-EA5D261ECE1C}"/>
              </a:ext>
            </a:extLst>
          </p:cNvPr>
          <p:cNvSpPr/>
          <p:nvPr/>
        </p:nvSpPr>
        <p:spPr>
          <a:xfrm>
            <a:off x="6284894" y="4026379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80771339-CF90-448D-9EDC-8922A67E053D}"/>
              </a:ext>
            </a:extLst>
          </p:cNvPr>
          <p:cNvSpPr/>
          <p:nvPr/>
        </p:nvSpPr>
        <p:spPr>
          <a:xfrm>
            <a:off x="7456541" y="4024508"/>
            <a:ext cx="963081" cy="110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6712223" y="3467829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6338223" y="3477729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E9AFECA8-A4D0-458B-B759-721C7B56C6C5}"/>
              </a:ext>
            </a:extLst>
          </p:cNvPr>
          <p:cNvSpPr txBox="1"/>
          <p:nvPr/>
        </p:nvSpPr>
        <p:spPr>
          <a:xfrm>
            <a:off x="6624472" y="2475197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8150114" y="3132334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8032507" y="3183387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8193357" y="318338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8032508" y="336352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8193358" y="336352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7546256" y="318738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7707106" y="318738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7546257" y="3367530"/>
            <a:ext cx="321699" cy="179431"/>
            <a:chOff x="4951340" y="4623908"/>
            <a:chExt cx="266856" cy="138500"/>
          </a:xfrm>
        </p:grpSpPr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8" name="TextBox 497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7905605" y="3467025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7505211" y="3485877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8013556" y="437089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8174406" y="4370896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8013557" y="4551037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8174407" y="4551037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7548476" y="437447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7709326" y="437447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7" name="그룹 506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7548477" y="4554611"/>
            <a:ext cx="321699" cy="179431"/>
            <a:chOff x="4951340" y="4623908"/>
            <a:chExt cx="266856" cy="138500"/>
          </a:xfrm>
        </p:grpSpPr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7886654" y="4654534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7507431" y="4672958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8BBC97A0-6194-4FFC-811C-FBF26F7A9146}"/>
              </a:ext>
            </a:extLst>
          </p:cNvPr>
          <p:cNvSpPr/>
          <p:nvPr/>
        </p:nvSpPr>
        <p:spPr>
          <a:xfrm>
            <a:off x="6861606" y="437500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8A5B351-DA27-4AC2-B994-16E30BFEE421}"/>
              </a:ext>
            </a:extLst>
          </p:cNvPr>
          <p:cNvSpPr/>
          <p:nvPr/>
        </p:nvSpPr>
        <p:spPr>
          <a:xfrm>
            <a:off x="7022456" y="4375008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D75B784F-A0AF-4DBD-BB18-AC0A0CCED107}"/>
              </a:ext>
            </a:extLst>
          </p:cNvPr>
          <p:cNvSpPr/>
          <p:nvPr/>
        </p:nvSpPr>
        <p:spPr>
          <a:xfrm>
            <a:off x="6861607" y="4555149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84B5AEBA-AE06-4886-9EC5-FDB41FD74612}"/>
              </a:ext>
            </a:extLst>
          </p:cNvPr>
          <p:cNvSpPr/>
          <p:nvPr/>
        </p:nvSpPr>
        <p:spPr>
          <a:xfrm>
            <a:off x="7022457" y="4555149"/>
            <a:ext cx="160850" cy="17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512ECAAE-FF1D-4697-9478-8BFC6607F1B9}"/>
              </a:ext>
            </a:extLst>
          </p:cNvPr>
          <p:cNvSpPr/>
          <p:nvPr/>
        </p:nvSpPr>
        <p:spPr>
          <a:xfrm>
            <a:off x="6364654" y="437447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36DF931D-5ED1-4192-9FBD-9E942CC2AC25}"/>
              </a:ext>
            </a:extLst>
          </p:cNvPr>
          <p:cNvSpPr/>
          <p:nvPr/>
        </p:nvSpPr>
        <p:spPr>
          <a:xfrm>
            <a:off x="6525504" y="4374470"/>
            <a:ext cx="160850" cy="1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1" name="그룹 520">
            <a:extLst>
              <a:ext uri="{FF2B5EF4-FFF2-40B4-BE49-F238E27FC236}">
                <a16:creationId xmlns:a16="http://schemas.microsoft.com/office/drawing/2014/main" id="{2D27B4EA-A724-4AFD-AF94-C54801FB58A0}"/>
              </a:ext>
            </a:extLst>
          </p:cNvPr>
          <p:cNvGrpSpPr/>
          <p:nvPr/>
        </p:nvGrpSpPr>
        <p:grpSpPr>
          <a:xfrm>
            <a:off x="6364655" y="4554611"/>
            <a:ext cx="321699" cy="179431"/>
            <a:chOff x="4951340" y="4623908"/>
            <a:chExt cx="266856" cy="138500"/>
          </a:xfrm>
        </p:grpSpPr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9B517B50-AF85-45B0-B535-4D48B871235B}"/>
                </a:ext>
              </a:extLst>
            </p:cNvPr>
            <p:cNvSpPr/>
            <p:nvPr/>
          </p:nvSpPr>
          <p:spPr>
            <a:xfrm>
              <a:off x="4951340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ACCF4E07-66F3-4B18-9665-18C1081150E4}"/>
                </a:ext>
              </a:extLst>
            </p:cNvPr>
            <p:cNvSpPr/>
            <p:nvPr/>
          </p:nvSpPr>
          <p:spPr>
            <a:xfrm>
              <a:off x="5084768" y="4623908"/>
              <a:ext cx="133428" cy="138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4" name="TextBox 523">
            <a:extLst>
              <a:ext uri="{FF2B5EF4-FFF2-40B4-BE49-F238E27FC236}">
                <a16:creationId xmlns:a16="http://schemas.microsoft.com/office/drawing/2014/main" id="{B89A9DCC-10B2-4CB5-9D2B-660E03B2CA7B}"/>
              </a:ext>
            </a:extLst>
          </p:cNvPr>
          <p:cNvSpPr txBox="1"/>
          <p:nvPr/>
        </p:nvSpPr>
        <p:spPr>
          <a:xfrm>
            <a:off x="6734704" y="4658646"/>
            <a:ext cx="612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91264735-3D80-4249-9829-BC1C7464D799}"/>
              </a:ext>
            </a:extLst>
          </p:cNvPr>
          <p:cNvSpPr txBox="1"/>
          <p:nvPr/>
        </p:nvSpPr>
        <p:spPr>
          <a:xfrm>
            <a:off x="6323609" y="4672958"/>
            <a:ext cx="45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8124944" y="4493689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27C351D9-89DC-4875-AFF6-1F23BA4266A5}"/>
              </a:ext>
            </a:extLst>
          </p:cNvPr>
          <p:cNvSpPr txBox="1"/>
          <p:nvPr/>
        </p:nvSpPr>
        <p:spPr>
          <a:xfrm>
            <a:off x="6818283" y="4510625"/>
            <a:ext cx="26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5" name="직선 연결선 534">
            <a:extLst>
              <a:ext uri="{FF2B5EF4-FFF2-40B4-BE49-F238E27FC236}">
                <a16:creationId xmlns:a16="http://schemas.microsoft.com/office/drawing/2014/main" id="{2DC894BB-E484-4D8E-BB8C-F38EA029F63D}"/>
              </a:ext>
            </a:extLst>
          </p:cNvPr>
          <p:cNvCxnSpPr>
            <a:cxnSpLocks/>
          </p:cNvCxnSpPr>
          <p:nvPr/>
        </p:nvCxnSpPr>
        <p:spPr>
          <a:xfrm flipH="1" flipV="1">
            <a:off x="6615766" y="3301941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 flipV="1">
            <a:off x="6459054" y="3294582"/>
            <a:ext cx="161489" cy="133721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연결선 536">
            <a:extLst>
              <a:ext uri="{FF2B5EF4-FFF2-40B4-BE49-F238E27FC236}">
                <a16:creationId xmlns:a16="http://schemas.microsoft.com/office/drawing/2014/main" id="{1A157D8A-2F8B-4ACB-A92E-373FD46162B7}"/>
              </a:ext>
            </a:extLst>
          </p:cNvPr>
          <p:cNvCxnSpPr>
            <a:cxnSpLocks/>
          </p:cNvCxnSpPr>
          <p:nvPr/>
        </p:nvCxnSpPr>
        <p:spPr>
          <a:xfrm>
            <a:off x="6461654" y="3289341"/>
            <a:ext cx="0" cy="152130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4446DED8-FDD8-4CBE-8C5D-722942A2AF1C}"/>
              </a:ext>
            </a:extLst>
          </p:cNvPr>
          <p:cNvCxnSpPr>
            <a:cxnSpLocks/>
          </p:cNvCxnSpPr>
          <p:nvPr/>
        </p:nvCxnSpPr>
        <p:spPr>
          <a:xfrm flipH="1" flipV="1">
            <a:off x="6600207" y="4493571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F5A317D6-F46E-4330-A839-B1DE40862058}"/>
              </a:ext>
            </a:extLst>
          </p:cNvPr>
          <p:cNvCxnSpPr>
            <a:cxnSpLocks/>
          </p:cNvCxnSpPr>
          <p:nvPr/>
        </p:nvCxnSpPr>
        <p:spPr>
          <a:xfrm flipH="1">
            <a:off x="6460839" y="4500714"/>
            <a:ext cx="130144" cy="127758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DAEE058F-36BD-4195-94EB-BF33A4CA749F}"/>
              </a:ext>
            </a:extLst>
          </p:cNvPr>
          <p:cNvCxnSpPr>
            <a:cxnSpLocks/>
          </p:cNvCxnSpPr>
          <p:nvPr/>
        </p:nvCxnSpPr>
        <p:spPr>
          <a:xfrm flipV="1">
            <a:off x="6459054" y="4475004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2DC894BB-E484-4D8E-BB8C-F38EA029F63D}"/>
              </a:ext>
            </a:extLst>
          </p:cNvPr>
          <p:cNvCxnSpPr>
            <a:cxnSpLocks/>
          </p:cNvCxnSpPr>
          <p:nvPr/>
        </p:nvCxnSpPr>
        <p:spPr>
          <a:xfrm flipH="1" flipV="1">
            <a:off x="7778245" y="3302492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연결선 545">
            <a:extLst>
              <a:ext uri="{FF2B5EF4-FFF2-40B4-BE49-F238E27FC236}">
                <a16:creationId xmlns:a16="http://schemas.microsoft.com/office/drawing/2014/main" id="{21992FAB-8247-4023-8062-E3EC785DEC4B}"/>
              </a:ext>
            </a:extLst>
          </p:cNvPr>
          <p:cNvCxnSpPr>
            <a:cxnSpLocks/>
          </p:cNvCxnSpPr>
          <p:nvPr/>
        </p:nvCxnSpPr>
        <p:spPr>
          <a:xfrm flipH="1" flipV="1">
            <a:off x="7616756" y="3294582"/>
            <a:ext cx="161489" cy="133721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>
            <a:extLst>
              <a:ext uri="{FF2B5EF4-FFF2-40B4-BE49-F238E27FC236}">
                <a16:creationId xmlns:a16="http://schemas.microsoft.com/office/drawing/2014/main" id="{1A157D8A-2F8B-4ACB-A92E-373FD46162B7}"/>
              </a:ext>
            </a:extLst>
          </p:cNvPr>
          <p:cNvCxnSpPr>
            <a:cxnSpLocks/>
          </p:cNvCxnSpPr>
          <p:nvPr/>
        </p:nvCxnSpPr>
        <p:spPr>
          <a:xfrm>
            <a:off x="7619356" y="3289341"/>
            <a:ext cx="0" cy="152130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연결선 547">
            <a:extLst>
              <a:ext uri="{FF2B5EF4-FFF2-40B4-BE49-F238E27FC236}">
                <a16:creationId xmlns:a16="http://schemas.microsoft.com/office/drawing/2014/main" id="{4446DED8-FDD8-4CBE-8C5D-722942A2AF1C}"/>
              </a:ext>
            </a:extLst>
          </p:cNvPr>
          <p:cNvCxnSpPr>
            <a:cxnSpLocks/>
          </p:cNvCxnSpPr>
          <p:nvPr/>
        </p:nvCxnSpPr>
        <p:spPr>
          <a:xfrm flipH="1" flipV="1">
            <a:off x="7782132" y="4482635"/>
            <a:ext cx="1" cy="133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F5A317D6-F46E-4330-A839-B1DE40862058}"/>
              </a:ext>
            </a:extLst>
          </p:cNvPr>
          <p:cNvCxnSpPr>
            <a:cxnSpLocks/>
          </p:cNvCxnSpPr>
          <p:nvPr/>
        </p:nvCxnSpPr>
        <p:spPr>
          <a:xfrm flipH="1">
            <a:off x="7642764" y="4489778"/>
            <a:ext cx="130144" cy="127758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DAEE058F-36BD-4195-94EB-BF33A4CA749F}"/>
              </a:ext>
            </a:extLst>
          </p:cNvPr>
          <p:cNvCxnSpPr>
            <a:cxnSpLocks/>
          </p:cNvCxnSpPr>
          <p:nvPr/>
        </p:nvCxnSpPr>
        <p:spPr>
          <a:xfrm flipV="1">
            <a:off x="7640979" y="4464068"/>
            <a:ext cx="0" cy="163822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화살표 연결선 558"/>
          <p:cNvCxnSpPr/>
          <p:nvPr/>
        </p:nvCxnSpPr>
        <p:spPr>
          <a:xfrm>
            <a:off x="1724729" y="2372480"/>
            <a:ext cx="8993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직선 화살표 연결선 559"/>
          <p:cNvCxnSpPr/>
          <p:nvPr/>
        </p:nvCxnSpPr>
        <p:spPr>
          <a:xfrm flipV="1">
            <a:off x="6931286" y="2396342"/>
            <a:ext cx="888377" cy="26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/>
          <p:cNvCxnSpPr/>
          <p:nvPr/>
        </p:nvCxnSpPr>
        <p:spPr>
          <a:xfrm flipH="1" flipV="1">
            <a:off x="4816864" y="2035761"/>
            <a:ext cx="9064" cy="5475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39343" y="2289785"/>
            <a:ext cx="3104" cy="3257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6066819" y="2289785"/>
            <a:ext cx="3104" cy="3257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9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00911" y="6348970"/>
            <a:ext cx="2743200" cy="365125"/>
          </a:xfrm>
        </p:spPr>
        <p:txBody>
          <a:bodyPr/>
          <a:lstStyle/>
          <a:p>
            <a:fld id="{25D58035-A8A0-40E7-B3E9-085691342D5A}" type="datetime5">
              <a:rPr lang="en-US" altLang="ko-KR" smtClean="0"/>
              <a:t>11-Aug-21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ko-KR" altLang="en-US" dirty="0"/>
          </a:p>
        </p:txBody>
      </p:sp>
      <p:sp>
        <p:nvSpPr>
          <p:cNvPr id="101" name="내용 개체 틀 1"/>
          <p:cNvSpPr txBox="1">
            <a:spLocks/>
          </p:cNvSpPr>
          <p:nvPr/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Locality-Exploiting </a:t>
            </a:r>
            <a:r>
              <a:rPr lang="en-US" altLang="ko-KR" dirty="0" err="1" smtClean="0"/>
              <a:t>Maxpooling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 2 : Early </a:t>
            </a:r>
            <a:r>
              <a:rPr lang="en-US" altLang="ko-KR" dirty="0"/>
              <a:t>detecting </a:t>
            </a:r>
            <a:r>
              <a:rPr lang="en-US" altLang="ko-KR" dirty="0" smtClean="0"/>
              <a:t>BIT0</a:t>
            </a:r>
            <a:endParaRPr lang="en-US" altLang="ko-KR" dirty="0"/>
          </a:p>
          <a:p>
            <a:pPr lvl="1"/>
            <a:r>
              <a:rPr lang="en-US" altLang="ko-KR" sz="2400" dirty="0" smtClean="0"/>
              <a:t>Early Detection of BIT0 </a:t>
            </a:r>
            <a:r>
              <a:rPr lang="en-US" altLang="ko-KR" sz="2400" dirty="0" err="1" smtClean="0"/>
              <a:t>maxpooling</a:t>
            </a:r>
            <a:r>
              <a:rPr lang="en-US" altLang="ko-KR" sz="2400" dirty="0" smtClean="0"/>
              <a:t> result by skipping last small windows.</a:t>
            </a:r>
            <a:endParaRPr lang="ko-KR" altLang="en-US" sz="2400" dirty="0"/>
          </a:p>
        </p:txBody>
      </p:sp>
      <p:grpSp>
        <p:nvGrpSpPr>
          <p:cNvPr id="397" name="그룹 396"/>
          <p:cNvGrpSpPr/>
          <p:nvPr/>
        </p:nvGrpSpPr>
        <p:grpSpPr>
          <a:xfrm>
            <a:off x="2754369" y="2760676"/>
            <a:ext cx="6679141" cy="2500449"/>
            <a:chOff x="2433891" y="2943556"/>
            <a:chExt cx="6679141" cy="2500449"/>
          </a:xfrm>
        </p:grpSpPr>
        <p:sp>
          <p:nvSpPr>
            <p:cNvPr id="259" name="정육면체 258">
              <a:extLst>
                <a:ext uri="{FF2B5EF4-FFF2-40B4-BE49-F238E27FC236}">
                  <a16:creationId xmlns:a16="http://schemas.microsoft.com/office/drawing/2014/main" id="{21BD136C-4A17-46B7-B226-255AECAD46C4}"/>
                </a:ext>
              </a:extLst>
            </p:cNvPr>
            <p:cNvSpPr/>
            <p:nvPr/>
          </p:nvSpPr>
          <p:spPr>
            <a:xfrm>
              <a:off x="2640412" y="3305787"/>
              <a:ext cx="1112520" cy="1228357"/>
            </a:xfrm>
            <a:prstGeom prst="cube">
              <a:avLst>
                <a:gd name="adj" fmla="val 6786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정육면체 259">
              <a:extLst>
                <a:ext uri="{FF2B5EF4-FFF2-40B4-BE49-F238E27FC236}">
                  <a16:creationId xmlns:a16="http://schemas.microsoft.com/office/drawing/2014/main" id="{E5E34457-9D02-44D1-A21C-4FCA496BC774}"/>
                </a:ext>
              </a:extLst>
            </p:cNvPr>
            <p:cNvSpPr/>
            <p:nvPr/>
          </p:nvSpPr>
          <p:spPr>
            <a:xfrm>
              <a:off x="2515367" y="3012005"/>
              <a:ext cx="1665132" cy="1783726"/>
            </a:xfrm>
            <a:prstGeom prst="cube">
              <a:avLst>
                <a:gd name="adj" fmla="val 5210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166B85B2-1E22-4B26-864E-8716F04732EB}"/>
                </a:ext>
              </a:extLst>
            </p:cNvPr>
            <p:cNvCxnSpPr/>
            <p:nvPr/>
          </p:nvCxnSpPr>
          <p:spPr>
            <a:xfrm>
              <a:off x="2444533" y="3919966"/>
              <a:ext cx="0" cy="8757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FB10D897-8A05-4950-B0B2-DD05359EC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050" y="2979116"/>
              <a:ext cx="853315" cy="8636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id="{4CC8976A-E30C-43CC-9197-68AC848C8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661" y="2943556"/>
              <a:ext cx="72783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정육면체 263">
              <a:extLst>
                <a:ext uri="{FF2B5EF4-FFF2-40B4-BE49-F238E27FC236}">
                  <a16:creationId xmlns:a16="http://schemas.microsoft.com/office/drawing/2014/main" id="{882B2ECC-DA37-47DA-A480-794DA60A98D6}"/>
                </a:ext>
              </a:extLst>
            </p:cNvPr>
            <p:cNvSpPr/>
            <p:nvPr/>
          </p:nvSpPr>
          <p:spPr>
            <a:xfrm>
              <a:off x="2641383" y="3816137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정육면체 264">
              <a:extLst>
                <a:ext uri="{FF2B5EF4-FFF2-40B4-BE49-F238E27FC236}">
                  <a16:creationId xmlns:a16="http://schemas.microsoft.com/office/drawing/2014/main" id="{D61EAB05-D8DD-4E79-958A-3E721332CA7B}"/>
                </a:ext>
              </a:extLst>
            </p:cNvPr>
            <p:cNvSpPr/>
            <p:nvPr/>
          </p:nvSpPr>
          <p:spPr>
            <a:xfrm>
              <a:off x="2888187" y="3568600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정육면체 265">
              <a:extLst>
                <a:ext uri="{FF2B5EF4-FFF2-40B4-BE49-F238E27FC236}">
                  <a16:creationId xmlns:a16="http://schemas.microsoft.com/office/drawing/2014/main" id="{391A3C52-9FFE-48E0-9E4F-A7045AC7ACEA}"/>
                </a:ext>
              </a:extLst>
            </p:cNvPr>
            <p:cNvSpPr/>
            <p:nvPr/>
          </p:nvSpPr>
          <p:spPr>
            <a:xfrm>
              <a:off x="3443476" y="3690413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E660A45-89C1-486E-B41F-90F51BCD9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4098" y="3507539"/>
              <a:ext cx="256884" cy="2475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E20B0E4D-FF23-4E2F-85A5-9E46C0612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5855" y="3816137"/>
              <a:ext cx="256884" cy="2475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정육면체 268">
              <a:extLst>
                <a:ext uri="{FF2B5EF4-FFF2-40B4-BE49-F238E27FC236}">
                  <a16:creationId xmlns:a16="http://schemas.microsoft.com/office/drawing/2014/main" id="{F17C476E-1317-43C4-8D7D-45677A8AD8B3}"/>
                </a:ext>
              </a:extLst>
            </p:cNvPr>
            <p:cNvSpPr/>
            <p:nvPr/>
          </p:nvSpPr>
          <p:spPr>
            <a:xfrm>
              <a:off x="4338424" y="3305787"/>
              <a:ext cx="1112520" cy="1228357"/>
            </a:xfrm>
            <a:prstGeom prst="cube">
              <a:avLst>
                <a:gd name="adj" fmla="val 6786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정육면체 269">
              <a:extLst>
                <a:ext uri="{FF2B5EF4-FFF2-40B4-BE49-F238E27FC236}">
                  <a16:creationId xmlns:a16="http://schemas.microsoft.com/office/drawing/2014/main" id="{377EBBFB-0645-4307-8062-93DD199174ED}"/>
                </a:ext>
              </a:extLst>
            </p:cNvPr>
            <p:cNvSpPr/>
            <p:nvPr/>
          </p:nvSpPr>
          <p:spPr>
            <a:xfrm>
              <a:off x="4339395" y="3816137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정육면체 270">
              <a:extLst>
                <a:ext uri="{FF2B5EF4-FFF2-40B4-BE49-F238E27FC236}">
                  <a16:creationId xmlns:a16="http://schemas.microsoft.com/office/drawing/2014/main" id="{AB8B4772-49D9-4C6B-9262-4A01C7AEC899}"/>
                </a:ext>
              </a:extLst>
            </p:cNvPr>
            <p:cNvSpPr/>
            <p:nvPr/>
          </p:nvSpPr>
          <p:spPr>
            <a:xfrm>
              <a:off x="4586199" y="3568600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정육면체 271">
              <a:extLst>
                <a:ext uri="{FF2B5EF4-FFF2-40B4-BE49-F238E27FC236}">
                  <a16:creationId xmlns:a16="http://schemas.microsoft.com/office/drawing/2014/main" id="{DA1D6CCA-BA30-4D2E-B462-BEF5E1F305BB}"/>
                </a:ext>
              </a:extLst>
            </p:cNvPr>
            <p:cNvSpPr/>
            <p:nvPr/>
          </p:nvSpPr>
          <p:spPr>
            <a:xfrm>
              <a:off x="5141488" y="3690413"/>
              <a:ext cx="308485" cy="335268"/>
            </a:xfrm>
            <a:prstGeom prst="cube">
              <a:avLst>
                <a:gd name="adj" fmla="val 800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2F6A924A-0A22-405A-82A3-D5A2BD59C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110" y="3507539"/>
              <a:ext cx="256884" cy="2475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5F2C4D90-A5BF-40F7-B817-413D55DF3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3867" y="3816137"/>
              <a:ext cx="256884" cy="2475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B99837A-9427-4027-B287-D0D2434368E9}"/>
                </a:ext>
              </a:extLst>
            </p:cNvPr>
            <p:cNvSpPr txBox="1"/>
            <p:nvPr/>
          </p:nvSpPr>
          <p:spPr>
            <a:xfrm rot="18944822">
              <a:off x="3063900" y="330117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5CC374EE-7606-4D05-BBB3-E13F9F29200C}"/>
                </a:ext>
              </a:extLst>
            </p:cNvPr>
            <p:cNvSpPr txBox="1"/>
            <p:nvPr/>
          </p:nvSpPr>
          <p:spPr>
            <a:xfrm rot="18944822">
              <a:off x="3161422" y="384297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352E1ECA-0A52-4199-97C7-BFB0CA48CEB9}"/>
                </a:ext>
              </a:extLst>
            </p:cNvPr>
            <p:cNvSpPr txBox="1"/>
            <p:nvPr/>
          </p:nvSpPr>
          <p:spPr>
            <a:xfrm rot="18944822">
              <a:off x="4750899" y="327900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CE4CAD0-9FB4-4CAD-8298-F3D68B4662B2}"/>
                </a:ext>
              </a:extLst>
            </p:cNvPr>
            <p:cNvSpPr txBox="1"/>
            <p:nvPr/>
          </p:nvSpPr>
          <p:spPr>
            <a:xfrm rot="18944822">
              <a:off x="4848421" y="382080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cxnSp>
          <p:nvCxnSpPr>
            <p:cNvPr id="279" name="직선 화살표 연결선 278">
              <a:extLst>
                <a:ext uri="{FF2B5EF4-FFF2-40B4-BE49-F238E27FC236}">
                  <a16:creationId xmlns:a16="http://schemas.microsoft.com/office/drawing/2014/main" id="{2BABB361-FCEF-4867-AFE2-5DF781A61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054" y="3261178"/>
              <a:ext cx="3639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EE48F6F4-D839-4936-93CB-0A48C81168B2}"/>
                </a:ext>
              </a:extLst>
            </p:cNvPr>
            <p:cNvCxnSpPr>
              <a:cxnSpLocks/>
            </p:cNvCxnSpPr>
            <p:nvPr/>
          </p:nvCxnSpPr>
          <p:spPr>
            <a:xfrm>
              <a:off x="5499766" y="3317192"/>
              <a:ext cx="0" cy="4378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6F0876B-506E-4740-A5DF-B3F650E2EFB9}"/>
                </a:ext>
              </a:extLst>
            </p:cNvPr>
            <p:cNvSpPr txBox="1"/>
            <p:nvPr/>
          </p:nvSpPr>
          <p:spPr>
            <a:xfrm>
              <a:off x="2688256" y="3238789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DEBDDF02-C692-460B-AB06-DC54DA3941F1}"/>
                    </a:ext>
                  </a:extLst>
                </p:cNvPr>
                <p:cNvSpPr txBox="1"/>
                <p:nvPr/>
              </p:nvSpPr>
              <p:spPr>
                <a:xfrm>
                  <a:off x="2795625" y="3413414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DEBDDF02-C692-460B-AB06-DC54DA394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625" y="3413414"/>
                  <a:ext cx="300082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F198D5B-251F-4BE4-AEF9-94C6049E4C8F}"/>
                    </a:ext>
                  </a:extLst>
                </p:cNvPr>
                <p:cNvSpPr txBox="1"/>
                <p:nvPr/>
              </p:nvSpPr>
              <p:spPr>
                <a:xfrm>
                  <a:off x="3574022" y="3825572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F198D5B-251F-4BE4-AEF9-94C6049E4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022" y="3825572"/>
                  <a:ext cx="300082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09F7DBAE-92C7-4D6D-B56A-DE704926EBCB}"/>
                    </a:ext>
                  </a:extLst>
                </p:cNvPr>
                <p:cNvSpPr txBox="1"/>
                <p:nvPr/>
              </p:nvSpPr>
              <p:spPr>
                <a:xfrm>
                  <a:off x="4512138" y="3413414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09F7DBAE-92C7-4D6D-B56A-DE704926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138" y="3413414"/>
                  <a:ext cx="300082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E7FD20F-33D5-47B6-8730-1F9D13D03348}"/>
                    </a:ext>
                  </a:extLst>
                </p:cNvPr>
                <p:cNvSpPr txBox="1"/>
                <p:nvPr/>
              </p:nvSpPr>
              <p:spPr>
                <a:xfrm>
                  <a:off x="5259010" y="3840371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E7FD20F-33D5-47B6-8730-1F9D13D03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010" y="3840371"/>
                  <a:ext cx="30008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85178EF-4193-4293-B67D-E0F4F6E58A9A}"/>
                </a:ext>
              </a:extLst>
            </p:cNvPr>
            <p:cNvSpPr txBox="1"/>
            <p:nvPr/>
          </p:nvSpPr>
          <p:spPr>
            <a:xfrm>
              <a:off x="5075167" y="3026457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75B31937-4F52-49EB-8CFE-0E0667A04E08}"/>
                </a:ext>
              </a:extLst>
            </p:cNvPr>
            <p:cNvSpPr txBox="1"/>
            <p:nvPr/>
          </p:nvSpPr>
          <p:spPr>
            <a:xfrm>
              <a:off x="5439290" y="3386903"/>
              <a:ext cx="34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EF6B2F9-FF9E-47CF-A8F5-0A76F0F7AD81}"/>
                </a:ext>
              </a:extLst>
            </p:cNvPr>
            <p:cNvSpPr txBox="1"/>
            <p:nvPr/>
          </p:nvSpPr>
          <p:spPr>
            <a:xfrm>
              <a:off x="3191083" y="3056020"/>
              <a:ext cx="1191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Receptive field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319455A-1ECD-437B-8FCE-5255951B1D78}"/>
                </a:ext>
              </a:extLst>
            </p:cNvPr>
            <p:cNvSpPr/>
            <p:nvPr/>
          </p:nvSpPr>
          <p:spPr>
            <a:xfrm>
              <a:off x="6052493" y="3303456"/>
              <a:ext cx="907206" cy="104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EA929F65-B5E9-418C-BCA0-4D848B647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2493" y="3242858"/>
              <a:ext cx="9072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453A128F-7761-40DA-9D58-D7BD3635F881}"/>
                </a:ext>
              </a:extLst>
            </p:cNvPr>
            <p:cNvCxnSpPr>
              <a:cxnSpLocks/>
            </p:cNvCxnSpPr>
            <p:nvPr/>
          </p:nvCxnSpPr>
          <p:spPr>
            <a:xfrm>
              <a:off x="7005699" y="3303456"/>
              <a:ext cx="0" cy="10401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E8CC7B1-2A89-4F9E-903E-663C9D835826}"/>
                </a:ext>
              </a:extLst>
            </p:cNvPr>
            <p:cNvSpPr txBox="1"/>
            <p:nvPr/>
          </p:nvSpPr>
          <p:spPr>
            <a:xfrm>
              <a:off x="6356055" y="3010394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524C8B3-BC00-40B7-9D09-BF90D0004B5D}"/>
                </a:ext>
              </a:extLst>
            </p:cNvPr>
            <p:cNvSpPr txBox="1"/>
            <p:nvPr/>
          </p:nvSpPr>
          <p:spPr>
            <a:xfrm>
              <a:off x="6941451" y="3650384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ko-KR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4E8D492-63B9-4C73-BFB7-D672D0EFADD5}"/>
                </a:ext>
              </a:extLst>
            </p:cNvPr>
            <p:cNvSpPr txBox="1"/>
            <p:nvPr/>
          </p:nvSpPr>
          <p:spPr>
            <a:xfrm>
              <a:off x="2474526" y="4765646"/>
              <a:ext cx="9550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feature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D2E26D0-28CA-41BD-99FF-4EF72A53DF19}"/>
                </a:ext>
              </a:extLst>
            </p:cNvPr>
            <p:cNvSpPr txBox="1"/>
            <p:nvPr/>
          </p:nvSpPr>
          <p:spPr>
            <a:xfrm>
              <a:off x="4230660" y="4504490"/>
              <a:ext cx="636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D40743E-7F79-43C3-9227-189DD08EAADA}"/>
                </a:ext>
              </a:extLst>
            </p:cNvPr>
            <p:cNvSpPr txBox="1"/>
            <p:nvPr/>
          </p:nvSpPr>
          <p:spPr>
            <a:xfrm>
              <a:off x="6006000" y="3882026"/>
              <a:ext cx="9442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 window</a:t>
              </a: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18159BCD-01DE-4F4A-899A-310CB2245E29}"/>
                </a:ext>
              </a:extLst>
            </p:cNvPr>
            <p:cNvSpPr txBox="1"/>
            <p:nvPr/>
          </p:nvSpPr>
          <p:spPr>
            <a:xfrm>
              <a:off x="6109780" y="337734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1995F006-BCD6-4EE3-946D-DBB338865C1A}"/>
                </a:ext>
              </a:extLst>
            </p:cNvPr>
            <p:cNvSpPr/>
            <p:nvPr/>
          </p:nvSpPr>
          <p:spPr>
            <a:xfrm>
              <a:off x="6169081" y="3435272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연결선: 구부러짐 59">
              <a:extLst>
                <a:ext uri="{FF2B5EF4-FFF2-40B4-BE49-F238E27FC236}">
                  <a16:creationId xmlns:a16="http://schemas.microsoft.com/office/drawing/2014/main" id="{6BD43EE1-2FA4-4488-B076-A9AD27B00AD4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2703006" y="4107202"/>
              <a:ext cx="1541958" cy="75447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연결선: 구부러짐 60">
              <a:extLst>
                <a:ext uri="{FF2B5EF4-FFF2-40B4-BE49-F238E27FC236}">
                  <a16:creationId xmlns:a16="http://schemas.microsoft.com/office/drawing/2014/main" id="{A3FAE5E2-E055-440A-98DB-66950233B630}"/>
                </a:ext>
              </a:extLst>
            </p:cNvPr>
            <p:cNvCxnSpPr>
              <a:cxnSpLocks/>
              <a:stCxn id="270" idx="2"/>
            </p:cNvCxnSpPr>
            <p:nvPr/>
          </p:nvCxnSpPr>
          <p:spPr>
            <a:xfrm rot="10800000" flipV="1">
              <a:off x="4244965" y="4107201"/>
              <a:ext cx="94431" cy="754479"/>
            </a:xfrm>
            <a:prstGeom prst="curvedConnector3">
              <a:avLst>
                <a:gd name="adj1" fmla="val 3420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FEBA42B5-DCB7-4878-BC28-86AFC0F9BA0A}"/>
                </a:ext>
              </a:extLst>
            </p:cNvPr>
            <p:cNvSpPr/>
            <p:nvPr/>
          </p:nvSpPr>
          <p:spPr>
            <a:xfrm>
              <a:off x="4209405" y="4944233"/>
              <a:ext cx="2632924" cy="19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6" name="연결선: 구부러짐 62">
              <a:extLst>
                <a:ext uri="{FF2B5EF4-FFF2-40B4-BE49-F238E27FC236}">
                  <a16:creationId xmlns:a16="http://schemas.microsoft.com/office/drawing/2014/main" id="{9F22381E-C520-4BAE-8927-27C587CFF80A}"/>
                </a:ext>
              </a:extLst>
            </p:cNvPr>
            <p:cNvCxnSpPr>
              <a:cxnSpLocks/>
              <a:endCxn id="305" idx="1"/>
            </p:cNvCxnSpPr>
            <p:nvPr/>
          </p:nvCxnSpPr>
          <p:spPr>
            <a:xfrm rot="5400000">
              <a:off x="3849165" y="4176379"/>
              <a:ext cx="1223361" cy="502880"/>
            </a:xfrm>
            <a:prstGeom prst="curvedConnector4">
              <a:avLst>
                <a:gd name="adj1" fmla="val 46106"/>
                <a:gd name="adj2" fmla="val 1454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연결선: 구부러짐 63">
              <a:extLst>
                <a:ext uri="{FF2B5EF4-FFF2-40B4-BE49-F238E27FC236}">
                  <a16:creationId xmlns:a16="http://schemas.microsoft.com/office/drawing/2014/main" id="{7E71180D-426A-4ED6-B6AB-FE15284E09ED}"/>
                </a:ext>
              </a:extLst>
            </p:cNvPr>
            <p:cNvCxnSpPr>
              <a:cxnSpLocks/>
              <a:endCxn id="305" idx="1"/>
            </p:cNvCxnSpPr>
            <p:nvPr/>
          </p:nvCxnSpPr>
          <p:spPr>
            <a:xfrm>
              <a:off x="2988338" y="3840371"/>
              <a:ext cx="1221067" cy="119912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6F81E387-5512-497B-AD77-F1BC681B4D4A}"/>
                </a:ext>
              </a:extLst>
            </p:cNvPr>
            <p:cNvSpPr txBox="1"/>
            <p:nvPr/>
          </p:nvSpPr>
          <p:spPr>
            <a:xfrm>
              <a:off x="2433891" y="4982340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◎ </a:t>
              </a:r>
              <a:r>
                <a:rPr lang="en-US" altLang="ko-KR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XNOR-</a:t>
              </a:r>
              <a:r>
                <a:rPr lang="en-US" altLang="ko-KR" sz="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Popcount</a:t>
              </a:r>
              <a:endParaRPr lang="en-US" altLang="ko-KR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◇ </a:t>
              </a:r>
              <a:r>
                <a:rPr lang="en-US" altLang="ko-KR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XNOR-</a:t>
              </a:r>
              <a:r>
                <a:rPr lang="en-US" altLang="ko-KR" sz="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Popcount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result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◆</a:t>
              </a:r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</a:t>
              </a:r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Accumulated XNOR-</a:t>
              </a:r>
              <a:r>
                <a:rPr lang="en-US" altLang="ko-KR" sz="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Popcount</a:t>
              </a:r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result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8188874-9E05-4518-B1F2-45762B441CB5}"/>
                </a:ext>
              </a:extLst>
            </p:cNvPr>
            <p:cNvSpPr txBox="1"/>
            <p:nvPr/>
          </p:nvSpPr>
          <p:spPr>
            <a:xfrm>
              <a:off x="4175011" y="4748815"/>
              <a:ext cx="20040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sym typeface="Wingdings" panose="05000000000000000000" pitchFamily="2" charset="2"/>
                </a:rPr>
                <a:t>◎  ◇ &gt; 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Threshold ? No (Continue op.) </a:t>
              </a:r>
              <a:endParaRPr lang="ko-KR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A2527960-EF3E-4C83-85E3-1E328BC1DD2B}"/>
                </a:ext>
              </a:extLst>
            </p:cNvPr>
            <p:cNvSpPr txBox="1"/>
            <p:nvPr/>
          </p:nvSpPr>
          <p:spPr>
            <a:xfrm>
              <a:off x="4169258" y="4926490"/>
              <a:ext cx="26132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◎   ◆ + ◇ </a:t>
              </a:r>
              <a:r>
                <a:rPr lang="en-US" altLang="ko-KR" sz="800" dirty="0">
                  <a:solidFill>
                    <a:schemeClr val="tx1"/>
                  </a:solidFill>
                  <a:sym typeface="Wingdings" panose="05000000000000000000" pitchFamily="2" charset="2"/>
                </a:rPr>
                <a:t>&gt; </a:t>
              </a:r>
              <a:r>
                <a:rPr lang="en-US" altLang="ko-KR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Threshold ? Yes (Skip the redundant op.)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연결선: 구부러짐 71">
              <a:extLst>
                <a:ext uri="{FF2B5EF4-FFF2-40B4-BE49-F238E27FC236}">
                  <a16:creationId xmlns:a16="http://schemas.microsoft.com/office/drawing/2014/main" id="{B2D44A23-9B94-4618-AA9C-E93B93A01423}"/>
                </a:ext>
              </a:extLst>
            </p:cNvPr>
            <p:cNvCxnSpPr>
              <a:cxnSpLocks/>
              <a:stCxn id="313" idx="3"/>
              <a:endCxn id="324" idx="1"/>
            </p:cNvCxnSpPr>
            <p:nvPr/>
          </p:nvCxnSpPr>
          <p:spPr>
            <a:xfrm flipH="1" flipV="1">
              <a:off x="6168631" y="3678054"/>
              <a:ext cx="10454" cy="1178483"/>
            </a:xfrm>
            <a:prstGeom prst="curvedConnector5">
              <a:avLst>
                <a:gd name="adj1" fmla="val -2186723"/>
                <a:gd name="adj2" fmla="val 24770"/>
                <a:gd name="adj3" fmla="val 41818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40E35675-9C41-443C-8B19-AEA7B77CA0B1}"/>
                </a:ext>
              </a:extLst>
            </p:cNvPr>
            <p:cNvSpPr txBox="1"/>
            <p:nvPr/>
          </p:nvSpPr>
          <p:spPr>
            <a:xfrm>
              <a:off x="6191276" y="50077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8F4B0C75-17F8-4C62-AEBD-B1C6A49883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459" y="5096666"/>
              <a:ext cx="5299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왼쪽 중괄호 317">
              <a:extLst>
                <a:ext uri="{FF2B5EF4-FFF2-40B4-BE49-F238E27FC236}">
                  <a16:creationId xmlns:a16="http://schemas.microsoft.com/office/drawing/2014/main" id="{9146607F-2DEF-46E5-B829-6D86D6E432BF}"/>
                </a:ext>
              </a:extLst>
            </p:cNvPr>
            <p:cNvSpPr/>
            <p:nvPr/>
          </p:nvSpPr>
          <p:spPr>
            <a:xfrm rot="5400000">
              <a:off x="6328213" y="5090292"/>
              <a:ext cx="64680" cy="182826"/>
            </a:xfrm>
            <a:prstGeom prst="leftBrace">
              <a:avLst>
                <a:gd name="adj1" fmla="val 10191"/>
                <a:gd name="adj2" fmla="val 4873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83734BA1-798E-446D-AF20-9EFD07D239A9}"/>
                </a:ext>
              </a:extLst>
            </p:cNvPr>
            <p:cNvSpPr txBox="1"/>
            <p:nvPr/>
          </p:nvSpPr>
          <p:spPr>
            <a:xfrm>
              <a:off x="5890793" y="4325773"/>
              <a:ext cx="1229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Intermediate feature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1995F006-BCD6-4EE3-946D-DBB338865C1A}"/>
                </a:ext>
              </a:extLst>
            </p:cNvPr>
            <p:cNvSpPr/>
            <p:nvPr/>
          </p:nvSpPr>
          <p:spPr>
            <a:xfrm>
              <a:off x="6300348" y="3434949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1995F006-BCD6-4EE3-946D-DBB338865C1A}"/>
                </a:ext>
              </a:extLst>
            </p:cNvPr>
            <p:cNvSpPr/>
            <p:nvPr/>
          </p:nvSpPr>
          <p:spPr>
            <a:xfrm>
              <a:off x="6171012" y="3596913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1995F006-BCD6-4EE3-946D-DBB338865C1A}"/>
                </a:ext>
              </a:extLst>
            </p:cNvPr>
            <p:cNvSpPr/>
            <p:nvPr/>
          </p:nvSpPr>
          <p:spPr>
            <a:xfrm>
              <a:off x="6300347" y="3596824"/>
              <a:ext cx="130817" cy="162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18159BCD-01DE-4F4A-899A-310CB2245E29}"/>
                </a:ext>
              </a:extLst>
            </p:cNvPr>
            <p:cNvSpPr txBox="1"/>
            <p:nvPr/>
          </p:nvSpPr>
          <p:spPr>
            <a:xfrm>
              <a:off x="6238459" y="337890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18159BCD-01DE-4F4A-899A-310CB2245E29}"/>
                </a:ext>
              </a:extLst>
            </p:cNvPr>
            <p:cNvSpPr txBox="1"/>
            <p:nvPr/>
          </p:nvSpPr>
          <p:spPr>
            <a:xfrm>
              <a:off x="6168631" y="3539554"/>
              <a:ext cx="68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3E6EE17-0914-4D3F-9ECD-F204721B2427}"/>
                </a:ext>
              </a:extLst>
            </p:cNvPr>
            <p:cNvSpPr/>
            <p:nvPr/>
          </p:nvSpPr>
          <p:spPr>
            <a:xfrm>
              <a:off x="7754259" y="3438715"/>
              <a:ext cx="532480" cy="659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FAB2F347-CD47-45D1-8EB4-ACA354B8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4259" y="3393853"/>
              <a:ext cx="532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3AD23F7A-714F-435C-831A-99407F139E5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296" y="3436371"/>
              <a:ext cx="0" cy="6618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438A85C6-60CB-4901-8A94-16189680135E}"/>
                </a:ext>
              </a:extLst>
            </p:cNvPr>
            <p:cNvSpPr txBox="1"/>
            <p:nvPr/>
          </p:nvSpPr>
          <p:spPr>
            <a:xfrm>
              <a:off x="7799265" y="3148504"/>
              <a:ext cx="44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310481D-4D7A-4193-8921-CEC17D1714EA}"/>
                </a:ext>
              </a:extLst>
            </p:cNvPr>
            <p:cNvSpPr txBox="1"/>
            <p:nvPr/>
          </p:nvSpPr>
          <p:spPr>
            <a:xfrm>
              <a:off x="8241019" y="3614299"/>
              <a:ext cx="34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ko-K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200" u="none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ko-KR" sz="1200" i="0" u="none" strike="noStrike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92A252E8-09B9-43B4-8AC0-92AC89470164}"/>
                </a:ext>
              </a:extLst>
            </p:cNvPr>
            <p:cNvSpPr/>
            <p:nvPr/>
          </p:nvSpPr>
          <p:spPr>
            <a:xfrm>
              <a:off x="7840987" y="3542392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4E9203F-7C0D-4D48-8FAB-66F7140911BA}"/>
                </a:ext>
              </a:extLst>
            </p:cNvPr>
            <p:cNvSpPr txBox="1"/>
            <p:nvPr/>
          </p:nvSpPr>
          <p:spPr>
            <a:xfrm>
              <a:off x="7562711" y="4071092"/>
              <a:ext cx="1112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feature</a:t>
              </a: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86BF421-FA59-44A4-BC42-6867235AE75A}"/>
                </a:ext>
              </a:extLst>
            </p:cNvPr>
            <p:cNvSpPr txBox="1"/>
            <p:nvPr/>
          </p:nvSpPr>
          <p:spPr>
            <a:xfrm>
              <a:off x="7784506" y="348184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18FC1295-1DAF-4397-AB01-1309F371C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600" y="3570828"/>
              <a:ext cx="146290" cy="95937"/>
            </a:xfrm>
            <a:prstGeom prst="line">
              <a:avLst/>
            </a:prstGeom>
            <a:ln w="9525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3AAB96ED-BDA9-4C6C-8B1E-49DCC319F440}"/>
                </a:ext>
              </a:extLst>
            </p:cNvPr>
            <p:cNvSpPr txBox="1"/>
            <p:nvPr/>
          </p:nvSpPr>
          <p:spPr>
            <a:xfrm>
              <a:off x="6436024" y="3364383"/>
              <a:ext cx="49285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Don’t</a:t>
              </a:r>
            </a:p>
            <a:p>
              <a:r>
                <a:rPr lang="en-US" altLang="ko-KR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Care</a:t>
              </a:r>
            </a:p>
            <a:p>
              <a:endPara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8188874-9E05-4518-B1F2-45762B441CB5}"/>
                </a:ext>
              </a:extLst>
            </p:cNvPr>
            <p:cNvSpPr txBox="1"/>
            <p:nvPr/>
          </p:nvSpPr>
          <p:spPr>
            <a:xfrm>
              <a:off x="6373179" y="4545049"/>
              <a:ext cx="22156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  <a:sym typeface="Wingdings" panose="05000000000000000000" pitchFamily="2" charset="2"/>
                </a:rPr>
                <a:t>Previous window result == 0 ? No </a:t>
              </a:r>
              <a:r>
                <a:rPr lang="en-US" altLang="ko-KR" sz="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(Continue op.)</a:t>
              </a:r>
              <a:endParaRPr lang="ko-KR" altLang="en-US" sz="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8188874-9E05-4518-B1F2-45762B441CB5}"/>
                </a:ext>
              </a:extLst>
            </p:cNvPr>
            <p:cNvSpPr txBox="1"/>
            <p:nvPr/>
          </p:nvSpPr>
          <p:spPr>
            <a:xfrm>
              <a:off x="6373179" y="4702841"/>
              <a:ext cx="27398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  <a:sym typeface="Wingdings" panose="05000000000000000000" pitchFamily="2" charset="2"/>
                </a:rPr>
                <a:t>Previous window result == 0 ? Yes (Skip small window’s op.)</a:t>
              </a:r>
              <a:endParaRPr lang="ko-KR" altLang="en-US" sz="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347" name="연결선: 구부러짐 71">
              <a:extLst>
                <a:ext uri="{FF2B5EF4-FFF2-40B4-BE49-F238E27FC236}">
                  <a16:creationId xmlns:a16="http://schemas.microsoft.com/office/drawing/2014/main" id="{B2D44A23-9B94-4618-AA9C-E93B93A01423}"/>
                </a:ext>
              </a:extLst>
            </p:cNvPr>
            <p:cNvCxnSpPr>
              <a:cxnSpLocks/>
              <a:stCxn id="346" idx="3"/>
              <a:endCxn id="322" idx="2"/>
            </p:cNvCxnSpPr>
            <p:nvPr/>
          </p:nvCxnSpPr>
          <p:spPr>
            <a:xfrm flipH="1" flipV="1">
              <a:off x="6365756" y="3758848"/>
              <a:ext cx="2747276" cy="1051715"/>
            </a:xfrm>
            <a:prstGeom prst="curvedConnector4">
              <a:avLst>
                <a:gd name="adj1" fmla="val -8321"/>
                <a:gd name="adj2" fmla="val 4280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86BF421-FA59-44A4-BC42-6867235AE75A}"/>
                </a:ext>
              </a:extLst>
            </p:cNvPr>
            <p:cNvSpPr txBox="1"/>
            <p:nvPr/>
          </p:nvSpPr>
          <p:spPr>
            <a:xfrm>
              <a:off x="7911505" y="347976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92A252E8-09B9-43B4-8AC0-92AC89470164}"/>
                </a:ext>
              </a:extLst>
            </p:cNvPr>
            <p:cNvSpPr/>
            <p:nvPr/>
          </p:nvSpPr>
          <p:spPr>
            <a:xfrm>
              <a:off x="7972617" y="3542392"/>
              <a:ext cx="130817" cy="16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8" name="연결선: 구부러짐 71">
              <a:extLst>
                <a:ext uri="{FF2B5EF4-FFF2-40B4-BE49-F238E27FC236}">
                  <a16:creationId xmlns:a16="http://schemas.microsoft.com/office/drawing/2014/main" id="{B2D44A23-9B94-4618-AA9C-E93B93A014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43643" y="3821249"/>
              <a:ext cx="845544" cy="6857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연결선: 구부러짐 71">
              <a:extLst>
                <a:ext uri="{FF2B5EF4-FFF2-40B4-BE49-F238E27FC236}">
                  <a16:creationId xmlns:a16="http://schemas.microsoft.com/office/drawing/2014/main" id="{B2D44A23-9B94-4618-AA9C-E93B93A01423}"/>
                </a:ext>
              </a:extLst>
            </p:cNvPr>
            <p:cNvCxnSpPr>
              <a:cxnSpLocks/>
              <a:endCxn id="387" idx="0"/>
            </p:cNvCxnSpPr>
            <p:nvPr/>
          </p:nvCxnSpPr>
          <p:spPr>
            <a:xfrm flipV="1">
              <a:off x="6519890" y="3542392"/>
              <a:ext cx="1518136" cy="171677"/>
            </a:xfrm>
            <a:prstGeom prst="curvedConnector4">
              <a:avLst>
                <a:gd name="adj1" fmla="val 47846"/>
                <a:gd name="adj2" fmla="val 23315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0E8CC7B1-2A89-4F9E-903E-663C9D835826}"/>
              </a:ext>
            </a:extLst>
          </p:cNvPr>
          <p:cNvSpPr txBox="1"/>
          <p:nvPr/>
        </p:nvSpPr>
        <p:spPr>
          <a:xfrm>
            <a:off x="4013595" y="250476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524C8B3-BC00-40B7-9D09-BF90D0004B5D}"/>
              </a:ext>
            </a:extLst>
          </p:cNvPr>
          <p:cNvSpPr txBox="1"/>
          <p:nvPr/>
        </p:nvSpPr>
        <p:spPr>
          <a:xfrm>
            <a:off x="2527879" y="3989004"/>
            <a:ext cx="30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8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663133DC3AF347B5D5E22A7587A3D8" ma:contentTypeVersion="10" ma:contentTypeDescription="새 문서를 만듭니다." ma:contentTypeScope="" ma:versionID="519df7bd0686bd8af6cb26be24adf338">
  <xsd:schema xmlns:xsd="http://www.w3.org/2001/XMLSchema" xmlns:xs="http://www.w3.org/2001/XMLSchema" xmlns:p="http://schemas.microsoft.com/office/2006/metadata/properties" xmlns:ns3="a69c5110-de25-4dce-8433-b990c8f8dcd4" xmlns:ns4="0e8c6921-977f-462c-abad-c744a74fa2eb" targetNamespace="http://schemas.microsoft.com/office/2006/metadata/properties" ma:root="true" ma:fieldsID="1d9ff99dde7cdc8b8147b9146ea1aa09" ns3:_="" ns4:_="">
    <xsd:import namespace="a69c5110-de25-4dce-8433-b990c8f8dcd4"/>
    <xsd:import namespace="0e8c6921-977f-462c-abad-c744a74fa2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5110-de25-4dce-8433-b990c8f8dc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6921-977f-462c-abad-c744a74f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B4B32-E5E7-4467-87F1-533CB5A1BCD4}">
  <ds:schemaRefs>
    <ds:schemaRef ds:uri="http://schemas.microsoft.com/office/infopath/2007/PartnerControls"/>
    <ds:schemaRef ds:uri="http://purl.org/dc/dcmitype/"/>
    <ds:schemaRef ds:uri="a69c5110-de25-4dce-8433-b990c8f8dcd4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e8c6921-977f-462c-abad-c744a74fa2e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42891C0-5EFB-4168-9B38-8FDFB70C0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c5110-de25-4dce-8433-b990c8f8dcd4"/>
    <ds:schemaRef ds:uri="0e8c6921-977f-462c-abad-c744a74fa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6404</TotalTime>
  <Words>3173</Words>
  <Application>Microsoft Office PowerPoint</Application>
  <PresentationFormat>와이드스크린</PresentationFormat>
  <Paragraphs>1637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Cambria Math</vt:lpstr>
      <vt:lpstr>times</vt:lpstr>
      <vt:lpstr>Times New Roman</vt:lpstr>
      <vt:lpstr>Wingdings</vt:lpstr>
      <vt:lpstr>Office 테마</vt:lpstr>
      <vt:lpstr>Locality Exploiting Maxpooling For BCNN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Locality-Exploiting Maxpooling</vt:lpstr>
      <vt:lpstr>Locality-Exploiting Maxpooling</vt:lpstr>
      <vt:lpstr>Operation Skipping Scheme for BCNN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류창호</dc:creator>
  <cp:lastModifiedBy>박상준(***6***103)</cp:lastModifiedBy>
  <cp:revision>629</cp:revision>
  <dcterms:created xsi:type="dcterms:W3CDTF">2020-02-04T03:15:38Z</dcterms:created>
  <dcterms:modified xsi:type="dcterms:W3CDTF">2021-08-10T23:39:36Z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0x010100FD663133DC3AF347B5D5E22A7587A3D8</vt:lpwstr>
  </property>
</Properties>
</file>