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8" r:id="rId13"/>
    <p:sldId id="276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D43A5-59BE-46D9-A03E-F11B910E8B10}" v="2" dt="2020-10-15T03:24:45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창호(***6***096)" userId="c5241caf-a6af-4120-966e-9f4cae89140f" providerId="ADAL" clId="{DFBD43A5-59BE-46D9-A03E-F11B910E8B10}"/>
    <pc:docChg chg="undo modSld">
      <pc:chgData name="류창호(***6***096)" userId="c5241caf-a6af-4120-966e-9f4cae89140f" providerId="ADAL" clId="{DFBD43A5-59BE-46D9-A03E-F11B910E8B10}" dt="2020-10-15T03:36:23.730" v="8" actId="1076"/>
      <pc:docMkLst>
        <pc:docMk/>
      </pc:docMkLst>
      <pc:sldChg chg="modSp">
        <pc:chgData name="류창호(***6***096)" userId="c5241caf-a6af-4120-966e-9f4cae89140f" providerId="ADAL" clId="{DFBD43A5-59BE-46D9-A03E-F11B910E8B10}" dt="2020-10-15T03:07:21.354" v="1" actId="1076"/>
        <pc:sldMkLst>
          <pc:docMk/>
          <pc:sldMk cId="4198277005" sldId="283"/>
        </pc:sldMkLst>
        <pc:spChg chg="mod">
          <ac:chgData name="류창호(***6***096)" userId="c5241caf-a6af-4120-966e-9f4cae89140f" providerId="ADAL" clId="{DFBD43A5-59BE-46D9-A03E-F11B910E8B10}" dt="2020-10-15T03:07:21.354" v="1" actId="1076"/>
          <ac:spMkLst>
            <pc:docMk/>
            <pc:sldMk cId="4198277005" sldId="283"/>
            <ac:spMk id="10" creationId="{E937B997-D3ED-4395-B070-F8B36AB759B5}"/>
          </ac:spMkLst>
        </pc:spChg>
      </pc:sldChg>
      <pc:sldChg chg="modSp">
        <pc:chgData name="류창호(***6***096)" userId="c5241caf-a6af-4120-966e-9f4cae89140f" providerId="ADAL" clId="{DFBD43A5-59BE-46D9-A03E-F11B910E8B10}" dt="2020-10-15T03:36:23.730" v="8" actId="1076"/>
        <pc:sldMkLst>
          <pc:docMk/>
          <pc:sldMk cId="89583762" sldId="285"/>
        </pc:sldMkLst>
        <pc:spChg chg="mod">
          <ac:chgData name="류창호(***6***096)" userId="c5241caf-a6af-4120-966e-9f4cae89140f" providerId="ADAL" clId="{DFBD43A5-59BE-46D9-A03E-F11B910E8B10}" dt="2020-10-15T03:36:23.730" v="8" actId="1076"/>
          <ac:spMkLst>
            <pc:docMk/>
            <pc:sldMk cId="89583762" sldId="285"/>
            <ac:spMk id="2" creationId="{804ECA87-6774-46DB-BC2C-C02D2C2C1E3D}"/>
          </ac:spMkLst>
        </pc:spChg>
      </pc:sldChg>
      <pc:sldChg chg="modSp">
        <pc:chgData name="류창호(***6***096)" userId="c5241caf-a6af-4120-966e-9f4cae89140f" providerId="ADAL" clId="{DFBD43A5-59BE-46D9-A03E-F11B910E8B10}" dt="2020-10-15T03:11:37.480" v="3" actId="1076"/>
        <pc:sldMkLst>
          <pc:docMk/>
          <pc:sldMk cId="2818065242" sldId="306"/>
        </pc:sldMkLst>
        <pc:graphicFrameChg chg="mod">
          <ac:chgData name="류창호(***6***096)" userId="c5241caf-a6af-4120-966e-9f4cae89140f" providerId="ADAL" clId="{DFBD43A5-59BE-46D9-A03E-F11B910E8B10}" dt="2020-10-15T03:11:37.480" v="3" actId="1076"/>
          <ac:graphicFrameMkLst>
            <pc:docMk/>
            <pc:sldMk cId="2818065242" sldId="306"/>
            <ac:graphicFrameMk id="47" creationId="{BB211941-A27A-440C-9EBC-A47C4D77486A}"/>
          </ac:graphicFrameMkLst>
        </pc:graphicFrameChg>
        <pc:cxnChg chg="mod">
          <ac:chgData name="류창호(***6***096)" userId="c5241caf-a6af-4120-966e-9f4cae89140f" providerId="ADAL" clId="{DFBD43A5-59BE-46D9-A03E-F11B910E8B10}" dt="2020-10-15T03:11:37.480" v="3" actId="1076"/>
          <ac:cxnSpMkLst>
            <pc:docMk/>
            <pc:sldMk cId="2818065242" sldId="306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13:20.701" v="5" actId="1076"/>
        <pc:sldMkLst>
          <pc:docMk/>
          <pc:sldMk cId="1677514847" sldId="308"/>
        </pc:sldMkLst>
        <pc:graphicFrameChg chg="mod">
          <ac:chgData name="류창호(***6***096)" userId="c5241caf-a6af-4120-966e-9f4cae89140f" providerId="ADAL" clId="{DFBD43A5-59BE-46D9-A03E-F11B910E8B10}" dt="2020-10-15T03:13:20.701" v="5" actId="1076"/>
          <ac:graphicFrameMkLst>
            <pc:docMk/>
            <pc:sldMk cId="1677514847" sldId="308"/>
            <ac:graphicFrameMk id="31" creationId="{D3E29F2A-D2E6-4409-9FE1-5DD232C1C5A4}"/>
          </ac:graphicFrameMkLst>
        </pc:graphicFrameChg>
        <pc:cxnChg chg="mod">
          <ac:chgData name="류창호(***6***096)" userId="c5241caf-a6af-4120-966e-9f4cae89140f" providerId="ADAL" clId="{DFBD43A5-59BE-46D9-A03E-F11B910E8B10}" dt="2020-10-15T03:13:20.701" v="5" actId="1076"/>
          <ac:cxnSpMkLst>
            <pc:docMk/>
            <pc:sldMk cId="1677514847" sldId="308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24:43.418" v="6" actId="20578"/>
        <pc:sldMkLst>
          <pc:docMk/>
          <pc:sldMk cId="3864217405" sldId="310"/>
        </pc:sldMkLst>
        <pc:spChg chg="mod">
          <ac:chgData name="류창호(***6***096)" userId="c5241caf-a6af-4120-966e-9f4cae89140f" providerId="ADAL" clId="{DFBD43A5-59BE-46D9-A03E-F11B910E8B10}" dt="2020-10-15T03:24:43.418" v="6" actId="20578"/>
          <ac:spMkLst>
            <pc:docMk/>
            <pc:sldMk cId="3864217405" sldId="310"/>
            <ac:spMk id="8" creationId="{BD53EC6F-BBFE-4714-80CE-2BA8C81EB9E5}"/>
          </ac:spMkLst>
        </pc:spChg>
      </pc:sldChg>
    </pc:docChg>
  </pc:docChgLst>
  <pc:docChgLst>
    <pc:chgData name="류창호(***6***096)" userId="c5241caf-a6af-4120-966e-9f4cae89140f" providerId="ADAL" clId="{D5D84EDC-004A-4569-B5E4-8F943792A54C}"/>
    <pc:docChg chg="addSld modSld sldOrd">
      <pc:chgData name="류창호(***6***096)" userId="c5241caf-a6af-4120-966e-9f4cae89140f" providerId="ADAL" clId="{D5D84EDC-004A-4569-B5E4-8F943792A54C}" dt="2020-09-21T01:48:21.924" v="1"/>
      <pc:docMkLst>
        <pc:docMk/>
      </pc:docMkLst>
      <pc:sldChg chg="add ord">
        <pc:chgData name="류창호(***6***096)" userId="c5241caf-a6af-4120-966e-9f4cae89140f" providerId="ADAL" clId="{D5D84EDC-004A-4569-B5E4-8F943792A54C}" dt="2020-09-21T01:48:21.924" v="1"/>
        <pc:sldMkLst>
          <pc:docMk/>
          <pc:sldMk cId="3709346114" sldId="3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22-Jul-21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22-Jul-21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22-Jul-21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22-Jul-21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22-Jul-21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6DBC5-69B0-4CB8-B505-96FEDF09C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Operation Skipping  Schemes For BCNN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C5D7F-3C17-444D-BED5-85F76F2B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2016124103 </a:t>
            </a:r>
            <a:r>
              <a:rPr lang="ko-KR" altLang="en-US" dirty="0" smtClean="0"/>
              <a:t>박상준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5CCD-9896-4BF8-839D-86C40FE6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FD52-9711-483E-B96A-BF814C1F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6379-C551-40D9-9B5D-3D43C765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29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Locality-Exploiting </a:t>
            </a:r>
            <a:r>
              <a:rPr lang="en-US" altLang="ko-KR" dirty="0" err="1" smtClean="0"/>
              <a:t>Maxpooling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 : 89.54% (CIFAR 10)</a:t>
            </a:r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 Skipping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0387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dirty="0" err="1" smtClean="0"/>
                        <a:t>skippings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0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Locality-Exploiting </a:t>
                      </a:r>
                      <a:r>
                        <a:rPr lang="en-US" altLang="ko-KR" sz="105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Maxpooling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809546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807067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530768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530768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747959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745965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477998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477998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666561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641704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64758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64758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4429992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34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Operation Skipping vs. with Operation Skipping</a:t>
            </a:r>
          </a:p>
          <a:p>
            <a:pPr lvl="1"/>
            <a:r>
              <a:rPr lang="en-US" altLang="ko-KR" dirty="0" smtClean="0"/>
              <a:t>Accuracy : 89.54% (CIFAR 10)</a:t>
            </a:r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 Skipping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55547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No OP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(OP Skipping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1100500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6.70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807067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31.58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530768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745965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36.76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589824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477998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18.95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1179648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641704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45.60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65536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64758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7875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3.86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5972048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4376715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26.71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2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399588"/>
              </p:ext>
            </p:extLst>
          </p:nvPr>
        </p:nvGraphicFramePr>
        <p:xfrm>
          <a:off x="304800" y="1681497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1094298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0.563562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0.000494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528757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0.385454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748016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-0.00762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1.309838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663625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0.44047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4388688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0.394727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0.896900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06668"/>
              </p:ext>
            </p:extLst>
          </p:nvPr>
        </p:nvGraphicFramePr>
        <p:xfrm>
          <a:off x="6225074" y="1681497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1096566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0.357474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808739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0.099686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0.01413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748084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-0.01671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0.004184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666727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-0.00772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4401540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0.103039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0.896100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439665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1312165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 = 1.6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5074" y="1312165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75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79984"/>
              </p:ext>
            </p:extLst>
          </p:nvPr>
        </p:nvGraphicFramePr>
        <p:xfrm>
          <a:off x="3133061" y="1681497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1090363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0.921127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0.10685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528727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0.391106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748188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-0.03062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1.313395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663830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0.409715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-0.01081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4384229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0.495928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0.896700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33061" y="1312165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 = 1.6, N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16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112700"/>
              </p:ext>
            </p:extLst>
          </p:nvPr>
        </p:nvGraphicFramePr>
        <p:xfrm>
          <a:off x="304800" y="1681497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1086883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1.237347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0.098574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523753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1.328176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739010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1.196456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1.795614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4.4182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-0.00772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-0.24127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4337657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1.552922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0.888900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6"/>
          <p:cNvGraphicFramePr>
            <a:graphicFrameLocks/>
          </p:cNvGraphicFramePr>
          <p:nvPr/>
        </p:nvGraphicFramePr>
        <p:xfrm>
          <a:off x="6225074" y="1681497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1096566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0.357474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808739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0.099686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0.01413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748084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-0.01671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0.004184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666727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-0.00772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4401540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0.103039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0.896100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439665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1312165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 = 1.5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5074" y="1312165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43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092112"/>
              </p:ext>
            </p:extLst>
          </p:nvPr>
        </p:nvGraphicFramePr>
        <p:xfrm>
          <a:off x="311888" y="1681497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1082949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1.594821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807841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0.210612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523749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1.32893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739212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1.169449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1.79415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4.411599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-0.24127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4333069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1.657051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0.889400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1888" y="1312165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 = 1.5, N = 0.5</a:t>
            </a:r>
            <a:endParaRPr lang="ko-KR" altLang="en-US" dirty="0"/>
          </a:p>
        </p:txBody>
      </p:sp>
      <p:graphicFrame>
        <p:nvGraphicFramePr>
          <p:cNvPr id="8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545537"/>
              </p:ext>
            </p:extLst>
          </p:nvPr>
        </p:nvGraphicFramePr>
        <p:xfrm>
          <a:off x="6225074" y="1681497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1087358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1.194184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0.132173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527428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0.635829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746845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0.148939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470899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1.485153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652330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2.134988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-0.01081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4366059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0.908313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0.893500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5074" y="1312165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 = 1.55, N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66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770583"/>
              </p:ext>
            </p:extLst>
          </p:nvPr>
        </p:nvGraphicFramePr>
        <p:xfrm>
          <a:off x="304799" y="1713394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1085885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1.328033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0.115003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1.269586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745365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1.810049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2.359724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4356827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1.117842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0.892700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799" y="1344062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P1 = 1.5 , P2 = 1.6, N = 0.5</a:t>
            </a:r>
            <a:endParaRPr lang="ko-KR" altLang="en-US" b="1" dirty="0"/>
          </a:p>
        </p:txBody>
      </p:sp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393985"/>
              </p:ext>
            </p:extLst>
          </p:nvPr>
        </p:nvGraphicFramePr>
        <p:xfrm>
          <a:off x="6225074" y="1713394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1087129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1.214993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809072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0.058551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1.271658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745196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0.369405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1.80984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650797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2.364975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0.003088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4358311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1.084161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0.892300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25074" y="1344062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P1 = 1.5 , </a:t>
            </a:r>
            <a:r>
              <a:rPr lang="en-US" altLang="ko-KR" dirty="0"/>
              <a:t>N1 = </a:t>
            </a:r>
            <a:r>
              <a:rPr lang="en-US" altLang="ko-KR" dirty="0" smtClean="0"/>
              <a:t>0.4, P2 = 1.6, N2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2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404857"/>
              </p:ext>
            </p:extLst>
          </p:nvPr>
        </p:nvGraphicFramePr>
        <p:xfrm>
          <a:off x="6225074" y="1713394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1088804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1.06279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802298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0.895317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0.394685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746392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0.209503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1.319671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662258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0.645552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0.032428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4372817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0.754934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0.894700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25074" y="1344062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 = 1.9, P = 1.6, N = 0.5</a:t>
            </a:r>
            <a:endParaRPr lang="ko-KR" altLang="en-US" dirty="0"/>
          </a:p>
        </p:txBody>
      </p:sp>
      <p:graphicFrame>
        <p:nvGraphicFramePr>
          <p:cNvPr id="12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44198"/>
              </p:ext>
            </p:extLst>
          </p:nvPr>
        </p:nvGraphicFramePr>
        <p:xfrm>
          <a:off x="304798" y="1728386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1090363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0.921127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0.10685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528727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0.391106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748188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-0.03062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471720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1.313395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663830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0.409715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-0.01081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4384229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0.495928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0.896700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798" y="1359054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 = 1.6, N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45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162024"/>
              </p:ext>
            </p:extLst>
          </p:nvPr>
        </p:nvGraphicFramePr>
        <p:xfrm>
          <a:off x="6225074" y="1713394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1084335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1.468878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802225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0.904334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524044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1.273354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743587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0.584524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1.817162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2.582659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0.040149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0.24127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4345517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1.374532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0.892500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25074" y="1344062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 = 1.9, P1 </a:t>
            </a:r>
            <a:r>
              <a:rPr lang="en-US" altLang="ko-KR" b="1" dirty="0"/>
              <a:t>= 1.5 , P2 = 1.6, N = 0.5</a:t>
            </a:r>
            <a:endParaRPr lang="ko-KR" altLang="en-US" b="1" dirty="0"/>
          </a:p>
        </p:txBody>
      </p:sp>
      <p:graphicFrame>
        <p:nvGraphicFramePr>
          <p:cNvPr id="10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872885"/>
              </p:ext>
            </p:extLst>
          </p:nvPr>
        </p:nvGraphicFramePr>
        <p:xfrm>
          <a:off x="304799" y="1713394"/>
          <a:ext cx="5658006" cy="4517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866">
                  <a:extLst>
                    <a:ext uri="{9D8B030D-6E8A-4147-A177-3AD203B41FA5}">
                      <a16:colId xmlns:a16="http://schemas.microsoft.com/office/drawing/2014/main" val="316876285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1500386945"/>
                    </a:ext>
                  </a:extLst>
                </a:gridCol>
                <a:gridCol w="1827570">
                  <a:extLst>
                    <a:ext uri="{9D8B030D-6E8A-4147-A177-3AD203B41FA5}">
                      <a16:colId xmlns:a16="http://schemas.microsoft.com/office/drawing/2014/main" val="3606144538"/>
                    </a:ext>
                  </a:extLst>
                </a:gridCol>
              </a:tblGrid>
              <a:tr h="62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200" baseline="0" dirty="0" smtClean="0"/>
                        <a:t>Boundary op skip +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Bit 1 skip +</a:t>
                      </a:r>
                      <a:r>
                        <a:rPr lang="en-US" altLang="ko-KR" sz="1200" baseline="0" dirty="0" smtClean="0"/>
                        <a:t> Bit 0 skip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 +</a:t>
                      </a:r>
                      <a:r>
                        <a:rPr lang="en-US" altLang="ko-KR" sz="1400" baseline="0" dirty="0" smtClean="0"/>
                        <a:t> lambda predicted scheme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720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1085885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1.328033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62715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0.115003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859069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530803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1.269586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8607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747959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745365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28520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1.810049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557220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666561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2.359724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79989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60041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2363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638722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4356827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1.117842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791142"/>
                  </a:ext>
                </a:extLst>
              </a:tr>
              <a:tr h="3442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accuracy = 0.892700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5737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799" y="1344062"/>
            <a:ext cx="565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P1 = 1.5 , P2 = 1.6, N 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73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Early Detection of +1, -1 Skipping</a:t>
            </a:r>
          </a:p>
          <a:p>
            <a:pPr lvl="1"/>
            <a:r>
              <a:rPr lang="en-US" altLang="ko-KR" dirty="0" smtClean="0"/>
              <a:t>Accuracy : 89.54% (CIFAR 10)</a:t>
            </a:r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22-Jul-21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 Skipping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406"/>
              </p:ext>
            </p:extLst>
          </p:nvPr>
        </p:nvGraphicFramePr>
        <p:xfrm>
          <a:off x="304800" y="2249766"/>
          <a:ext cx="11578280" cy="40992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507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580706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812692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654040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Input Feature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Weight size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(bits)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Pooling stride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No OP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100" baseline="0" dirty="0" smtClean="0"/>
                        <a:t>Boundary op skip +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Bit 1 skip +</a:t>
                      </a:r>
                      <a:r>
                        <a:rPr lang="en-US" altLang="ko-KR" sz="1100" baseline="0" dirty="0" smtClean="0"/>
                        <a:t> Bit 0 skip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1084335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8.079783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x 32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802225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31.99454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128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524044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11.15248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x 16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743587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36.96535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256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256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589824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20.43186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x 8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x 3 x 512 x 512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44.95426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8192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64732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1.226807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4.101563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x 1 x 1024 x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5972048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4345517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27.23573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24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663133DC3AF347B5D5E22A7587A3D8" ma:contentTypeVersion="10" ma:contentTypeDescription="새 문서를 만듭니다." ma:contentTypeScope="" ma:versionID="519df7bd0686bd8af6cb26be24adf338">
  <xsd:schema xmlns:xsd="http://www.w3.org/2001/XMLSchema" xmlns:xs="http://www.w3.org/2001/XMLSchema" xmlns:p="http://schemas.microsoft.com/office/2006/metadata/properties" xmlns:ns3="a69c5110-de25-4dce-8433-b990c8f8dcd4" xmlns:ns4="0e8c6921-977f-462c-abad-c744a74fa2eb" targetNamespace="http://schemas.microsoft.com/office/2006/metadata/properties" ma:root="true" ma:fieldsID="1d9ff99dde7cdc8b8147b9146ea1aa09" ns3:_="" ns4:_="">
    <xsd:import namespace="a69c5110-de25-4dce-8433-b990c8f8dcd4"/>
    <xsd:import namespace="0e8c6921-977f-462c-abad-c744a74fa2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c5110-de25-4dce-8433-b990c8f8dc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c6921-977f-462c-abad-c744a74fa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B4B32-E5E7-4467-87F1-533CB5A1BCD4}">
  <ds:schemaRefs>
    <ds:schemaRef ds:uri="http://purl.org/dc/elements/1.1/"/>
    <ds:schemaRef ds:uri="http://purl.org/dc/dcmitype/"/>
    <ds:schemaRef ds:uri="http://schemas.microsoft.com/office/2006/documentManagement/types"/>
    <ds:schemaRef ds:uri="0e8c6921-977f-462c-abad-c744a74fa2eb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69c5110-de25-4dce-8433-b990c8f8dcd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2891C0-5EFB-4168-9B38-8FDFB70C0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9c5110-de25-4dce-8433-b990c8f8dcd4"/>
    <ds:schemaRef ds:uri="0e8c6921-977f-462c-abad-c744a74fa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10_CASL_PPT_Template_After</Template>
  <TotalTime>6140</TotalTime>
  <Words>1651</Words>
  <Application>Microsoft Office PowerPoint</Application>
  <PresentationFormat>와이드스크린</PresentationFormat>
  <Paragraphs>790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Times New Roman</vt:lpstr>
      <vt:lpstr>Wingdings</vt:lpstr>
      <vt:lpstr>Office 테마</vt:lpstr>
      <vt:lpstr>Operation Skipping  Schemes For BCNN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Operation Skipping</vt:lpstr>
      <vt:lpstr>Operation Skipping</vt:lpstr>
      <vt:lpstr>Operation Skipping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류창호</dc:creator>
  <cp:lastModifiedBy>박상준(***6***103)</cp:lastModifiedBy>
  <cp:revision>298</cp:revision>
  <dcterms:created xsi:type="dcterms:W3CDTF">2020-02-04T03:15:38Z</dcterms:created>
  <dcterms:modified xsi:type="dcterms:W3CDTF">2021-07-22T09:09:23Z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0x010100FD663133DC3AF347B5D5E22A7587A3D8</vt:lpwstr>
  </property>
</Properties>
</file>