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4" r:id="rId6"/>
    <p:sldId id="265" r:id="rId7"/>
    <p:sldId id="270" r:id="rId8"/>
    <p:sldId id="266" r:id="rId9"/>
    <p:sldId id="267" r:id="rId10"/>
    <p:sldId id="268" r:id="rId11"/>
    <p:sldId id="269" r:id="rId12"/>
    <p:sldId id="257" r:id="rId13"/>
    <p:sldId id="258" r:id="rId14"/>
    <p:sldId id="259" r:id="rId15"/>
    <p:sldId id="260" r:id="rId16"/>
    <p:sldId id="261" r:id="rId17"/>
    <p:sldId id="263" r:id="rId18"/>
    <p:sldId id="26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asia@kau.kr" initials="s" lastIdx="1" clrIdx="0">
    <p:extLst>
      <p:ext uri="{19B8F6BF-5375-455C-9EA6-DF929625EA0E}">
        <p15:presenceInfo xmlns:p15="http://schemas.microsoft.com/office/powerpoint/2012/main" userId="ssasia@kau.kr" providerId="None"/>
      </p:ext>
    </p:extLst>
  </p:cmAuthor>
  <p:cmAuthor id="2" name="Park sangjun" initials="Ps" lastIdx="1" clrIdx="1">
    <p:extLst>
      <p:ext uri="{19B8F6BF-5375-455C-9EA6-DF929625EA0E}">
        <p15:presenceInfo xmlns:p15="http://schemas.microsoft.com/office/powerpoint/2012/main" userId="f43b3460f0b830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C417ED-2077-46FB-946B-E35C4BFCD1DF}" v="5" dt="2020-11-20T01:25:55.9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955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태환 항공전자정보공학부(교수)" userId="5e7176e4-cc36-4e3a-8461-a1318cc55cab" providerId="ADAL" clId="{A1C417ED-2077-46FB-946B-E35C4BFCD1DF}"/>
    <pc:docChg chg="undo custSel addSld modSld">
      <pc:chgData name="김태환 항공전자정보공학부(교수)" userId="5e7176e4-cc36-4e3a-8461-a1318cc55cab" providerId="ADAL" clId="{A1C417ED-2077-46FB-946B-E35C4BFCD1DF}" dt="2020-11-20T01:26:15.922" v="134" actId="20577"/>
      <pc:docMkLst>
        <pc:docMk/>
      </pc:docMkLst>
      <pc:sldChg chg="addSp delSp modSp new mod">
        <pc:chgData name="김태환 항공전자정보공학부(교수)" userId="5e7176e4-cc36-4e3a-8461-a1318cc55cab" providerId="ADAL" clId="{A1C417ED-2077-46FB-946B-E35C4BFCD1DF}" dt="2020-11-20T01:26:15.922" v="134" actId="20577"/>
        <pc:sldMkLst>
          <pc:docMk/>
          <pc:sldMk cId="1111771382" sldId="270"/>
        </pc:sldMkLst>
        <pc:spChg chg="del">
          <ac:chgData name="김태환 항공전자정보공학부(교수)" userId="5e7176e4-cc36-4e3a-8461-a1318cc55cab" providerId="ADAL" clId="{A1C417ED-2077-46FB-946B-E35C4BFCD1DF}" dt="2020-11-20T01:20:28.243" v="1" actId="478"/>
          <ac:spMkLst>
            <pc:docMk/>
            <pc:sldMk cId="1111771382" sldId="270"/>
            <ac:spMk id="2" creationId="{FB60CCE4-61D4-49E6-8695-C96D4B811D79}"/>
          </ac:spMkLst>
        </pc:spChg>
        <pc:spChg chg="add mod">
          <ac:chgData name="김태환 항공전자정보공학부(교수)" userId="5e7176e4-cc36-4e3a-8461-a1318cc55cab" providerId="ADAL" clId="{A1C417ED-2077-46FB-946B-E35C4BFCD1DF}" dt="2020-11-20T01:24:53.717" v="104" actId="113"/>
          <ac:spMkLst>
            <pc:docMk/>
            <pc:sldMk cId="1111771382" sldId="270"/>
            <ac:spMk id="7" creationId="{14E06E8C-EB19-4FBD-ACB8-5F3FD2F8DD3D}"/>
          </ac:spMkLst>
        </pc:spChg>
        <pc:spChg chg="add mod">
          <ac:chgData name="김태환 항공전자정보공학부(교수)" userId="5e7176e4-cc36-4e3a-8461-a1318cc55cab" providerId="ADAL" clId="{A1C417ED-2077-46FB-946B-E35C4BFCD1DF}" dt="2020-11-20T01:21:18.206" v="80"/>
          <ac:spMkLst>
            <pc:docMk/>
            <pc:sldMk cId="1111771382" sldId="270"/>
            <ac:spMk id="8" creationId="{4D52BE31-F24F-47FD-912F-72FA3270B268}"/>
          </ac:spMkLst>
        </pc:spChg>
        <pc:spChg chg="add mod">
          <ac:chgData name="김태환 항공전자정보공학부(교수)" userId="5e7176e4-cc36-4e3a-8461-a1318cc55cab" providerId="ADAL" clId="{A1C417ED-2077-46FB-946B-E35C4BFCD1DF}" dt="2020-11-20T01:26:15.922" v="134" actId="20577"/>
          <ac:spMkLst>
            <pc:docMk/>
            <pc:sldMk cId="1111771382" sldId="270"/>
            <ac:spMk id="9" creationId="{72A30C06-D83C-4699-93CF-2B9C3549BB85}"/>
          </ac:spMkLst>
        </pc:spChg>
        <pc:spChg chg="add mod">
          <ac:chgData name="김태환 항공전자정보공학부(교수)" userId="5e7176e4-cc36-4e3a-8461-a1318cc55cab" providerId="ADAL" clId="{A1C417ED-2077-46FB-946B-E35C4BFCD1DF}" dt="2020-11-20T01:21:38.674" v="87" actId="207"/>
          <ac:spMkLst>
            <pc:docMk/>
            <pc:sldMk cId="1111771382" sldId="270"/>
            <ac:spMk id="10" creationId="{F6DAD84A-B4CC-4518-B855-4AB5F40E4346}"/>
          </ac:spMkLst>
        </pc:spChg>
        <pc:spChg chg="add mod">
          <ac:chgData name="김태환 항공전자정보공학부(교수)" userId="5e7176e4-cc36-4e3a-8461-a1318cc55cab" providerId="ADAL" clId="{A1C417ED-2077-46FB-946B-E35C4BFCD1DF}" dt="2020-11-20T01:21:46.379" v="89" actId="14100"/>
          <ac:spMkLst>
            <pc:docMk/>
            <pc:sldMk cId="1111771382" sldId="270"/>
            <ac:spMk id="11" creationId="{FA6A5E1E-600D-436B-A577-0EFE24DB5BFD}"/>
          </ac:spMkLst>
        </pc:spChg>
        <pc:spChg chg="add mod">
          <ac:chgData name="김태환 항공전자정보공학부(교수)" userId="5e7176e4-cc36-4e3a-8461-a1318cc55cab" providerId="ADAL" clId="{A1C417ED-2077-46FB-946B-E35C4BFCD1DF}" dt="2020-11-20T01:25:22.368" v="112" actId="1076"/>
          <ac:spMkLst>
            <pc:docMk/>
            <pc:sldMk cId="1111771382" sldId="270"/>
            <ac:spMk id="13" creationId="{9CC8EA7B-DBEB-4D68-AF55-92E8EA275DA7}"/>
          </ac:spMkLst>
        </pc:spChg>
        <pc:spChg chg="add mod">
          <ac:chgData name="김태환 항공전자정보공학부(교수)" userId="5e7176e4-cc36-4e3a-8461-a1318cc55cab" providerId="ADAL" clId="{A1C417ED-2077-46FB-946B-E35C4BFCD1DF}" dt="2020-11-20T01:25:55.938" v="123"/>
          <ac:spMkLst>
            <pc:docMk/>
            <pc:sldMk cId="1111771382" sldId="270"/>
            <ac:spMk id="14" creationId="{DD355E4C-5100-47A7-B170-C0B40A642AB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1BD1D9-C357-46C6-B5D5-E74D9DD782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C7A99A-7A7F-4A6F-BADD-42A190BA77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47845-1635-45E0-B750-1B9A0F78C3B3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73600-1331-4CDE-8760-FB585202F7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713CC9-F6A7-461E-A5AC-7FC90B8AD7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D38B0-E7F8-47B6-B0DD-0C79E1C69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278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D7A3E-BF05-4982-93FB-96615653D961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B9006-9043-49FE-B586-56639BFDB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0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473BC-A190-44D6-A17D-30E8F4C21D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600" cap="small" baseline="0"/>
            </a:lvl1pPr>
          </a:lstStyle>
          <a:p>
            <a:r>
              <a:rPr lang="en-US" altLang="ko-KR" dirty="0"/>
              <a:t>Presentation Title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18A58C-AEFD-4063-9F76-4548414B34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cap="sm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Your Name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881B4-A095-4F92-BAF6-ABED6EAE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B53A74-95FA-40E7-A732-4CBF582EC630}" type="datetime5">
              <a:rPr lang="en-US" altLang="ko-KR" smtClean="0"/>
              <a:t>20-Nov-20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85FA2-C68D-494D-863B-5CF5E0DD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CBAD5-5CED-4681-BEC9-C9394D40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6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F5CAB-8DA2-4255-AB91-E4F6CF33EF2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87338" indent="-287338">
              <a:buFont typeface="Wingdings" panose="05000000000000000000" pitchFamily="2" charset="2"/>
              <a:buChar char="§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1738" indent="-287338">
              <a:buFont typeface="Arial" panose="020B0604020202020204" pitchFamily="34" charset="0"/>
              <a:buChar char="­"/>
              <a:defRPr/>
            </a:lvl3pPr>
            <a:lvl4pPr marL="1657350" indent="-285750">
              <a:buFont typeface="Wingdings" panose="05000000000000000000" pitchFamily="2" charset="2"/>
              <a:buChar char="ü"/>
              <a:defRPr/>
            </a:lvl4pPr>
            <a:lvl5pPr marL="2116138" indent="-287338">
              <a:buFont typeface="Arial" panose="020B0604020202020204" pitchFamily="34" charset="0"/>
              <a:buChar char="­"/>
              <a:defRPr/>
            </a:lvl5pPr>
          </a:lstStyle>
          <a:p>
            <a:pPr lvl="0"/>
            <a:r>
              <a:rPr lang="en-US" altLang="ko-KR" dirty="0"/>
              <a:t>Contents here </a:t>
            </a:r>
            <a:endParaRPr lang="ko-KR" altLang="en-US" dirty="0"/>
          </a:p>
          <a:p>
            <a:pPr lvl="1"/>
            <a:r>
              <a:rPr lang="en-US" altLang="ko-KR" dirty="0"/>
              <a:t>Contents here</a:t>
            </a:r>
            <a:endParaRPr lang="ko-KR" altLang="en-US" dirty="0"/>
          </a:p>
          <a:p>
            <a:pPr lvl="2"/>
            <a:r>
              <a:rPr lang="en-US" altLang="ko-KR" dirty="0"/>
              <a:t>Contents here</a:t>
            </a:r>
            <a:endParaRPr lang="ko-KR" altLang="en-US" dirty="0"/>
          </a:p>
          <a:p>
            <a:pPr lvl="3"/>
            <a:r>
              <a:rPr lang="en-US" altLang="ko-KR" dirty="0"/>
              <a:t>Contents here</a:t>
            </a:r>
            <a:endParaRPr lang="ko-KR" altLang="en-US" dirty="0"/>
          </a:p>
          <a:p>
            <a:pPr lvl="4"/>
            <a:r>
              <a:rPr lang="en-US" altLang="ko-KR" dirty="0"/>
              <a:t>Contents here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5C8A5B-48B6-40BE-BEE0-D14620878104}"/>
              </a:ext>
            </a:extLst>
          </p:cNvPr>
          <p:cNvSpPr/>
          <p:nvPr userDrawn="1"/>
        </p:nvSpPr>
        <p:spPr>
          <a:xfrm>
            <a:off x="0" y="1093928"/>
            <a:ext cx="12192000" cy="90990"/>
          </a:xfrm>
          <a:prstGeom prst="rect">
            <a:avLst/>
          </a:prstGeom>
          <a:pattFill prst="pct7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DC13E061-2B46-4EE4-B902-726403FC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20-Nov-20</a:t>
            </a:fld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6F5A9A23-FCD2-4033-93FA-F559B359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28774644-9D7C-478D-8B16-0CCC7F55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fld id="{479DC7D3-0109-40AD-A769-50FF9D7BCF5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제목 개체 틀 1">
            <a:extLst>
              <a:ext uri="{FF2B5EF4-FFF2-40B4-BE49-F238E27FC236}">
                <a16:creationId xmlns:a16="http://schemas.microsoft.com/office/drawing/2014/main" id="{BA73EFFE-C6DB-445F-95E4-36D9172DA5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altLang="ko-KR" dirty="0"/>
              <a:t>Slide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5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AAAC0-5262-4C8A-A401-2CF5A011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4CB48A-7A05-4D0F-A909-104EE52D7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9606A-50AF-48FB-BAD5-98A5A0E5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B028-70D0-4F99-B002-B52978369B09}" type="datetime5">
              <a:rPr lang="en-US" altLang="ko-KR" smtClean="0"/>
              <a:t>20-Nov-20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70BCE-9843-4CA8-BB46-9591A64E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F10B11-C1FE-4AFD-8FB0-5C16E31A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97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C0C33-D9D9-4556-9EFF-A018D7DD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62151"/>
            <a:ext cx="11578282" cy="79229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B969F-3B8A-4348-B781-3A841DE15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FBC4DB-3E98-46BC-BB27-7BDF75770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0440D6-8746-49B3-A2F1-790E5ED4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A28C-8F7D-4622-82B7-F7DE94CA0444}" type="datetime5">
              <a:rPr lang="en-US" altLang="ko-KR" smtClean="0"/>
              <a:t>20-Nov-20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20F3DC-AE06-405D-B087-5E1430FA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2C1E35-998F-4C75-8A6F-8BC9B12C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97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2465E-670E-4CB6-85BC-29149F8F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62151"/>
            <a:ext cx="11578282" cy="79229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AE1C15-EC31-4F42-A01D-187D1F64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6A1F-1AD8-4B43-B3F3-0EDFBCC2F6D6}" type="datetime5">
              <a:rPr lang="en-US" altLang="ko-KR" smtClean="0"/>
              <a:t>20-Nov-20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28A039-A7F7-4249-B55A-AFCE789E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45C2BA-F548-4D93-BFDA-C615C4C4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42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713C7A-C4B5-43A1-9503-DB5B1D96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D912-49D1-4F99-9F89-90FAD2B249D4}" type="datetime5">
              <a:rPr lang="en-US" altLang="ko-KR" smtClean="0"/>
              <a:t>20-Nov-20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FE500E-B4E5-4852-9BEF-B6500192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0DA60E-DC5A-42B1-9036-88DBDAC5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74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51BC94-36AC-4608-BE43-9D71E53FA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799" y="1289222"/>
            <a:ext cx="11578282" cy="4887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BB6B2-FEF7-4B6A-9AA1-2678CAEAE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47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3E05D-ED95-4792-8EFE-E5F65533171A}" type="datetime5">
              <a:rPr lang="en-US" altLang="ko-KR" smtClean="0"/>
              <a:t>20-Nov-20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FF9D4-6AB0-49AE-8379-648BF66EB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7EA65-41E5-4802-A926-D9B191C62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2809" y="6348970"/>
            <a:ext cx="2780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79B20-9115-4340-8B08-A2B07E3A5B5C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DA2DD232-C902-4C3B-8E9A-942E2895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5467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/>
  <p:txStyles>
    <p:titleStyle>
      <a:lvl1pPr algn="ctr" defTabSz="914400" rtl="0" eaLnBrk="1" latinLnBrk="1" hangingPunct="1">
        <a:lnSpc>
          <a:spcPct val="100000"/>
        </a:lnSpc>
        <a:spcBef>
          <a:spcPct val="0"/>
        </a:spcBef>
        <a:buNone/>
        <a:defRPr sz="4400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tabLst>
          <a:tab pos="914400" algn="l"/>
          <a:tab pos="2103120" algn="l"/>
        </a:tabLst>
        <a:defRPr sz="3200" kern="1200" spc="-1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 spc="-100" baseline="0">
          <a:solidFill>
            <a:schemeClr val="tx1"/>
          </a:solidFill>
          <a:latin typeface="+mn-lt"/>
          <a:ea typeface="+mn-ea"/>
          <a:cs typeface="+mn-cs"/>
        </a:defRPr>
      </a:lvl2pPr>
      <a:lvl3pPr marL="1201738" indent="-2873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­"/>
        <a:defRPr sz="2400" kern="1200" spc="-100" baseline="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4pPr>
      <a:lvl5pPr marL="2116138" indent="-2873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­"/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4FF6-FF4A-445F-B001-2E5CC0EFF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5669"/>
            <a:ext cx="9144000" cy="3084294"/>
          </a:xfrm>
        </p:spPr>
        <p:txBody>
          <a:bodyPr/>
          <a:lstStyle/>
          <a:p>
            <a:r>
              <a:rPr lang="en-US" altLang="ko-KR" dirty="0"/>
              <a:t>Capstone Design</a:t>
            </a:r>
            <a:br>
              <a:rPr lang="en-US" altLang="ko-KR" dirty="0"/>
            </a:br>
            <a:r>
              <a:rPr lang="en-US" altLang="ko-KR" dirty="0"/>
              <a:t>Week12</a:t>
            </a:r>
            <a:br>
              <a:rPr lang="en-US" altLang="ko-KR" dirty="0"/>
            </a:br>
            <a:r>
              <a:rPr lang="en-US" altLang="ko-KR" dirty="0"/>
              <a:t>Presentation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472961-8A9A-4FAE-B0D8-82631CBAF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92362"/>
          </a:xfrm>
        </p:spPr>
        <p:txBody>
          <a:bodyPr>
            <a:normAutofit/>
          </a:bodyPr>
          <a:lstStyle/>
          <a:p>
            <a:pPr algn="r"/>
            <a:endParaRPr lang="en-US" altLang="ko-KR" sz="1800" dirty="0"/>
          </a:p>
          <a:p>
            <a:pPr algn="r"/>
            <a:r>
              <a:rPr lang="en-US" altLang="ko-KR" sz="1800" dirty="0"/>
              <a:t>2016124099 </a:t>
            </a:r>
            <a:r>
              <a:rPr lang="ko-KR" altLang="en-US" sz="1800" dirty="0" err="1"/>
              <a:t>박관영</a:t>
            </a:r>
            <a:endParaRPr lang="en-US" altLang="ko-KR" sz="1800" dirty="0"/>
          </a:p>
          <a:p>
            <a:pPr algn="r"/>
            <a:r>
              <a:rPr lang="en-US" altLang="ko-KR" sz="1800" dirty="0"/>
              <a:t>2016124103 </a:t>
            </a:r>
            <a:r>
              <a:rPr lang="ko-KR" altLang="en-US" sz="1800" dirty="0"/>
              <a:t>박상준</a:t>
            </a:r>
            <a:endParaRPr lang="en-US" altLang="ko-KR" sz="1800" dirty="0"/>
          </a:p>
          <a:p>
            <a:pPr algn="r"/>
            <a:r>
              <a:rPr lang="en-US" altLang="ko-KR" sz="1800" dirty="0"/>
              <a:t>2016124124 </a:t>
            </a:r>
            <a:r>
              <a:rPr lang="ko-KR" altLang="en-US" sz="1800" dirty="0"/>
              <a:t>사재현</a:t>
            </a:r>
            <a:endParaRPr lang="en-US" altLang="ko-KR" sz="1800" dirty="0"/>
          </a:p>
          <a:p>
            <a:pPr algn="r"/>
            <a:r>
              <a:rPr lang="en-US" altLang="ko-KR" sz="1800" dirty="0"/>
              <a:t>2016124145 </a:t>
            </a:r>
            <a:r>
              <a:rPr lang="ko-KR" altLang="en-US" sz="1800" dirty="0"/>
              <a:t>양해찬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1F3672-3ADD-492B-B252-C328ED8B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3A74-95FA-40E7-A732-4CBF582EC630}" type="datetime5">
              <a:rPr lang="en-US" altLang="ko-KR" smtClean="0"/>
              <a:t>20-Nov-20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8B97CF-08D9-4675-8F35-DAB66147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C5E9E9-182B-40FE-82B2-88A06BBF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90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6"/>
    </mc:Choice>
    <mc:Fallback xmlns="">
      <p:transition spd="slow" advTm="12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3AE17C8-5F8B-4AB6-80C9-307D2B39C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544" y="1534636"/>
            <a:ext cx="3981450" cy="1104900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9E93C9-F50F-4BAD-8602-03B270358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20-Nov-20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721C6F-780E-4BF1-9EDA-842BA5B4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90852F-DC14-41A3-900F-D6D511DA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5355A3F0-C402-4294-A5D4-90AC2CD1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U_hat_maker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E96ABD-851F-429B-B896-E3EC4757B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44" y="2898579"/>
            <a:ext cx="6788234" cy="30777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966A07-6982-4335-B9D6-FF56899B4D5E}"/>
              </a:ext>
            </a:extLst>
          </p:cNvPr>
          <p:cNvSpPr txBox="1"/>
          <p:nvPr/>
        </p:nvSpPr>
        <p:spPr>
          <a:xfrm>
            <a:off x="5621154" y="2040556"/>
            <a:ext cx="297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&gt;&gt;&gt; </a:t>
            </a:r>
            <a:r>
              <a:rPr lang="en-US" altLang="ko-KR" dirty="0" err="1">
                <a:solidFill>
                  <a:srgbClr val="FF0000"/>
                </a:solidFill>
              </a:rPr>
              <a:t>softmax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0EA3E66-E3E8-4544-A7E6-9559909D8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990" y="2972320"/>
            <a:ext cx="4438292" cy="5992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D0F526-24DD-4783-9F5B-6EF18A36993E}"/>
              </a:ext>
            </a:extLst>
          </p:cNvPr>
          <p:cNvSpPr txBox="1"/>
          <p:nvPr/>
        </p:nvSpPr>
        <p:spPr>
          <a:xfrm>
            <a:off x="5819990" y="3648300"/>
            <a:ext cx="297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&gt;&gt;&gt; transpose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(8, 1152)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 (1152, 8)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9B6998-90F1-4D93-8FE2-1F01ACA993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8201" y="4554849"/>
            <a:ext cx="7434879" cy="2928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9F5C4C-3727-4C7A-A32C-959869824092}"/>
              </a:ext>
            </a:extLst>
          </p:cNvPr>
          <p:cNvSpPr txBox="1"/>
          <p:nvPr/>
        </p:nvSpPr>
        <p:spPr>
          <a:xfrm>
            <a:off x="6302944" y="5336352"/>
            <a:ext cx="297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&gt;&gt;&gt; stack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(1152, 8)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 (1152, 10, 8)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361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C6A0A81-035A-4CF5-9968-9A4235F67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442" y="1446700"/>
            <a:ext cx="11577638" cy="2666810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C397F9-DCB4-4449-B4C2-969AF3826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20-Nov-20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4FA7B0-48E9-4C2C-8DD3-CE49F69E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F8CBBA-B035-44DB-B013-DC7071AB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090A054-18AE-46B7-B27F-D4B8963B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U_hat_maker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04378E3-463B-4EAB-A5F0-500D81C18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12" y="4362961"/>
            <a:ext cx="6338927" cy="5541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A85485-8AEA-44D6-B4DC-E50586E460F3}"/>
              </a:ext>
            </a:extLst>
          </p:cNvPr>
          <p:cNvSpPr txBox="1"/>
          <p:nvPr/>
        </p:nvSpPr>
        <p:spPr>
          <a:xfrm>
            <a:off x="6093939" y="3429000"/>
            <a:ext cx="5889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&gt;&gt;&gt; </a:t>
            </a:r>
            <a:r>
              <a:rPr lang="en-US" altLang="ko-KR" dirty="0" err="1">
                <a:solidFill>
                  <a:srgbClr val="FF0000"/>
                </a:solidFill>
              </a:rPr>
              <a:t>matmul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연산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(1152, 10, 16, 8) * (1152, 10, 8, 1)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 (1152, 10, 16, 1)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026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4DA6BE1-5DAF-4607-B20E-448388688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2668"/>
          <a:stretch/>
        </p:blipFill>
        <p:spPr>
          <a:xfrm>
            <a:off x="528588" y="4270139"/>
            <a:ext cx="7708759" cy="2313542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29353D-A059-4682-9962-07809B0E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20-Nov-20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DBFB16-EC65-4EE8-A49D-0E9A4976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3DB066-64A6-47E9-9957-DF9E1DEF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E457B92A-60CE-446E-996C-956304C0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Routing</a:t>
            </a:r>
            <a:r>
              <a:rPr lang="ko-KR" altLang="en-US" dirty="0"/>
              <a:t> </a:t>
            </a:r>
            <a:r>
              <a:rPr lang="en-US" altLang="ko-KR" dirty="0"/>
              <a:t>iteration x3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A3551D-7E1C-4A0A-901F-F20CB45A0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95" y="1346802"/>
            <a:ext cx="4864487" cy="28594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CE34DD-5BB9-4340-A68E-B957E147BDC1}"/>
              </a:ext>
            </a:extLst>
          </p:cNvPr>
          <p:cNvSpPr txBox="1"/>
          <p:nvPr/>
        </p:nvSpPr>
        <p:spPr>
          <a:xfrm>
            <a:off x="5831306" y="4356417"/>
            <a:ext cx="297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&gt;&gt;&gt; </a:t>
            </a:r>
            <a:r>
              <a:rPr lang="en-US" altLang="ko-KR" dirty="0" err="1">
                <a:solidFill>
                  <a:srgbClr val="FF0000"/>
                </a:solidFill>
              </a:rPr>
              <a:t>softmax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(1152, 10)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 (1152, 10)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BED1D-E02E-43E0-B833-25C6B0E9AD02}"/>
              </a:ext>
            </a:extLst>
          </p:cNvPr>
          <p:cNvSpPr txBox="1"/>
          <p:nvPr/>
        </p:nvSpPr>
        <p:spPr>
          <a:xfrm>
            <a:off x="5831306" y="2700044"/>
            <a:ext cx="265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&gt;&gt;&gt; </a:t>
            </a:r>
            <a:r>
              <a:rPr lang="ko-KR" altLang="en-US" dirty="0">
                <a:solidFill>
                  <a:srgbClr val="FF0000"/>
                </a:solidFill>
              </a:rPr>
              <a:t>각</a:t>
            </a:r>
            <a:r>
              <a:rPr lang="en-US" altLang="ko-KR" dirty="0">
                <a:solidFill>
                  <a:srgbClr val="FF0000"/>
                </a:solidFill>
              </a:rPr>
              <a:t> iteration</a:t>
            </a:r>
            <a:r>
              <a:rPr lang="ko-KR" altLang="en-US" dirty="0">
                <a:solidFill>
                  <a:srgbClr val="FF0000"/>
                </a:solidFill>
              </a:rPr>
              <a:t>에서 쓸 </a:t>
            </a:r>
            <a:r>
              <a:rPr lang="en-US" altLang="ko-KR" dirty="0">
                <a:solidFill>
                  <a:srgbClr val="FF0000"/>
                </a:solidFill>
              </a:rPr>
              <a:t>matrix </a:t>
            </a:r>
            <a:r>
              <a:rPr lang="ko-KR" altLang="en-US" dirty="0">
                <a:solidFill>
                  <a:srgbClr val="FF0000"/>
                </a:solidFill>
              </a:rPr>
              <a:t>초기화</a:t>
            </a:r>
          </a:p>
        </p:txBody>
      </p:sp>
    </p:spTree>
    <p:extLst>
      <p:ext uri="{BB962C8B-B14F-4D97-AF65-F5344CB8AC3E}">
        <p14:creationId xmlns:p14="http://schemas.microsoft.com/office/powerpoint/2010/main" val="229444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B1609D-81BD-4129-8CEC-75CE9A17A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20-Nov-20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BB5413-7DFE-4545-9987-55989021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326E9-0541-44A5-87C4-4023F21C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04692DFF-9A7D-4A7B-BBA7-8FCB4862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Routing</a:t>
            </a:r>
            <a:r>
              <a:rPr lang="ko-KR" altLang="en-US" dirty="0"/>
              <a:t> </a:t>
            </a:r>
            <a:r>
              <a:rPr lang="en-US" altLang="ko-KR" dirty="0"/>
              <a:t>iteration x3</a:t>
            </a:r>
            <a:endParaRPr lang="ko-KR" altLang="en-US" dirty="0"/>
          </a:p>
        </p:txBody>
      </p:sp>
      <p:pic>
        <p:nvPicPr>
          <p:cNvPr id="9" name="내용 개체 틀 6">
            <a:extLst>
              <a:ext uri="{FF2B5EF4-FFF2-40B4-BE49-F238E27FC236}">
                <a16:creationId xmlns:a16="http://schemas.microsoft.com/office/drawing/2014/main" id="{12D63FD8-0EA1-4472-AE12-9BD8820668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141"/>
          <a:stretch/>
        </p:blipFill>
        <p:spPr>
          <a:xfrm>
            <a:off x="516554" y="1336295"/>
            <a:ext cx="7708759" cy="25837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5BAAE3-15E7-411A-A64E-C71BD863150A}"/>
              </a:ext>
            </a:extLst>
          </p:cNvPr>
          <p:cNvSpPr txBox="1"/>
          <p:nvPr/>
        </p:nvSpPr>
        <p:spPr>
          <a:xfrm>
            <a:off x="712269" y="4090738"/>
            <a:ext cx="7132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&gt;&gt;&gt; routing sum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(1, 1152, 10, 16, 1) * (1, 1152, 10, 1, 1)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 (1, 1152, 10, 16, 1)</a:t>
            </a:r>
          </a:p>
          <a:p>
            <a:endParaRPr lang="en-US" altLang="ko-K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(1, 1152, 10, 16, 1)  (1, 1, 10, 16, 1)</a:t>
            </a:r>
          </a:p>
          <a:p>
            <a:endParaRPr lang="en-US" altLang="ko-K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두 번의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for loop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으로 구현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FD74D5A-D22F-4E1D-87F7-45D46FDA8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330" y="3626258"/>
            <a:ext cx="9172517" cy="64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17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A06326-0EFE-41A7-BAC5-54DFAB2F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20-Nov-20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F82995-FC7E-49C2-9EDD-FD3C5728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E53FA6-D706-4060-82BF-9BC992AB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3ADF2868-3DCF-4841-A917-B96E378B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Routing iteration x3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2106C04-FF99-4967-B356-C38127AE0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10" y="1406600"/>
            <a:ext cx="5359090" cy="17559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66A9B0-70A6-4BBD-B6F3-0FDDB4C2F220}"/>
              </a:ext>
            </a:extLst>
          </p:cNvPr>
          <p:cNvSpPr txBox="1"/>
          <p:nvPr/>
        </p:nvSpPr>
        <p:spPr>
          <a:xfrm>
            <a:off x="6302944" y="2556024"/>
            <a:ext cx="265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&gt;&gt;&gt; squash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9" name="내용 개체 틀 6">
            <a:extLst>
              <a:ext uri="{FF2B5EF4-FFF2-40B4-BE49-F238E27FC236}">
                <a16:creationId xmlns:a16="http://schemas.microsoft.com/office/drawing/2014/main" id="{B9DE749E-2DCB-42B0-9E4C-8FCE51749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10" y="3579016"/>
            <a:ext cx="8855518" cy="24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94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A3232E-69A4-47F0-B0E6-9F85D1FF5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20-Nov-20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13B1BD-6CFB-4CF6-95FF-065E279C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3174" y="6309233"/>
            <a:ext cx="4114800" cy="365125"/>
          </a:xfrm>
        </p:spPr>
        <p:txBody>
          <a:bodyPr/>
          <a:lstStyle/>
          <a:p>
            <a:r>
              <a:rPr lang="en-US" altLang="ko-KR" dirty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7C85CE-CB98-47F9-BD3D-4180997F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5806" y="6295054"/>
            <a:ext cx="2780271" cy="365125"/>
          </a:xfrm>
        </p:spPr>
        <p:txBody>
          <a:bodyPr/>
          <a:lstStyle/>
          <a:p>
            <a:fld id="{479DC7D3-0109-40AD-A769-50FF9D7BCF5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E1CAA32-EEB9-4FCA-BA4D-458D5BD8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Routing</a:t>
            </a:r>
            <a:r>
              <a:rPr lang="ko-KR" altLang="en-US" dirty="0"/>
              <a:t> </a:t>
            </a:r>
            <a:r>
              <a:rPr lang="en-US" altLang="ko-KR" dirty="0"/>
              <a:t>iteration update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F9DDAD-531A-45C4-AFB2-76134E7DB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421826"/>
            <a:ext cx="6809297" cy="31120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A7E921-A648-4047-A19E-53C238799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391" y="4432940"/>
            <a:ext cx="4006015" cy="6276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9787C8A-4FC4-4823-9D6B-860D0FAA2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072" y="3280802"/>
            <a:ext cx="9682269" cy="2963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046B70E-3D8A-4723-AE13-4FFE532B6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072" y="2150140"/>
            <a:ext cx="6698049" cy="3627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B340BD-9B24-4BFA-AEF7-F93D8C010618}"/>
              </a:ext>
            </a:extLst>
          </p:cNvPr>
          <p:cNvSpPr txBox="1"/>
          <p:nvPr/>
        </p:nvSpPr>
        <p:spPr>
          <a:xfrm>
            <a:off x="5341141" y="1712866"/>
            <a:ext cx="469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&gt;&gt;&gt; (1, 1, 10, 16, 1)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 (1, 1152, 10, 16, 1)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2D964F-2512-4904-9D13-BDC9BEB7C3C1}"/>
              </a:ext>
            </a:extLst>
          </p:cNvPr>
          <p:cNvSpPr txBox="1"/>
          <p:nvPr/>
        </p:nvSpPr>
        <p:spPr>
          <a:xfrm>
            <a:off x="5227544" y="2695456"/>
            <a:ext cx="702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&gt;&gt;&gt; (1, 1152, 10, 16, 1) * (1, 1152, 10, 16, 1)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 (1, 1152, 10, 1)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1C9C9B-919B-4872-AEFE-0CAA21DEFC6C}"/>
              </a:ext>
            </a:extLst>
          </p:cNvPr>
          <p:cNvSpPr txBox="1"/>
          <p:nvPr/>
        </p:nvSpPr>
        <p:spPr>
          <a:xfrm>
            <a:off x="2540751" y="4932434"/>
            <a:ext cx="620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&gt;&gt;&gt;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(1, 1152, 10, 1) = (1, 1152, 10, 1) + (1, 1152, 10, 1)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3D64BA-F315-4480-AAEC-7EDAFED73989}"/>
              </a:ext>
            </a:extLst>
          </p:cNvPr>
          <p:cNvSpPr txBox="1"/>
          <p:nvPr/>
        </p:nvSpPr>
        <p:spPr>
          <a:xfrm>
            <a:off x="4783756" y="5782643"/>
            <a:ext cx="6497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마지막 </a:t>
            </a:r>
            <a:r>
              <a:rPr lang="en-US" altLang="ko-KR" sz="2000" b="1" dirty="0"/>
              <a:t>iteration</a:t>
            </a:r>
            <a:r>
              <a:rPr lang="ko-KR" altLang="en-US" sz="2000" b="1" dirty="0"/>
              <a:t>에서는 </a:t>
            </a:r>
            <a:r>
              <a:rPr lang="en-US" altLang="ko-KR" sz="2000" b="1" dirty="0"/>
              <a:t>update</a:t>
            </a:r>
            <a:r>
              <a:rPr lang="ko-KR" altLang="en-US" sz="2000" b="1" dirty="0"/>
              <a:t>를 실행하지 않는다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8508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BEDEB57-24BE-4292-8BE9-D1B62ACB8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09" y="1289221"/>
            <a:ext cx="11578282" cy="488774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845BB1-BC1B-405A-91EC-0363836E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20-Nov-20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B69BCA-8BE6-476A-BB2A-B2CB96108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FA610E-E995-4526-8425-B948B4629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EE0C932-66F0-4508-B0E8-4A424E94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 함수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735905-306C-4E4C-BDD3-678921A3D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48" y="3222796"/>
            <a:ext cx="7688452" cy="29739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17C735-0704-4EE3-BBC3-27498FD28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09" y="1289221"/>
            <a:ext cx="86487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9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00A4491-0780-49A7-AEEB-EE66A57AD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u_hat</a:t>
            </a:r>
            <a:r>
              <a:rPr lang="en-US" altLang="ko-KR" dirty="0"/>
              <a:t> (before iteration)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dirty="0" err="1"/>
              <a:t>Transepose</a:t>
            </a:r>
            <a:r>
              <a:rPr lang="en-US" altLang="ko-KR" sz="2400" dirty="0"/>
              <a:t>, stack, </a:t>
            </a:r>
            <a:r>
              <a:rPr lang="en-US" altLang="ko-KR" sz="2400" dirty="0" err="1"/>
              <a:t>matmul</a:t>
            </a:r>
            <a:r>
              <a:rPr lang="en-US" altLang="ko-KR" sz="2400" dirty="0"/>
              <a:t> </a:t>
            </a:r>
            <a:r>
              <a:rPr lang="ko-KR" altLang="en-US" sz="2400" dirty="0"/>
              <a:t>작업이 필요함</a:t>
            </a:r>
            <a:endParaRPr lang="en-US" altLang="ko-KR" sz="2400" dirty="0"/>
          </a:p>
          <a:p>
            <a:pPr lvl="2"/>
            <a:r>
              <a:rPr lang="en-US" altLang="ko-KR" sz="2000" dirty="0"/>
              <a:t>Torch.cat</a:t>
            </a:r>
            <a:r>
              <a:rPr lang="ko-KR" altLang="en-US" sz="2000" dirty="0"/>
              <a:t>은 </a:t>
            </a:r>
            <a:r>
              <a:rPr lang="en-US" altLang="ko-KR" sz="2000" dirty="0" err="1"/>
              <a:t>batchsize</a:t>
            </a:r>
            <a:r>
              <a:rPr lang="ko-KR" altLang="en-US" sz="2000" dirty="0"/>
              <a:t>를 위한 연산이므로 제외</a:t>
            </a:r>
            <a:r>
              <a:rPr lang="en-US" altLang="ko-KR" sz="2000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21C3AB-9759-4200-B54C-F3F68B5D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20-Nov-20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93D921-883F-4AC2-B6DC-0190B4C1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E67C49-5EFE-4FBA-833B-2FE7B9C2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5BB6DB7-AF8C-45C3-8A5C-1454BFA9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Routing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C9BE3B-F3AE-4290-B66B-DB2C7797D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17" y="2005940"/>
            <a:ext cx="6372225" cy="16573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49B559-B47C-45C5-B33E-EED22AFD7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983" y="1737604"/>
            <a:ext cx="43053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9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3F53C2-B7A9-402A-B6E3-21CF6922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20-Nov-20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B64953-4ABF-4AA9-8489-0CFDF604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E40F3F-852E-4329-B4F3-E20CD439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21DA3DF5-7B85-4866-989F-12B8DF4D6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06E8C-EB19-4FBD-ACB8-5F3FD2F8DD3D}"/>
              </a:ext>
            </a:extLst>
          </p:cNvPr>
          <p:cNvSpPr txBox="1"/>
          <p:nvPr/>
        </p:nvSpPr>
        <p:spPr>
          <a:xfrm>
            <a:off x="783204" y="1959997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1.5812312312323123123 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52BE31-F24F-47FD-912F-72FA3270B268}"/>
              </a:ext>
            </a:extLst>
          </p:cNvPr>
          <p:cNvSpPr txBox="1"/>
          <p:nvPr/>
        </p:nvSpPr>
        <p:spPr>
          <a:xfrm>
            <a:off x="4623024" y="1959997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0.158123123 * 10</a:t>
            </a:r>
            <a:r>
              <a:rPr lang="en-US" altLang="ko-KR" baseline="30000" dirty="0"/>
              <a:t>1</a:t>
            </a:r>
            <a:endParaRPr lang="ko-KR" altLang="en-US" baseline="30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30C06-D83C-4699-93CF-2B9C3549BB85}"/>
              </a:ext>
            </a:extLst>
          </p:cNvPr>
          <p:cNvSpPr txBox="1"/>
          <p:nvPr/>
        </p:nvSpPr>
        <p:spPr>
          <a:xfrm>
            <a:off x="4855777" y="354723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9999.99999</a:t>
            </a:r>
            <a:endParaRPr lang="ko-KR" altLang="en-US" baseline="30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DAD84A-B4CC-4518-B855-4AB5F40E4346}"/>
              </a:ext>
            </a:extLst>
          </p:cNvPr>
          <p:cNvSpPr/>
          <p:nvPr/>
        </p:nvSpPr>
        <p:spPr>
          <a:xfrm>
            <a:off x="6471701" y="1931967"/>
            <a:ext cx="241959" cy="310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6A5E1E-600D-436B-A577-0EFE24DB5BFD}"/>
              </a:ext>
            </a:extLst>
          </p:cNvPr>
          <p:cNvSpPr/>
          <p:nvPr/>
        </p:nvSpPr>
        <p:spPr>
          <a:xfrm>
            <a:off x="4855777" y="1989613"/>
            <a:ext cx="1240224" cy="310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C8EA7B-DBEB-4D68-AF55-92E8EA275DA7}"/>
              </a:ext>
            </a:extLst>
          </p:cNvPr>
          <p:cNvSpPr txBox="1"/>
          <p:nvPr/>
        </p:nvSpPr>
        <p:spPr>
          <a:xfrm>
            <a:off x="163002" y="2357359"/>
            <a:ext cx="6096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12323.5812312312323123123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355E4C-5100-47A7-B170-C0B40A642ABA}"/>
              </a:ext>
            </a:extLst>
          </p:cNvPr>
          <p:cNvSpPr txBox="1"/>
          <p:nvPr/>
        </p:nvSpPr>
        <p:spPr>
          <a:xfrm>
            <a:off x="4880876" y="314986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0001.58123</a:t>
            </a:r>
            <a:endParaRPr lang="ko-KR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11177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00A4491-0780-49A7-AEEB-EE66A57AD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x=</a:t>
            </a:r>
            <a:r>
              <a:rPr lang="en-US" altLang="ko-KR" dirty="0" err="1"/>
              <a:t>x.transpose</a:t>
            </a:r>
            <a:r>
              <a:rPr lang="en-US" altLang="ko-KR" dirty="0"/>
              <a:t>(1, 2)</a:t>
            </a:r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2000" dirty="0"/>
          </a:p>
          <a:p>
            <a:pPr lvl="1"/>
            <a:endParaRPr lang="en-US" altLang="ko-KR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21C3AB-9759-4200-B54C-F3F68B5D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20-Nov-20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93D921-883F-4AC2-B6DC-0190B4C1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E67C49-5EFE-4FBA-833B-2FE7B9C2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5BB6DB7-AF8C-45C3-8A5C-1454BFA9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Routing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49B559-B47C-45C5-B33E-EED22AFD7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937301"/>
            <a:ext cx="4305300" cy="3990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C0EDD2A-7159-4911-9819-BB982983C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377" y="1937301"/>
            <a:ext cx="6448425" cy="19621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C94D2B6-1CDD-40E5-8D64-263297EC7E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798" r="14103" b="9874"/>
          <a:stretch/>
        </p:blipFill>
        <p:spPr>
          <a:xfrm>
            <a:off x="5955559" y="4060293"/>
            <a:ext cx="3955696" cy="211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7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00A4491-0780-49A7-AEEB-EE66A57AD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X=</a:t>
            </a:r>
            <a:r>
              <a:rPr lang="en-US" altLang="ko-KR" dirty="0" err="1"/>
              <a:t>torch.stack</a:t>
            </a:r>
            <a:r>
              <a:rPr lang="en-US" altLang="ko-KR" dirty="0"/>
              <a:t>([x]*10,dim=2)</a:t>
            </a:r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2000" dirty="0"/>
          </a:p>
          <a:p>
            <a:pPr lvl="1"/>
            <a:endParaRPr lang="en-US" altLang="ko-KR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21C3AB-9759-4200-B54C-F3F68B5D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20-Nov-20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93D921-883F-4AC2-B6DC-0190B4C1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E67C49-5EFE-4FBA-833B-2FE7B9C2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5BB6DB7-AF8C-45C3-8A5C-1454BFA9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Routing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49B559-B47C-45C5-B33E-EED22AFD7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937301"/>
            <a:ext cx="4305300" cy="39909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E95C030-E69C-4423-BA08-00277A37F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536" y="3717399"/>
            <a:ext cx="5486864" cy="27586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9FD92F2-6AC2-4C56-9D71-30E41E77D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770" y="1918908"/>
            <a:ext cx="5770602" cy="203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3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00A4491-0780-49A7-AEEB-EE66A57AD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u_hat</a:t>
            </a:r>
            <a:r>
              <a:rPr lang="en-US" altLang="ko-KR" dirty="0"/>
              <a:t>=</a:t>
            </a:r>
            <a:r>
              <a:rPr lang="en-US" altLang="ko-KR" dirty="0" err="1"/>
              <a:t>torch.matmul</a:t>
            </a:r>
            <a:r>
              <a:rPr lang="en-US" altLang="ko-KR" dirty="0"/>
              <a:t>(</a:t>
            </a:r>
            <a:r>
              <a:rPr lang="en-US" altLang="ko-KR" dirty="0" err="1"/>
              <a:t>W,x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2000" dirty="0"/>
          </a:p>
          <a:p>
            <a:pPr lvl="1"/>
            <a:endParaRPr lang="en-US" altLang="ko-KR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21C3AB-9759-4200-B54C-F3F68B5D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20-Nov-20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93D921-883F-4AC2-B6DC-0190B4C1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E67C49-5EFE-4FBA-833B-2FE7B9C2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5BB6DB7-AF8C-45C3-8A5C-1454BFA9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Routing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49B559-B47C-45C5-B33E-EED22AFD7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76" y="1937299"/>
            <a:ext cx="4305300" cy="3990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02EC7C-E87E-4009-9255-2174DC802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155" y="2593925"/>
            <a:ext cx="6978869" cy="33343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48D7BA-135D-4EE1-BF79-1AE1D97778DB}"/>
              </a:ext>
            </a:extLst>
          </p:cNvPr>
          <p:cNvSpPr txBox="1"/>
          <p:nvPr/>
        </p:nvSpPr>
        <p:spPr>
          <a:xfrm>
            <a:off x="5415454" y="1925483"/>
            <a:ext cx="6064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 = 1152 * 10 * </a:t>
            </a:r>
            <a:r>
              <a:rPr lang="en-US" altLang="ko-KR" dirty="0">
                <a:solidFill>
                  <a:srgbClr val="FF0000"/>
                </a:solidFill>
              </a:rPr>
              <a:t>16 * 8</a:t>
            </a:r>
          </a:p>
          <a:p>
            <a:r>
              <a:rPr lang="en-US" altLang="ko-KR" dirty="0"/>
              <a:t>X  = 1152 * 10 *   </a:t>
            </a:r>
            <a:r>
              <a:rPr lang="en-US" altLang="ko-KR" dirty="0">
                <a:solidFill>
                  <a:srgbClr val="FF0000"/>
                </a:solidFill>
              </a:rPr>
              <a:t>8 * 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613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00A4491-0780-49A7-AEEB-EE66A57AD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u_hat</a:t>
            </a:r>
            <a:r>
              <a:rPr lang="en-US" altLang="ko-KR" dirty="0"/>
              <a:t>=</a:t>
            </a:r>
            <a:r>
              <a:rPr lang="en-US" altLang="ko-KR" dirty="0" err="1"/>
              <a:t>torch.matmul</a:t>
            </a:r>
            <a:r>
              <a:rPr lang="en-US" altLang="ko-KR" dirty="0"/>
              <a:t>(</a:t>
            </a:r>
            <a:r>
              <a:rPr lang="en-US" altLang="ko-KR" dirty="0" err="1"/>
              <a:t>W,x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2000" dirty="0"/>
          </a:p>
          <a:p>
            <a:pPr lvl="1"/>
            <a:endParaRPr lang="en-US" altLang="ko-KR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21C3AB-9759-4200-B54C-F3F68B5D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20-Nov-20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93D921-883F-4AC2-B6DC-0190B4C1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E67C49-5EFE-4FBA-833B-2FE7B9C2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5BB6DB7-AF8C-45C3-8A5C-1454BFA9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Routing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0535E99-8797-4251-8A20-75642CB7A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5" y="2177878"/>
            <a:ext cx="118681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3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EF18775-B7A2-4942-9FBA-B951EEFE5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442" y="4126647"/>
            <a:ext cx="11577638" cy="2411495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27D4C0-D496-4891-8A27-769DFB60B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20-Nov-20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79C9CC-A04A-4CEC-93AA-A4D78556C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B293BF-31BB-4F80-8411-32B86456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A4DE8E1A-5ADA-437F-B3B2-7180C5CB0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inference result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A41D79-6B42-42EC-8220-563FB6DB1255}"/>
              </a:ext>
            </a:extLst>
          </p:cNvPr>
          <p:cNvSpPr txBox="1"/>
          <p:nvPr/>
        </p:nvSpPr>
        <p:spPr>
          <a:xfrm>
            <a:off x="349448" y="5831393"/>
            <a:ext cx="11577638" cy="19250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31A417A-3682-4134-8E0F-D18AA7EFB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02" y="1276676"/>
            <a:ext cx="10741794" cy="28040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44A6C3-F9D4-4368-A1B5-4F0E03DF4D85}"/>
              </a:ext>
            </a:extLst>
          </p:cNvPr>
          <p:cNvSpPr txBox="1"/>
          <p:nvPr/>
        </p:nvSpPr>
        <p:spPr>
          <a:xfrm>
            <a:off x="381802" y="3219815"/>
            <a:ext cx="10668000" cy="30303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898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2" id="{F90D718A-4B56-4401-962A-A9E753FFE44C}" vid="{CCA741FA-5561-41A1-A761-125844CEF7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CC6B84EA3EC154BA15F0B09AD5ACA5D" ma:contentTypeVersion="2" ma:contentTypeDescription="새 문서를 만듭니다." ma:contentTypeScope="" ma:versionID="db50aff78ad3840c0e2e28eeb8a2a224">
  <xsd:schema xmlns:xsd="http://www.w3.org/2001/XMLSchema" xmlns:xs="http://www.w3.org/2001/XMLSchema" xmlns:p="http://schemas.microsoft.com/office/2006/metadata/properties" xmlns:ns2="409a222d-a557-4ebd-9c8d-76c8960f408b" targetNamespace="http://schemas.microsoft.com/office/2006/metadata/properties" ma:root="true" ma:fieldsID="a3c242c64ea9d1f71d3d42cd58fb48b2" ns2:_="">
    <xsd:import namespace="409a222d-a557-4ebd-9c8d-76c8960f40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9a222d-a557-4ebd-9c8d-76c8960f40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BB4B32-E5E7-4467-87F1-533CB5A1BCD4}">
  <ds:schemaRefs>
    <ds:schemaRef ds:uri="409a222d-a557-4ebd-9c8d-76c8960f408b"/>
    <ds:schemaRef ds:uri="http://purl.org/dc/terms/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760D326-300D-44CB-97A2-82A1AE2C51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3FF877-C5BF-4AD5-8E4D-3CFA2CAA46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9a222d-a557-4ebd-9c8d-76c8960f40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541</Words>
  <Application>Microsoft Office PowerPoint</Application>
  <PresentationFormat>와이드스크린</PresentationFormat>
  <Paragraphs>115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Capstone Design Week12 Presentation</vt:lpstr>
      <vt:lpstr>Main 함수</vt:lpstr>
      <vt:lpstr>Routing</vt:lpstr>
      <vt:lpstr>PowerPoint 프레젠테이션</vt:lpstr>
      <vt:lpstr>Routing</vt:lpstr>
      <vt:lpstr>Routing</vt:lpstr>
      <vt:lpstr>Routing</vt:lpstr>
      <vt:lpstr>Routing</vt:lpstr>
      <vt:lpstr>C inference result</vt:lpstr>
      <vt:lpstr>U_hat_maker</vt:lpstr>
      <vt:lpstr>U_hat_maker</vt:lpstr>
      <vt:lpstr>Routing iteration x3</vt:lpstr>
      <vt:lpstr>Routing iteration x3</vt:lpstr>
      <vt:lpstr>Routing iteration x3</vt:lpstr>
      <vt:lpstr>Routing iteration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Design Week10 Presentation</dc:title>
  <dc:creator>ssasia@kau.kr</dc:creator>
  <cp:lastModifiedBy>김태환 항공전자정보공학부(교수)</cp:lastModifiedBy>
  <cp:revision>26</cp:revision>
  <dcterms:created xsi:type="dcterms:W3CDTF">2020-11-05T18:42:45Z</dcterms:created>
  <dcterms:modified xsi:type="dcterms:W3CDTF">2020-11-20T01:26:38Z</dcterms:modified>
</cp:coreProperties>
</file>