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sia@kau.kr" initials="s" lastIdx="1" clrIdx="0">
    <p:extLst>
      <p:ext uri="{19B8F6BF-5375-455C-9EA6-DF929625EA0E}">
        <p15:presenceInfo xmlns:p15="http://schemas.microsoft.com/office/powerpoint/2012/main" userId="ssasia@kau.kr" providerId="None"/>
      </p:ext>
    </p:extLst>
  </p:cmAuthor>
  <p:cmAuthor id="2" name="Park sangjun" initials="Ps" lastIdx="1" clrIdx="1">
    <p:extLst>
      <p:ext uri="{19B8F6BF-5375-455C-9EA6-DF929625EA0E}">
        <p15:presenceInfo xmlns:p15="http://schemas.microsoft.com/office/powerpoint/2012/main" userId="f43b3460f0b83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2020-11-27(Fri)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2020-11-27(Fri)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27-Nov-20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27-Nov-20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27-Nov-20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27-Nov-20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27-Nov-20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 dirty="0"/>
            </a:br>
            <a:r>
              <a:rPr lang="en-US" altLang="ko-KR" dirty="0"/>
              <a:t>Week13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1C715C-EEE5-4884-BDC8-6C8378E30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619"/>
          <a:stretch/>
        </p:blipFill>
        <p:spPr>
          <a:xfrm>
            <a:off x="466725" y="1473226"/>
            <a:ext cx="7143750" cy="272339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72FC9-F130-40AD-A7FE-C9E67C5B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0705CA-CB96-49CE-B803-8923F2E0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4D886-D966-44DF-B798-2BE5AAA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CC30B5D-EE5D-4F60-AEA7-D1DF81B8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 point arithmetic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A00F8-350F-4D95-A4FB-20954D393C9F}"/>
              </a:ext>
            </a:extLst>
          </p:cNvPr>
          <p:cNvSpPr txBox="1"/>
          <p:nvPr/>
        </p:nvSpPr>
        <p:spPr>
          <a:xfrm>
            <a:off x="7975600" y="3301540"/>
            <a:ext cx="278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7.625 </a:t>
            </a:r>
            <a:r>
              <a:rPr lang="en-US" altLang="ko-KR" dirty="0">
                <a:sym typeface="Wingdings" panose="05000000000000000000" pitchFamily="2" charset="2"/>
              </a:rPr>
              <a:t> 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111</a:t>
            </a:r>
            <a:r>
              <a:rPr lang="en-US" altLang="ko-KR" dirty="0">
                <a:solidFill>
                  <a:schemeClr val="accent6"/>
                </a:solidFill>
                <a:sym typeface="Wingdings" panose="05000000000000000000" pitchFamily="2" charset="2"/>
              </a:rPr>
              <a:t>010000…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ko-KR" altLang="en-US" dirty="0"/>
              <a:t>부호 </a:t>
            </a:r>
            <a:r>
              <a:rPr lang="en-US" altLang="ko-KR" dirty="0"/>
              <a:t>: 0</a:t>
            </a:r>
          </a:p>
          <a:p>
            <a:r>
              <a:rPr lang="ko-KR" altLang="en-US" dirty="0"/>
              <a:t>정수부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111</a:t>
            </a:r>
          </a:p>
          <a:p>
            <a:r>
              <a:rPr lang="ko-KR" altLang="en-US" dirty="0" err="1"/>
              <a:t>소수부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6"/>
                </a:solidFill>
              </a:rPr>
              <a:t> 0100….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B988F-5754-467B-9418-7736A7EACE38}"/>
              </a:ext>
            </a:extLst>
          </p:cNvPr>
          <p:cNvSpPr txBox="1"/>
          <p:nvPr/>
        </p:nvSpPr>
        <p:spPr>
          <a:xfrm>
            <a:off x="660400" y="4218065"/>
            <a:ext cx="269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ko-KR" altLang="en-US" dirty="0">
                <a:solidFill>
                  <a:srgbClr val="FF0000"/>
                </a:solidFill>
              </a:rPr>
              <a:t>정수부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소수부를 나타낼 비트가 정해져 있으므로 연산에 유리하다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7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A6CF7-EE18-47A1-BAF8-16B99849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09363A-7699-42F2-A281-B87273B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5C51A-CC50-4A1F-A16F-7424352C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CBFBBF8-F59E-4620-97D7-51F71D42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Fix2float.c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DD09F4-582D-4B88-BB8E-CEBB796F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994" y="1379851"/>
            <a:ext cx="5029200" cy="228600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7273FB7-5FF5-4C9E-88B2-244F756D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9277"/>
          <a:stretch/>
        </p:blipFill>
        <p:spPr>
          <a:xfrm>
            <a:off x="6341219" y="1289222"/>
            <a:ext cx="5541861" cy="26349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507F9D-98A5-4DFF-A55C-2C57FAF69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66"/>
          <a:stretch/>
        </p:blipFill>
        <p:spPr>
          <a:xfrm>
            <a:off x="304799" y="1289222"/>
            <a:ext cx="5916387" cy="4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A47CC6-AA12-4EAD-800C-B3CD943C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6055C3-FDC7-4F12-AAEA-B6DB8365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FB315-BDA7-4968-9409-C71D7FA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0CCFF7E-BA84-4012-A1EB-0C1787A8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Fix_add</a:t>
            </a:r>
            <a:r>
              <a:rPr lang="en-US" altLang="ko-KR" dirty="0"/>
              <a:t>/</a:t>
            </a:r>
            <a:r>
              <a:rPr lang="en-US" altLang="ko-KR" dirty="0" err="1"/>
              <a:t>fix_sub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9149D9A-CB42-4817-8642-C576F8128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76" y="1308301"/>
            <a:ext cx="4836005" cy="48879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5D286B-2043-42DC-87BB-2403E22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27" y="1384585"/>
            <a:ext cx="4284683" cy="3803432"/>
          </a:xfrm>
          <a:prstGeom prst="rect">
            <a:avLst/>
          </a:prstGeom>
        </p:spPr>
      </p:pic>
      <p:pic>
        <p:nvPicPr>
          <p:cNvPr id="15" name="내용 개체 틀 6">
            <a:extLst>
              <a:ext uri="{FF2B5EF4-FFF2-40B4-BE49-F238E27FC236}">
                <a16:creationId xmlns:a16="http://schemas.microsoft.com/office/drawing/2014/main" id="{8BDC3132-8C97-451A-A0A8-625D3693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527" y="5188017"/>
            <a:ext cx="3790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5A1CA-73C2-424F-B094-11D9C753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E4C6B-76FD-4AF5-921C-2BC679DD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1E374D-4FAE-41E4-9243-5E862798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CCE022-29C5-4F63-8C60-94B2F73A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Fix_mul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4BE22-5673-44EB-A914-15D1EC5F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6" y="2531801"/>
            <a:ext cx="5911277" cy="3801327"/>
          </a:xfrm>
          <a:prstGeom prst="rect">
            <a:avLst/>
          </a:prstGeo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F2EFA93C-B4C9-43B3-A379-9C5F34473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206" y="1327479"/>
            <a:ext cx="4638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16516-45E2-41C4-96C8-2ED3EA5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64A89-C16E-46CB-A94F-FC32E0C7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188BA-C229-4454-A5F1-2F6F11C5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C6A9615-6477-4D23-A1ED-3D622B7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Fix_div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0CEDD2-2906-4762-9B73-E0CADC13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3" y="1461475"/>
            <a:ext cx="7438073" cy="48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693808-7401-4C73-A1D0-B2F0C135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C9E04-45AA-40E8-B989-C7A041B1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27-Nov-20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5DA5E-A370-4680-8702-5C1B86C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43C64-B919-42BC-A699-45FB851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AC75BF2-4D4A-474E-9E1B-1F67F37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C8BBC-3783-412C-8CC0-ADD0A752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91" y="2317954"/>
            <a:ext cx="10155697" cy="2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129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Capstone Design Week13 Presentation</vt:lpstr>
      <vt:lpstr>Fixed point arithmetic</vt:lpstr>
      <vt:lpstr>Fix2float.c</vt:lpstr>
      <vt:lpstr>Fix_add/fix_sub</vt:lpstr>
      <vt:lpstr>Fix_mul</vt:lpstr>
      <vt:lpstr>Fix_div</vt:lpstr>
      <vt:lpstr>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Week10 Presentation</dc:title>
  <dc:creator>ssasia@kau.kr</dc:creator>
  <cp:lastModifiedBy>사 재현</cp:lastModifiedBy>
  <cp:revision>42</cp:revision>
  <dcterms:created xsi:type="dcterms:W3CDTF">2020-11-05T18:42:45Z</dcterms:created>
  <dcterms:modified xsi:type="dcterms:W3CDTF">2020-11-27T01:06:04Z</dcterms:modified>
</cp:coreProperties>
</file>