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37FD-801C-4CDF-8693-7FC55B07C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/>
              <a:t>MLP </a:t>
            </a:r>
            <a:r>
              <a:rPr lang="ko-KR" altLang="en-US" sz="5400" dirty="0"/>
              <a:t>모델을 사용한 </a:t>
            </a:r>
            <a:r>
              <a:rPr lang="en-US" altLang="ko-KR" sz="5400" dirty="0"/>
              <a:t>MNIST CLASSIFICATION</a:t>
            </a:r>
            <a:r>
              <a:rPr lang="ko-KR" altLang="en-US" sz="54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704BB-CDC9-4402-BAF5-DC616C841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2016124099 </a:t>
            </a:r>
            <a:r>
              <a:rPr lang="ko-KR" altLang="en-US" dirty="0" err="1"/>
              <a:t>박관영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F7FEA-97F4-45A1-859C-ADBAB944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4F69F-7A25-4AF0-883C-946DB4C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47F8-B13C-4A82-B4AE-6FBAEF6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9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4E8CC9-176A-4F44-A744-0E5CAE519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44" y="1414462"/>
            <a:ext cx="4067175" cy="402907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02C2B-BCC0-47B6-A915-69B89B2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EF369-90E2-420A-A4F2-D3839A1C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9D8984-FF2C-4054-8D89-AAE51E59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7DD3B5C-9181-494F-8EDB-D7E2F521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result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2ACAF-0C22-44E1-A0C0-35FF2BE2A1EA}"/>
              </a:ext>
            </a:extLst>
          </p:cNvPr>
          <p:cNvSpPr txBox="1"/>
          <p:nvPr/>
        </p:nvSpPr>
        <p:spPr>
          <a:xfrm>
            <a:off x="855319" y="55306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learning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6677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25CC-0690-4C9B-A7EE-C696E5FE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30D342-7472-4115-8A33-0A6F58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A4523-6609-4A05-A516-9A6AB62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BD232B3-4A21-4513-A3DB-2310BE3A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F97F29-1256-43D9-8D9F-720EC088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0" y="1373405"/>
            <a:ext cx="5910664" cy="262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8F720-5C39-46EA-B35C-1E4068F7C127}"/>
              </a:ext>
            </a:extLst>
          </p:cNvPr>
          <p:cNvSpPr txBox="1"/>
          <p:nvPr/>
        </p:nvSpPr>
        <p:spPr>
          <a:xfrm>
            <a:off x="6602931" y="1890124"/>
            <a:ext cx="4745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mnist_test</a:t>
            </a:r>
            <a:r>
              <a:rPr lang="en-US" altLang="ko-KR" dirty="0"/>
              <a:t> data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0-9 </a:t>
            </a:r>
            <a:r>
              <a:rPr lang="ko-KR" altLang="en-US" dirty="0"/>
              <a:t>사이의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가장 큰 확률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r>
              <a:rPr lang="ko-KR" altLang="en-US" dirty="0"/>
              <a:t>를 가진 </a:t>
            </a:r>
            <a:r>
              <a:rPr lang="ko-KR" altLang="en-US" dirty="0" err="1"/>
              <a:t>예측값과</a:t>
            </a:r>
            <a:r>
              <a:rPr lang="ko-KR" altLang="en-US" dirty="0"/>
              <a:t> 실제 값 비교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비교한 값을 </a:t>
            </a:r>
            <a:r>
              <a:rPr lang="ko-KR" altLang="en-US" dirty="0" err="1"/>
              <a:t>평균내어</a:t>
            </a:r>
            <a:r>
              <a:rPr lang="ko-KR" altLang="en-US" dirty="0"/>
              <a:t> 정확도 측정</a:t>
            </a:r>
          </a:p>
        </p:txBody>
      </p:sp>
    </p:spTree>
    <p:extLst>
      <p:ext uri="{BB962C8B-B14F-4D97-AF65-F5344CB8AC3E}">
        <p14:creationId xmlns:p14="http://schemas.microsoft.com/office/powerpoint/2010/main" val="267495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C12772-25B9-4A1E-8D96-A214AFB5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1B474E-20C1-41D3-87D0-96C9A009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BD3526-C516-4B50-92B2-F5A23D6A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CBC9463-6800-4559-8C01-3712FC0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D1643-76FC-4FFB-9D78-0E2C79EF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526106"/>
            <a:ext cx="8724900" cy="2381250"/>
          </a:xfrm>
          <a:prstGeom prst="rect">
            <a:avLst/>
          </a:prstGeom>
        </p:spPr>
      </p:pic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0135098D-323F-46D0-ABB5-CE373520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99" y="4218280"/>
            <a:ext cx="51435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2E59F-BB44-438C-A943-5FD0677698D2}"/>
              </a:ext>
            </a:extLst>
          </p:cNvPr>
          <p:cNvSpPr txBox="1"/>
          <p:nvPr/>
        </p:nvSpPr>
        <p:spPr>
          <a:xfrm>
            <a:off x="9192126" y="1670485"/>
            <a:ext cx="2780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mnist_test</a:t>
            </a:r>
            <a:r>
              <a:rPr lang="ko-KR" altLang="en-US" dirty="0"/>
              <a:t> 에서 랜덤하게 한 데이터 추출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실제 값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학습된 </a:t>
            </a:r>
            <a:r>
              <a:rPr lang="en-US" altLang="ko-KR" dirty="0"/>
              <a:t>model</a:t>
            </a:r>
            <a:r>
              <a:rPr lang="ko-KR" altLang="en-US" dirty="0"/>
              <a:t>에 추출한 데이터 입력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가장 큰 확률을 가진 </a:t>
            </a:r>
            <a:r>
              <a:rPr lang="ko-KR" altLang="en-US" dirty="0" err="1"/>
              <a:t>예측값</a:t>
            </a:r>
            <a:r>
              <a:rPr lang="ko-KR" altLang="en-US" dirty="0"/>
              <a:t>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1DF84-CB59-413D-8CF2-FC720A3468D3}"/>
              </a:ext>
            </a:extLst>
          </p:cNvPr>
          <p:cNvSpPr txBox="1"/>
          <p:nvPr/>
        </p:nvSpPr>
        <p:spPr>
          <a:xfrm>
            <a:off x="3335558" y="4858156"/>
            <a:ext cx="340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Test </a:t>
            </a:r>
            <a:r>
              <a:rPr lang="ko-KR" altLang="en-US" dirty="0"/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15335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9A254D-F2C8-4C9D-8DD5-3BE7B309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MNIST Classification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MLP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Dataset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Model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Optimizer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Learning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73A1D-B27F-4781-97FA-F268E500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4D632-2AF4-469E-920D-2C6E0EB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3FF24-7891-4176-8760-9CF98084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EBC4063-8838-4B1E-8FCB-E5DFA9F1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9989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F63767D-9E41-41B3-ACA9-61242408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9" y="1246314"/>
            <a:ext cx="8227054" cy="4317577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03662-4944-4F7F-AC41-D679173D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5FF819-3D2C-4274-AFF1-2D233980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02D6BD-103D-4CA1-9B15-EE3EC6AD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FC1EC62-5370-444F-BE31-7DFF94C8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Classification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47BA-95FF-4D73-BD0E-01F2C5E37DD6}"/>
              </a:ext>
            </a:extLst>
          </p:cNvPr>
          <p:cNvSpPr txBox="1"/>
          <p:nvPr/>
        </p:nvSpPr>
        <p:spPr>
          <a:xfrm>
            <a:off x="1572787" y="5496927"/>
            <a:ext cx="882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FF0000"/>
                </a:solidFill>
              </a:rPr>
              <a:t>MNIST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handwritten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digits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dataset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MNIST Classification </a:t>
            </a:r>
            <a:r>
              <a:rPr lang="ko-KR" altLang="en-US" dirty="0">
                <a:solidFill>
                  <a:srgbClr val="FF0000"/>
                </a:solidFill>
              </a:rPr>
              <a:t>이란</a:t>
            </a:r>
            <a:r>
              <a:rPr lang="en-US" altLang="ko-KR" dirty="0">
                <a:solidFill>
                  <a:srgbClr val="FF0000"/>
                </a:solidFill>
              </a:rPr>
              <a:t>, 28*28 image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0-9 digit </a:t>
            </a:r>
            <a:r>
              <a:rPr lang="ko-KR" altLang="en-US" dirty="0">
                <a:solidFill>
                  <a:srgbClr val="FF0000"/>
                </a:solidFill>
              </a:rPr>
              <a:t>으로 분류하는 것을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1EB0AAF-5D0C-4589-AD0D-9CE8CB28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364" y="1260190"/>
            <a:ext cx="8817151" cy="433761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B94D0-68E9-403E-9C4E-127DBD11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777F2-72B8-4D97-8EDB-D22CDC3D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670407-3F89-49F3-8A43-13C8CFD4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D984A73-23E2-4D8D-93BC-8169BD40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57D4-6CC1-4661-A73E-9226CFCC722A}"/>
              </a:ext>
            </a:extLst>
          </p:cNvPr>
          <p:cNvSpPr txBox="1"/>
          <p:nvPr/>
        </p:nvSpPr>
        <p:spPr>
          <a:xfrm>
            <a:off x="1260910" y="5710019"/>
            <a:ext cx="939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FF0000"/>
                </a:solidFill>
              </a:rPr>
              <a:t>Multi Layer Perceptron </a:t>
            </a:r>
            <a:r>
              <a:rPr lang="ko-KR" altLang="en-US" dirty="0">
                <a:solidFill>
                  <a:srgbClr val="FF0000"/>
                </a:solidFill>
              </a:rPr>
              <a:t>이란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여러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linear</a:t>
            </a:r>
            <a:r>
              <a:rPr lang="ko-KR" altLang="en-US" dirty="0">
                <a:solidFill>
                  <a:srgbClr val="FF0000"/>
                </a:solidFill>
              </a:rPr>
              <a:t>함수로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를 분류하는 것을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r>
              <a:rPr lang="ko-KR" altLang="en-US" dirty="0">
                <a:solidFill>
                  <a:srgbClr val="FF0000"/>
                </a:solidFill>
              </a:rPr>
              <a:t>로는 </a:t>
            </a:r>
            <a:r>
              <a:rPr lang="en-US" altLang="ko-KR" dirty="0" err="1">
                <a:solidFill>
                  <a:srgbClr val="FF0000"/>
                </a:solidFill>
              </a:rPr>
              <a:t>xor</a:t>
            </a:r>
            <a:r>
              <a:rPr lang="ko-KR" altLang="en-US" dirty="0">
                <a:solidFill>
                  <a:srgbClr val="FF0000"/>
                </a:solidFill>
              </a:rPr>
              <a:t>과 같은 연산을 수행할 수 없기 때문에 사용되는 방법이다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85A0C89-21EA-45D9-82ED-C98369BC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326391"/>
            <a:ext cx="6486525" cy="468630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665F9-917C-435A-B680-E074F6EC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3186F5-4456-4513-A8CC-E76408BC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4E6EE-9716-400A-A15F-24931B58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343E0B8-5E20-42DB-A5EF-B5B7C0E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module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53BB-6FA8-4686-AA0B-86A582BA8476}"/>
              </a:ext>
            </a:extLst>
          </p:cNvPr>
          <p:cNvSpPr txBox="1"/>
          <p:nvPr/>
        </p:nvSpPr>
        <p:spPr>
          <a:xfrm>
            <a:off x="6968691" y="1326390"/>
            <a:ext cx="4735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필요한 모듈들을 </a:t>
            </a:r>
            <a:r>
              <a:rPr lang="en-US" altLang="ko-KR" dirty="0"/>
              <a:t>import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결과를 저장할 </a:t>
            </a:r>
            <a:r>
              <a:rPr lang="en-US" altLang="ko-KR" dirty="0"/>
              <a:t>device</a:t>
            </a:r>
            <a:r>
              <a:rPr lang="ko-KR" altLang="en-US" dirty="0"/>
              <a:t>를 </a:t>
            </a:r>
            <a:r>
              <a:rPr lang="en-US" altLang="ko-KR" dirty="0" err="1"/>
              <a:t>cuda</a:t>
            </a:r>
            <a:r>
              <a:rPr lang="ko-KR" altLang="en-US" dirty="0"/>
              <a:t>로 하고 </a:t>
            </a:r>
            <a:r>
              <a:rPr lang="en-US" altLang="ko-KR" dirty="0"/>
              <a:t>available</a:t>
            </a:r>
            <a:r>
              <a:rPr lang="ko-KR" altLang="en-US" dirty="0"/>
              <a:t>하지 않을 경우 </a:t>
            </a:r>
            <a:r>
              <a:rPr lang="en-US" altLang="ko-KR" dirty="0" err="1"/>
              <a:t>cpu</a:t>
            </a:r>
            <a:r>
              <a:rPr lang="ko-KR" altLang="en-US" dirty="0"/>
              <a:t>로 지정한다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주어진 데이터 학습에 필요한 </a:t>
            </a:r>
            <a:r>
              <a:rPr lang="en-US" altLang="ko-KR" dirty="0"/>
              <a:t>parameter</a:t>
            </a:r>
            <a:r>
              <a:rPr lang="ko-KR" altLang="en-US" dirty="0"/>
              <a:t>들을 정의한다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2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C74737-499A-4644-B691-6A9B24F0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450216"/>
            <a:ext cx="7510915" cy="443865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B81B38-6B34-4122-AF56-B00F7BF3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58DF8-5EE1-485A-8691-DB1B840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571D1-2312-4047-A329-D00C4668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23AE11-D1F2-4C98-B9E8-7EE1B1E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18411-E330-4683-91D9-90264F0369B8}"/>
              </a:ext>
            </a:extLst>
          </p:cNvPr>
          <p:cNvSpPr txBox="1"/>
          <p:nvPr/>
        </p:nvSpPr>
        <p:spPr>
          <a:xfrm>
            <a:off x="7911966" y="1453906"/>
            <a:ext cx="38886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위에서 </a:t>
            </a:r>
            <a:r>
              <a:rPr lang="en-US" altLang="ko-KR" dirty="0"/>
              <a:t>import</a:t>
            </a:r>
            <a:r>
              <a:rPr lang="ko-KR" altLang="en-US" dirty="0"/>
              <a:t>한 </a:t>
            </a:r>
            <a:r>
              <a:rPr lang="en-US" altLang="ko-KR" dirty="0"/>
              <a:t>dataset </a:t>
            </a:r>
            <a:r>
              <a:rPr lang="ko-KR" altLang="en-US" dirty="0"/>
              <a:t>모듈을 통해 </a:t>
            </a:r>
            <a:r>
              <a:rPr lang="en-US" altLang="ko-KR" dirty="0"/>
              <a:t>MNIST</a:t>
            </a:r>
            <a:r>
              <a:rPr lang="ko-KR" altLang="en-US" dirty="0"/>
              <a:t>에 있는 </a:t>
            </a:r>
            <a:r>
              <a:rPr lang="en-US" altLang="ko-KR" dirty="0"/>
              <a:t>data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sz="1600" dirty="0"/>
              <a:t>root : </a:t>
            </a:r>
            <a:r>
              <a:rPr lang="ko-KR" altLang="en-US" sz="1600" dirty="0"/>
              <a:t>데이터의 경로 </a:t>
            </a:r>
            <a:endParaRPr lang="en-US" altLang="ko-KR" sz="1600" dirty="0"/>
          </a:p>
          <a:p>
            <a:r>
              <a:rPr lang="en-US" altLang="ko-KR" sz="1600" dirty="0"/>
              <a:t>Train : </a:t>
            </a:r>
            <a:r>
              <a:rPr lang="ko-KR" altLang="en-US" sz="1600" dirty="0"/>
              <a:t>학습 데이터와 테스트 데이터 중 불러올 데이터를 선택하는 인수</a:t>
            </a:r>
            <a:endParaRPr lang="en-US" altLang="ko-KR" sz="1600" dirty="0"/>
          </a:p>
          <a:p>
            <a:r>
              <a:rPr lang="en-US" altLang="ko-KR" sz="1600" dirty="0"/>
              <a:t>Transform : </a:t>
            </a:r>
            <a:r>
              <a:rPr lang="ko-KR" altLang="en-US" sz="1600" dirty="0"/>
              <a:t>이미지에 대한 변환</a:t>
            </a:r>
            <a:r>
              <a:rPr lang="en-US" altLang="ko-KR" sz="1600" dirty="0"/>
              <a:t>. Download : </a:t>
            </a:r>
            <a:r>
              <a:rPr lang="ko-KR" altLang="en-US" sz="1600" dirty="0"/>
              <a:t>현재 경로에</a:t>
            </a:r>
            <a:r>
              <a:rPr lang="en-US" altLang="ko-KR" sz="1600" dirty="0"/>
              <a:t> MNIST </a:t>
            </a:r>
            <a:r>
              <a:rPr lang="ko-KR" altLang="en-US" sz="1600" dirty="0"/>
              <a:t>데이터가 없을 경우 다운로드 실행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en-US" altLang="ko-KR" sz="1600" dirty="0" err="1"/>
              <a:t>mnist_train</a:t>
            </a:r>
            <a:r>
              <a:rPr lang="ko-KR" altLang="en-US" sz="1600" dirty="0"/>
              <a:t>의 데이터를 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shuffle, </a:t>
            </a:r>
            <a:r>
              <a:rPr lang="en-US" altLang="ko-KR" sz="1600" dirty="0" err="1"/>
              <a:t>drop_last</a:t>
            </a:r>
            <a:r>
              <a:rPr lang="en-US" altLang="ko-KR" sz="1600" dirty="0"/>
              <a:t> </a:t>
            </a:r>
            <a:r>
              <a:rPr lang="ko-KR" altLang="en-US" sz="1600" dirty="0"/>
              <a:t>를 설정해서 </a:t>
            </a:r>
            <a:r>
              <a:rPr lang="en-US" altLang="ko-KR" sz="1600" dirty="0"/>
              <a:t>model</a:t>
            </a:r>
            <a:r>
              <a:rPr lang="ko-KR" altLang="en-US" sz="1600" dirty="0"/>
              <a:t>에 전달한다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691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673E46-C06E-455F-B7BF-45DADA2C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666281"/>
            <a:ext cx="7020026" cy="234315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E238B6-F08A-4C8B-851D-D695368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5488B-8911-430A-9EEB-6E462FB9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135B4-24B7-482E-A79A-B1D96CBD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2ADF5C-42DF-470A-B062-6D937CA5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55D4D-22AA-4881-B7A2-ADC2FFB5ABC5}"/>
              </a:ext>
            </a:extLst>
          </p:cNvPr>
          <p:cNvSpPr txBox="1"/>
          <p:nvPr/>
        </p:nvSpPr>
        <p:spPr>
          <a:xfrm>
            <a:off x="7690586" y="1666281"/>
            <a:ext cx="3474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 </a:t>
            </a:r>
            <a:r>
              <a:rPr lang="en-US" altLang="ko-KR" sz="1600" dirty="0"/>
              <a:t>MLP</a:t>
            </a:r>
            <a:r>
              <a:rPr lang="ko-KR" altLang="en-US" sz="1600" dirty="0"/>
              <a:t>에 사용될 </a:t>
            </a:r>
            <a:r>
              <a:rPr lang="en-US" altLang="ko-KR" sz="1600" dirty="0"/>
              <a:t>linear layer </a:t>
            </a:r>
            <a:r>
              <a:rPr lang="ko-KR" altLang="en-US" sz="1600" dirty="0"/>
              <a:t>설정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28*28 image =&gt; 0-9 digit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변환하기 위함</a:t>
            </a:r>
            <a:r>
              <a:rPr lang="en-US" altLang="ko-KR" sz="1600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// gradient vanishing</a:t>
            </a:r>
            <a:r>
              <a:rPr lang="ko-KR" altLang="en-US" dirty="0"/>
              <a:t>을 방지하기 위해 활성화 함수로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 sequential </a:t>
            </a:r>
            <a:r>
              <a:rPr lang="ko-KR" altLang="en-US" dirty="0"/>
              <a:t>클래스를 통해 </a:t>
            </a:r>
            <a:r>
              <a:rPr lang="en-US" altLang="ko-KR" dirty="0"/>
              <a:t>linear</a:t>
            </a:r>
            <a:r>
              <a:rPr lang="ko-KR" altLang="en-US" dirty="0"/>
              <a:t>함수와 </a:t>
            </a:r>
            <a:r>
              <a:rPr lang="en-US" altLang="ko-KR" dirty="0" err="1"/>
              <a:t>relu</a:t>
            </a:r>
            <a:r>
              <a:rPr lang="ko-KR" altLang="en-US" dirty="0"/>
              <a:t>함수를 차례로 실행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마지막은 </a:t>
            </a:r>
            <a:r>
              <a:rPr lang="en-US" altLang="ko-KR" dirty="0"/>
              <a:t>CEL</a:t>
            </a:r>
            <a:r>
              <a:rPr lang="ko-KR" altLang="en-US" dirty="0"/>
              <a:t>을 실행하기 위해 </a:t>
            </a:r>
            <a:r>
              <a:rPr lang="en-US" altLang="ko-KR" dirty="0" err="1"/>
              <a:t>relu</a:t>
            </a:r>
            <a:r>
              <a:rPr lang="ko-KR" altLang="en-US" dirty="0"/>
              <a:t>함수를 실행하지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4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B28D63-76EA-49E2-B936-ADAD4ECC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8700A-D53C-4D33-8662-BEEB9A5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3D1EA-0B41-4843-AA84-378785BF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817F90-92BB-46DD-8FBB-ADB50DDA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588C9D-68FC-4548-B3FA-FB7BDFE0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19048"/>
            <a:ext cx="11448875" cy="1409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BFE57-E8E2-43B4-900B-63BAF37AC4EE}"/>
              </a:ext>
            </a:extLst>
          </p:cNvPr>
          <p:cNvSpPr txBox="1"/>
          <p:nvPr/>
        </p:nvSpPr>
        <p:spPr>
          <a:xfrm>
            <a:off x="304799" y="3850105"/>
            <a:ext cx="1142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CEL</a:t>
            </a:r>
            <a:r>
              <a:rPr lang="ko-KR" altLang="en-US" dirty="0"/>
              <a:t>로 </a:t>
            </a:r>
            <a:r>
              <a:rPr lang="en-US" altLang="ko-KR" dirty="0" err="1"/>
              <a:t>softmax</a:t>
            </a:r>
            <a:r>
              <a:rPr lang="ko-KR" altLang="en-US" dirty="0"/>
              <a:t>값을 개선한다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// optimizer</a:t>
            </a:r>
            <a:r>
              <a:rPr lang="ko-KR" altLang="en-US" dirty="0"/>
              <a:t>로 </a:t>
            </a:r>
            <a:r>
              <a:rPr lang="en-US" altLang="ko-KR" dirty="0"/>
              <a:t>Adam</a:t>
            </a:r>
            <a:r>
              <a:rPr lang="ko-KR" altLang="en-US" dirty="0"/>
              <a:t>을 설정하고</a:t>
            </a:r>
            <a:r>
              <a:rPr lang="en-US" altLang="ko-KR" dirty="0"/>
              <a:t>, </a:t>
            </a:r>
            <a:r>
              <a:rPr lang="ko-KR" altLang="en-US" dirty="0"/>
              <a:t>위에서 설정한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learning rate</a:t>
            </a:r>
            <a:r>
              <a:rPr lang="ko-KR" altLang="en-US" dirty="0"/>
              <a:t>를 전달해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4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F682F-DE3D-4379-9F13-118752C4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10-Sep-20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038E6-00CD-4F4F-9AC0-E736983F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7FF4F-0969-483D-9F6F-F2FA62D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FC5FD97-05A7-4EA7-9426-4797178D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BF10A4-4965-4896-9FD9-F2A095E1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70741"/>
            <a:ext cx="6663892" cy="507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91538-95CB-419D-847C-114FCDC8C115}"/>
              </a:ext>
            </a:extLst>
          </p:cNvPr>
          <p:cNvSpPr txBox="1"/>
          <p:nvPr/>
        </p:nvSpPr>
        <p:spPr>
          <a:xfrm>
            <a:off x="7022323" y="1184114"/>
            <a:ext cx="4860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설정된 </a:t>
            </a:r>
            <a:r>
              <a:rPr lang="en-US" altLang="ko-KR" dirty="0"/>
              <a:t>epoch</a:t>
            </a:r>
            <a:r>
              <a:rPr lang="ko-KR" altLang="en-US" dirty="0"/>
              <a:t>횟수만큼 학습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err="1"/>
              <a:t>data_loader</a:t>
            </a:r>
            <a:r>
              <a:rPr lang="ko-KR" altLang="en-US" dirty="0"/>
              <a:t>를 통해 설정된 </a:t>
            </a:r>
            <a:r>
              <a:rPr lang="en-US" altLang="ko-KR" dirty="0"/>
              <a:t>data X,Y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view</a:t>
            </a:r>
            <a:r>
              <a:rPr lang="ko-KR" altLang="en-US" dirty="0"/>
              <a:t>함수를 통해 변환</a:t>
            </a:r>
            <a:r>
              <a:rPr lang="en-US" altLang="ko-KR" dirty="0"/>
              <a:t>(28*28 =&gt; 784)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X,Y </a:t>
            </a:r>
            <a:r>
              <a:rPr lang="ko-KR" altLang="en-US" dirty="0"/>
              <a:t>로</a:t>
            </a:r>
            <a:r>
              <a:rPr lang="en-US" altLang="ko-KR" dirty="0"/>
              <a:t> model, criterion </a:t>
            </a:r>
            <a:r>
              <a:rPr lang="ko-KR" altLang="en-US" dirty="0"/>
              <a:t>모듈을 실행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// cost</a:t>
            </a:r>
            <a:r>
              <a:rPr lang="ko-KR" altLang="en-US" dirty="0"/>
              <a:t>의 </a:t>
            </a:r>
            <a:r>
              <a:rPr lang="en-US" altLang="ko-KR" dirty="0"/>
              <a:t>grad</a:t>
            </a:r>
            <a:r>
              <a:rPr lang="ko-KR" altLang="en-US" dirty="0"/>
              <a:t>를 구하고 최적화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cost</a:t>
            </a:r>
            <a:r>
              <a:rPr lang="ko-KR" altLang="en-US" dirty="0"/>
              <a:t>의 평균 구함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91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3DEF5-65B3-4984-88BA-AE08ACE78871}"/>
</file>

<file path=customXml/itemProps3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292</TotalTime>
  <Words>490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MLP 모델을 사용한 MNIST CLASSIFICATION </vt:lpstr>
      <vt:lpstr>목차</vt:lpstr>
      <vt:lpstr>MNIST Classification</vt:lpstr>
      <vt:lpstr>MLP</vt:lpstr>
      <vt:lpstr>Import module</vt:lpstr>
      <vt:lpstr>Dataset</vt:lpstr>
      <vt:lpstr>Model 설정</vt:lpstr>
      <vt:lpstr>Optimizer</vt:lpstr>
      <vt:lpstr>Learning</vt:lpstr>
      <vt:lpstr>Learning result</vt:lpstr>
      <vt:lpstr>Test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모델을 사용한 MNIST CLASSIFICATION</dc:title>
  <dc:creator>Park YongBae</dc:creator>
  <cp:lastModifiedBy>Park YongBae</cp:lastModifiedBy>
  <cp:revision>17</cp:revision>
  <dcterms:created xsi:type="dcterms:W3CDTF">2020-09-09T14:09:20Z</dcterms:created>
  <dcterms:modified xsi:type="dcterms:W3CDTF">2020-09-09T19:01:46Z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