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solidFill>
          <a:srgbClr val="3F3F3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9441"/>
            <a:ext cx="9144000" cy="6858000"/>
          </a:xfrm>
          <a:prstGeom prst="rect">
            <a:avLst/>
          </a:prstGeom>
          <a:solidFill>
            <a:srgbClr val="1D1A3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426892" y="3962400"/>
            <a:ext cx="3535508" cy="453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50"/>
              <a:buFont typeface="Arial"/>
              <a:buNone/>
            </a:pPr>
            <a:r>
              <a:rPr b="1" i="0" lang="en-US" sz="1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Coding Bootcamp</a:t>
            </a:r>
            <a:endParaRPr b="0" i="0" sz="19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b="1" i="0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>
  <p:cSld name="1_Blank">
    <p:bg>
      <p:bgPr>
        <a:solidFill>
          <a:srgbClr val="3F3F3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/>
          <p:nvPr/>
        </p:nvSpPr>
        <p:spPr>
          <a:xfrm>
            <a:off x="1425286" y="3851911"/>
            <a:ext cx="6457950" cy="54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b="1" i="1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26" name="Google Shape;26;p5"/>
          <p:cNvCxnSpPr/>
          <p:nvPr/>
        </p:nvCxnSpPr>
        <p:spPr>
          <a:xfrm>
            <a:off x="0" y="653854"/>
            <a:ext cx="9144000" cy="0"/>
          </a:xfrm>
          <a:prstGeom prst="straightConnector1">
            <a:avLst/>
          </a:prstGeom>
          <a:noFill/>
          <a:ln cap="flat" cmpd="sng" w="41275">
            <a:solidFill>
              <a:srgbClr val="C8323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390525" y="3049965"/>
            <a:ext cx="8229600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"/>
              <a:buNone/>
            </a:pPr>
            <a:r>
              <a:rPr b="1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Game Time: Project Week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 Requirement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304800" y="762000"/>
            <a:ext cx="8729663" cy="553082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will also be responsible for preparing a </a:t>
            </a:r>
            <a:r>
              <a:rPr b="1" i="0" lang="en-US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minute presentation.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will be a formal presentation.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in which you explain in detail: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overall application’s concept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motivation for its development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design process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technologies you used (and briefly how they work)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demonstration of its functionality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Directions for future development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Treat the presentation seriously!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Talking intelligently about tech &gt; doing tech sometimes. 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Metrics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Metrics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304800" y="762000"/>
            <a:ext cx="3733800" cy="3808843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Collaboration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Awards Yay!</a:t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304800" y="762000"/>
            <a:ext cx="8382000" cy="47917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Awe-Inspiring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Useful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Creative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Use of Tech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UI/UX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Hilarious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Disruptive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Socially Conscious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 Suggestions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Suggestions</a:t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152399" y="914400"/>
            <a:ext cx="8763002" cy="3808843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Stick to APIs that do all of the following: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Allows CORS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or no authentication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JSON response returned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Well documented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Suggestions</a:t>
            </a:r>
            <a:endParaRPr/>
          </a:p>
        </p:txBody>
      </p:sp>
      <p:pic>
        <p:nvPicPr>
          <p:cNvPr descr="image.png" id="117" name="Google Shape;11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637" y="879475"/>
            <a:ext cx="4365626" cy="43672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18" name="Google Shape;11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3600" y="1497012"/>
            <a:ext cx="4356100" cy="374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Collaboration is Critical!</a:t>
            </a:r>
            <a:endParaRPr/>
          </a:p>
        </p:txBody>
      </p:sp>
      <p:sp>
        <p:nvSpPr>
          <p:cNvPr id="129" name="Google Shape;129;p24"/>
          <p:cNvSpPr/>
          <p:nvPr/>
        </p:nvSpPr>
        <p:spPr>
          <a:xfrm>
            <a:off x="304800" y="990600"/>
            <a:ext cx="8382000" cy="1639636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Steering a project with remote developers like this one can be challenging.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using the following tools…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Pull Requests </a:t>
            </a:r>
            <a:endParaRPr/>
          </a:p>
        </p:txBody>
      </p:sp>
      <p:pic>
        <p:nvPicPr>
          <p:cNvPr descr="image.png" id="135" name="Google Shape;135;p25"/>
          <p:cNvPicPr preferRelativeResize="0"/>
          <p:nvPr/>
        </p:nvPicPr>
        <p:blipFill rotWithShape="1">
          <a:blip r:embed="rId3">
            <a:alphaModFix/>
          </a:blip>
          <a:srcRect b="6203" l="0" r="0" t="0"/>
          <a:stretch/>
        </p:blipFill>
        <p:spPr>
          <a:xfrm>
            <a:off x="61912" y="685799"/>
            <a:ext cx="4518026" cy="45069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36" name="Google Shape;136;p25"/>
          <p:cNvPicPr preferRelativeResize="0"/>
          <p:nvPr/>
        </p:nvPicPr>
        <p:blipFill rotWithShape="1">
          <a:blip r:embed="rId4">
            <a:alphaModFix/>
          </a:blip>
          <a:srcRect b="6662" l="0" r="0" t="0"/>
          <a:stretch/>
        </p:blipFill>
        <p:spPr>
          <a:xfrm>
            <a:off x="4600575" y="695324"/>
            <a:ext cx="4530725" cy="449738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/>
          <p:nvPr/>
        </p:nvSpPr>
        <p:spPr>
          <a:xfrm>
            <a:off x="357187" y="5214937"/>
            <a:ext cx="8442326" cy="114932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Pull Requests are a great way to “combine” code when multiple users are working on the same files.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We’ll show you how to use this feature in the next class. 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Week Overview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Issues</a:t>
            </a:r>
            <a:endParaRPr/>
          </a:p>
        </p:txBody>
      </p:sp>
      <p:sp>
        <p:nvSpPr>
          <p:cNvPr id="143" name="Google Shape;143;p26"/>
          <p:cNvSpPr/>
          <p:nvPr/>
        </p:nvSpPr>
        <p:spPr>
          <a:xfrm>
            <a:off x="357187" y="5759450"/>
            <a:ext cx="8442326" cy="34922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Issues are a great way to keep track of bugs, feature requests, etc.</a:t>
            </a:r>
            <a:endParaRPr/>
          </a:p>
        </p:txBody>
      </p:sp>
      <p:pic>
        <p:nvPicPr>
          <p:cNvPr descr="image.png" id="144" name="Google Shape;144;p26"/>
          <p:cNvPicPr preferRelativeResize="0"/>
          <p:nvPr/>
        </p:nvPicPr>
        <p:blipFill rotWithShape="1">
          <a:blip r:embed="rId3">
            <a:alphaModFix/>
          </a:blip>
          <a:srcRect b="5890" l="0" r="0" t="5882"/>
          <a:stretch/>
        </p:blipFill>
        <p:spPr>
          <a:xfrm>
            <a:off x="336550" y="761999"/>
            <a:ext cx="8426450" cy="4738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Trello</a:t>
            </a:r>
            <a:endParaRPr/>
          </a:p>
        </p:txBody>
      </p:sp>
      <p:pic>
        <p:nvPicPr>
          <p:cNvPr descr="image.png" id="150" name="Google Shape;15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262" y="720725"/>
            <a:ext cx="8477251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/>
          <p:nvPr/>
        </p:nvSpPr>
        <p:spPr>
          <a:xfrm>
            <a:off x="357187" y="5486400"/>
            <a:ext cx="8442326" cy="7912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Trello is a great project management tool for creating to-do lists and communicating updates.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Project Ideas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 Searcher</a:t>
            </a:r>
            <a:endParaRPr/>
          </a:p>
        </p:txBody>
      </p:sp>
      <p:sp>
        <p:nvSpPr>
          <p:cNvPr id="162" name="Google Shape;162;p29"/>
          <p:cNvSpPr/>
          <p:nvPr/>
        </p:nvSpPr>
        <p:spPr>
          <a:xfrm>
            <a:off x="304800" y="761999"/>
            <a:ext cx="8382000" cy="406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type in the name of their favorite sporting team.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using the SeatGeek API, your web application points them to the next game and location where the team is playing.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web application also provides them a link to Ebay where they can purchase memorabilia associated with the team.</a:t>
            </a:r>
            <a:endParaRPr/>
          </a:p>
        </p:txBody>
      </p:sp>
      <p:pic>
        <p:nvPicPr>
          <p:cNvPr descr="image.png" id="163" name="Google Shape;16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5673725"/>
            <a:ext cx="3508375" cy="696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Data API</a:t>
            </a:r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304800" y="762000"/>
            <a:ext cx="8382000" cy="386296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Unofficial UN Data API to search a user specified country’s health records.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use a secondary data source (Google Maps, Flickr, YouTube, etc.) to provide additional context or data.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Examples: Per Capita Govt Expenditures on Health, # of Physicians, Deaths due to HIV, Malaria Cases etc, low birth weight newborns</a:t>
            </a:r>
            <a:endParaRPr/>
          </a:p>
        </p:txBody>
      </p:sp>
      <p:pic>
        <p:nvPicPr>
          <p:cNvPr descr="image.png" id="170" name="Google Shape;17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5162550"/>
            <a:ext cx="4119563" cy="10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Or…</a:t>
            </a:r>
            <a:endParaRPr/>
          </a:p>
        </p:txBody>
      </p:sp>
      <p:sp>
        <p:nvSpPr>
          <p:cNvPr id="176" name="Google Shape;176;p31"/>
          <p:cNvSpPr/>
          <p:nvPr/>
        </p:nvSpPr>
        <p:spPr>
          <a:xfrm>
            <a:off x="498475" y="2667000"/>
            <a:ext cx="8340725" cy="1467058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1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 do your own thing.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creative! Be ambitious!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Today’s Focus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End of Day - Today</a:t>
            </a:r>
            <a:endParaRPr/>
          </a:p>
        </p:txBody>
      </p:sp>
      <p:sp>
        <p:nvSpPr>
          <p:cNvPr id="187" name="Google Shape;187;p33"/>
          <p:cNvSpPr/>
          <p:nvPr/>
        </p:nvSpPr>
        <p:spPr>
          <a:xfrm>
            <a:off x="304800" y="762000"/>
            <a:ext cx="8729663" cy="556892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Brainstorm possible ideas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 API Research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an initial draft / sketch of the final design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short 1 page proposal listing out each of the following: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Title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Description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Sketch of Final Product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APIs to be Used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Rough Breakdown of Tasks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98475" y="3084512"/>
            <a:ext cx="8340725" cy="100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1" i="1" lang="en-US" sz="6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made it!!!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Week! (This Week)</a:t>
            </a:r>
            <a:endParaRPr/>
          </a:p>
        </p:txBody>
      </p:sp>
      <p:pic>
        <p:nvPicPr>
          <p:cNvPr descr="image.jpeg" id="48" name="Google Shape;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2819400"/>
            <a:ext cx="5262563" cy="339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/>
          <p:nvPr/>
        </p:nvSpPr>
        <p:spPr>
          <a:xfrm>
            <a:off x="304800" y="914400"/>
            <a:ext cx="8610600" cy="3967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Today’s Class:</a:t>
            </a:r>
            <a:endParaRPr/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Divide into groups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/>
              <a:t>Git review</a:t>
            </a:r>
            <a:endParaRPr sz="2100"/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 researching APIs</a:t>
            </a:r>
            <a:endParaRPr/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Outline project ideas</a:t>
            </a:r>
            <a:endParaRPr/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 Project Proposal for Approval</a:t>
            </a:r>
            <a:endParaRPr/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Design work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Class:</a:t>
            </a:r>
            <a:endParaRPr/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/>
              <a:t>Project management</a:t>
            </a:r>
            <a:endParaRPr sz="2100"/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Hardcore Development </a:t>
            </a:r>
            <a:endParaRPr/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+ TA Workshops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Great Push</a:t>
            </a: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395287" y="1066800"/>
            <a:ext cx="8340726" cy="2489705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1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serious about project week!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this as an opportunity to push yourself and prove what you know.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Because you </a:t>
            </a:r>
            <a:r>
              <a:rPr b="1" i="1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KNOW </a:t>
            </a:r>
            <a:r>
              <a:rPr lang="en-US" sz="3200"/>
              <a:t>more than you think!</a:t>
            </a:r>
            <a:r>
              <a:rPr b="1" i="1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Task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Coding Requirements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304800" y="762000"/>
            <a:ext cx="8729663" cy="5353856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use at least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APIs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use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AJAX to pull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utilize at least one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library or technology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we haven’t discussed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have a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polished frontend / UI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meet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quality coding standards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(indentation, scoping, naming)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use alerts, confirms, or prompts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(look into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modals!)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have some sort of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repeating element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(table, columns, etc)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use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Bootstrap or Alternative CSS Framework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be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Deployed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(Github Pages)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have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Input Validation 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Coding – Nice To Haves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304800" y="762000"/>
            <a:ext cx="8729663" cy="168272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 Responsive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an alternative CSS framework like Materialize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nbranded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