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9" r:id="rId3"/>
    <p:sldId id="282" r:id="rId4"/>
    <p:sldId id="260" r:id="rId5"/>
    <p:sldId id="261" r:id="rId6"/>
    <p:sldId id="267" r:id="rId7"/>
    <p:sldId id="294" r:id="rId8"/>
    <p:sldId id="280" r:id="rId9"/>
    <p:sldId id="289" r:id="rId10"/>
    <p:sldId id="281" r:id="rId11"/>
    <p:sldId id="271" r:id="rId12"/>
    <p:sldId id="272" r:id="rId13"/>
    <p:sldId id="291" r:id="rId14"/>
    <p:sldId id="273" r:id="rId15"/>
    <p:sldId id="274" r:id="rId16"/>
    <p:sldId id="283" r:id="rId17"/>
    <p:sldId id="275" r:id="rId18"/>
    <p:sldId id="293" r:id="rId19"/>
    <p:sldId id="276" r:id="rId20"/>
    <p:sldId id="277" r:id="rId21"/>
    <p:sldId id="269" r:id="rId22"/>
    <p:sldId id="268" r:id="rId23"/>
    <p:sldId id="284" r:id="rId24"/>
    <p:sldId id="285" r:id="rId25"/>
    <p:sldId id="286" r:id="rId26"/>
    <p:sldId id="287" r:id="rId27"/>
    <p:sldId id="288" r:id="rId28"/>
    <p:sldId id="258" r:id="rId29"/>
    <p:sldId id="257" r:id="rId30"/>
    <p:sldId id="290" r:id="rId31"/>
    <p:sldId id="292" r:id="rId32"/>
    <p:sldId id="264"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04" autoAdjust="0"/>
    <p:restoredTop sz="96229" autoAdjust="0"/>
  </p:normalViewPr>
  <p:slideViewPr>
    <p:cSldViewPr snapToGrid="0">
      <p:cViewPr varScale="1">
        <p:scale>
          <a:sx n="118" d="100"/>
          <a:sy n="118" d="100"/>
        </p:scale>
        <p:origin x="17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FF3BC4-876B-473A-98DF-6E5574BB57C0}" type="doc">
      <dgm:prSet loTypeId="urn:microsoft.com/office/officeart/2005/8/layout/lProcess1" loCatId="process" qsTypeId="urn:microsoft.com/office/officeart/2005/8/quickstyle/simple1" qsCatId="simple" csTypeId="urn:microsoft.com/office/officeart/2005/8/colors/accent0_1" csCatId="mainScheme" phldr="1"/>
      <dgm:spPr/>
      <dgm:t>
        <a:bodyPr/>
        <a:lstStyle/>
        <a:p>
          <a:endParaRPr lang="zh-TW" altLang="en-US"/>
        </a:p>
      </dgm:t>
    </dgm:pt>
    <dgm:pt modelId="{EE66C607-8DFB-4EF2-AF70-91B80D01B7F2}">
      <dgm:prSet phldrT="[文字]"/>
      <dgm:spPr>
        <a:solidFill>
          <a:schemeClr val="bg2"/>
        </a:solidFill>
        <a:ln>
          <a:solidFill>
            <a:srgbClr val="FF0000"/>
          </a:solidFill>
        </a:ln>
      </dgm:spPr>
      <dgm:t>
        <a:bodyPr/>
        <a:lstStyle/>
        <a:p>
          <a:r>
            <a:rPr lang="en-US" altLang="zh-TW" smtClean="0">
              <a:solidFill>
                <a:srgbClr val="FF0000"/>
              </a:solidFill>
            </a:rPr>
            <a:t>Primetime</a:t>
          </a:r>
          <a:br>
            <a:rPr lang="en-US" altLang="zh-TW" smtClean="0">
              <a:solidFill>
                <a:srgbClr val="FF0000"/>
              </a:solidFill>
            </a:rPr>
          </a:br>
          <a:r>
            <a:rPr lang="en-US" altLang="zh-TW" smtClean="0">
              <a:solidFill>
                <a:srgbClr val="FF0000"/>
              </a:solidFill>
            </a:rPr>
            <a:t>Extract model</a:t>
          </a:r>
          <a:endParaRPr lang="zh-TW" altLang="en-US">
            <a:solidFill>
              <a:srgbClr val="FF0000"/>
            </a:solidFill>
          </a:endParaRPr>
        </a:p>
      </dgm:t>
    </dgm:pt>
    <dgm:pt modelId="{EBCF0BB2-66A3-4F6A-9634-55525B073C3C}" type="parTrans" cxnId="{3C3B6A42-08AB-47FC-AC44-AAD6AA4ED423}">
      <dgm:prSet/>
      <dgm:spPr>
        <a:solidFill>
          <a:schemeClr val="bg2"/>
        </a:solidFill>
        <a:ln>
          <a:noFill/>
        </a:ln>
      </dgm:spPr>
      <dgm:t>
        <a:bodyPr/>
        <a:lstStyle/>
        <a:p>
          <a:endParaRPr lang="zh-TW" altLang="en-US"/>
        </a:p>
      </dgm:t>
    </dgm:pt>
    <dgm:pt modelId="{071D66FF-B804-4BFF-B907-92D07D99EF5D}" type="sibTrans" cxnId="{3C3B6A42-08AB-47FC-AC44-AAD6AA4ED423}">
      <dgm:prSet/>
      <dgm:spPr>
        <a:solidFill>
          <a:schemeClr val="bg2"/>
        </a:solidFill>
        <a:ln>
          <a:solidFill>
            <a:schemeClr val="tx1"/>
          </a:solidFill>
        </a:ln>
      </dgm:spPr>
      <dgm:t>
        <a:bodyPr/>
        <a:lstStyle/>
        <a:p>
          <a:endParaRPr lang="zh-TW" altLang="en-US"/>
        </a:p>
      </dgm:t>
    </dgm:pt>
    <dgm:pt modelId="{D58E0885-385C-4C0C-8A9B-A578240A7965}">
      <dgm:prSet phldrT="[文字]"/>
      <dgm:spPr>
        <a:noFill/>
        <a:ln>
          <a:noFill/>
        </a:ln>
      </dgm:spPr>
      <dgm:t>
        <a:bodyPr/>
        <a:lstStyle/>
        <a:p>
          <a:endParaRPr lang="zh-TW" altLang="en-US"/>
        </a:p>
      </dgm:t>
    </dgm:pt>
    <dgm:pt modelId="{1544A12E-1DC1-46E8-A5DC-4FE99E9D75A4}" type="parTrans" cxnId="{0435FF27-2064-429A-B848-5DCA8AAA3074}">
      <dgm:prSet/>
      <dgm:spPr/>
      <dgm:t>
        <a:bodyPr/>
        <a:lstStyle/>
        <a:p>
          <a:endParaRPr lang="zh-TW" altLang="en-US"/>
        </a:p>
      </dgm:t>
    </dgm:pt>
    <dgm:pt modelId="{6B10DC33-27D5-4D08-B296-61E8624017FF}" type="sibTrans" cxnId="{0435FF27-2064-429A-B848-5DCA8AAA3074}">
      <dgm:prSet/>
      <dgm:spPr/>
      <dgm:t>
        <a:bodyPr/>
        <a:lstStyle/>
        <a:p>
          <a:endParaRPr lang="zh-TW" altLang="en-US"/>
        </a:p>
      </dgm:t>
    </dgm:pt>
    <dgm:pt modelId="{8F46A798-8E4D-4675-A7FF-CF5428D91403}">
      <dgm:prSet phldrT="[文字]"/>
      <dgm:spPr>
        <a:solidFill>
          <a:schemeClr val="bg2"/>
        </a:solidFill>
        <a:ln>
          <a:solidFill>
            <a:schemeClr val="tx1"/>
          </a:solidFill>
        </a:ln>
      </dgm:spPr>
      <dgm:t>
        <a:bodyPr/>
        <a:lstStyle/>
        <a:p>
          <a:r>
            <a:rPr lang="en-US" altLang="zh-TW" smtClean="0"/>
            <a:t>Add related_power_pin</a:t>
          </a:r>
          <a:endParaRPr lang="zh-TW" altLang="en-US"/>
        </a:p>
      </dgm:t>
    </dgm:pt>
    <dgm:pt modelId="{E8A8D1C6-ADB9-4D7E-8D01-7F84F6AA9CAE}" type="parTrans" cxnId="{F6489CFD-7BD9-4407-AD92-8F94812831D6}">
      <dgm:prSet/>
      <dgm:spPr/>
      <dgm:t>
        <a:bodyPr/>
        <a:lstStyle/>
        <a:p>
          <a:endParaRPr lang="zh-TW" altLang="en-US"/>
        </a:p>
      </dgm:t>
    </dgm:pt>
    <dgm:pt modelId="{EAE762D6-96AA-4878-8F13-1BAFC79FD59D}" type="sibTrans" cxnId="{F6489CFD-7BD9-4407-AD92-8F94812831D6}">
      <dgm:prSet/>
      <dgm:spPr>
        <a:solidFill>
          <a:schemeClr val="bg2"/>
        </a:solidFill>
        <a:ln>
          <a:solidFill>
            <a:schemeClr val="tx1"/>
          </a:solidFill>
        </a:ln>
      </dgm:spPr>
      <dgm:t>
        <a:bodyPr/>
        <a:lstStyle/>
        <a:p>
          <a:endParaRPr lang="zh-TW" altLang="en-US"/>
        </a:p>
      </dgm:t>
    </dgm:pt>
    <dgm:pt modelId="{18BEC68D-66C5-4EFC-B35D-6A7FA4AFC14C}">
      <dgm:prSet phldrT="[文字]"/>
      <dgm:spPr>
        <a:solidFill>
          <a:schemeClr val="bg2"/>
        </a:solidFill>
        <a:ln>
          <a:solidFill>
            <a:schemeClr val="tx1"/>
          </a:solidFill>
        </a:ln>
      </dgm:spPr>
      <dgm:t>
        <a:bodyPr/>
        <a:lstStyle/>
        <a:p>
          <a:r>
            <a:rPr lang="en-US" altLang="zh-TW" smtClean="0"/>
            <a:t>Add fa_related_power</a:t>
          </a:r>
          <a:endParaRPr lang="zh-TW" altLang="en-US"/>
        </a:p>
      </dgm:t>
    </dgm:pt>
    <dgm:pt modelId="{03BE0EEE-7590-4404-8AC0-4C81EFF02FEF}" type="parTrans" cxnId="{B30D127A-50A9-43C3-842B-ED2C165B3517}">
      <dgm:prSet/>
      <dgm:spPr/>
      <dgm:t>
        <a:bodyPr/>
        <a:lstStyle/>
        <a:p>
          <a:endParaRPr lang="zh-TW" altLang="en-US"/>
        </a:p>
      </dgm:t>
    </dgm:pt>
    <dgm:pt modelId="{A7E5FFAD-887E-4AED-9D10-99AF1BD44D3A}" type="sibTrans" cxnId="{B30D127A-50A9-43C3-842B-ED2C165B3517}">
      <dgm:prSet/>
      <dgm:spPr>
        <a:solidFill>
          <a:schemeClr val="bg2"/>
        </a:solidFill>
        <a:ln>
          <a:solidFill>
            <a:schemeClr val="tx1"/>
          </a:solidFill>
        </a:ln>
      </dgm:spPr>
      <dgm:t>
        <a:bodyPr/>
        <a:lstStyle/>
        <a:p>
          <a:endParaRPr lang="zh-TW" altLang="en-US"/>
        </a:p>
      </dgm:t>
    </dgm:pt>
    <dgm:pt modelId="{1A53B8D7-0011-4BD2-A129-A7941FF9E496}">
      <dgm:prSet phldrT="[文字]"/>
      <dgm:spPr>
        <a:solidFill>
          <a:schemeClr val="bg2"/>
        </a:solidFill>
        <a:ln>
          <a:solidFill>
            <a:schemeClr val="tx1"/>
          </a:solidFill>
        </a:ln>
      </dgm:spPr>
      <dgm:t>
        <a:bodyPr/>
        <a:lstStyle/>
        <a:p>
          <a:r>
            <a:rPr lang="en-US" altLang="zh-TW" smtClean="0"/>
            <a:t>Add internal_power</a:t>
          </a:r>
          <a:endParaRPr lang="zh-TW" altLang="en-US"/>
        </a:p>
      </dgm:t>
    </dgm:pt>
    <dgm:pt modelId="{5907AE5D-2271-41EF-AB3D-077EAD30C196}" type="parTrans" cxnId="{72C09D22-00F3-4333-81A2-517EA5F15942}">
      <dgm:prSet/>
      <dgm:spPr/>
      <dgm:t>
        <a:bodyPr/>
        <a:lstStyle/>
        <a:p>
          <a:endParaRPr lang="zh-TW" altLang="en-US"/>
        </a:p>
      </dgm:t>
    </dgm:pt>
    <dgm:pt modelId="{EDC951EF-E947-4632-84A5-213806DBC3B8}" type="sibTrans" cxnId="{72C09D22-00F3-4333-81A2-517EA5F15942}">
      <dgm:prSet/>
      <dgm:spPr>
        <a:solidFill>
          <a:schemeClr val="bg2"/>
        </a:solidFill>
        <a:ln>
          <a:solidFill>
            <a:schemeClr val="tx1"/>
          </a:solidFill>
        </a:ln>
      </dgm:spPr>
      <dgm:t>
        <a:bodyPr/>
        <a:lstStyle/>
        <a:p>
          <a:endParaRPr lang="zh-TW" altLang="en-US"/>
        </a:p>
      </dgm:t>
    </dgm:pt>
    <dgm:pt modelId="{728F2973-C0A0-4F86-9ACA-BA25943E4103}">
      <dgm:prSet phldrT="[文字]"/>
      <dgm:spPr>
        <a:solidFill>
          <a:schemeClr val="bg2"/>
        </a:solidFill>
        <a:ln>
          <a:solidFill>
            <a:schemeClr val="tx1"/>
          </a:solidFill>
        </a:ln>
      </dgm:spPr>
      <dgm:t>
        <a:bodyPr/>
        <a:lstStyle/>
        <a:p>
          <a:r>
            <a:rPr lang="en-US" altLang="zh-TW" smtClean="0"/>
            <a:t>Add leakage_power</a:t>
          </a:r>
          <a:endParaRPr lang="zh-TW" altLang="en-US"/>
        </a:p>
      </dgm:t>
    </dgm:pt>
    <dgm:pt modelId="{AF934CDD-7093-4809-9512-8263E47D576E}" type="parTrans" cxnId="{870D2C32-0CCD-4191-ACCB-8E2E07B9B0B5}">
      <dgm:prSet/>
      <dgm:spPr/>
      <dgm:t>
        <a:bodyPr/>
        <a:lstStyle/>
        <a:p>
          <a:endParaRPr lang="zh-TW" altLang="en-US"/>
        </a:p>
      </dgm:t>
    </dgm:pt>
    <dgm:pt modelId="{6B7F3606-B88A-43A1-AF00-6624ED2B1244}" type="sibTrans" cxnId="{870D2C32-0CCD-4191-ACCB-8E2E07B9B0B5}">
      <dgm:prSet/>
      <dgm:spPr>
        <a:solidFill>
          <a:schemeClr val="bg2"/>
        </a:solidFill>
        <a:ln>
          <a:solidFill>
            <a:schemeClr val="tx1"/>
          </a:solidFill>
        </a:ln>
      </dgm:spPr>
      <dgm:t>
        <a:bodyPr/>
        <a:lstStyle/>
        <a:p>
          <a:endParaRPr lang="zh-TW" altLang="en-US"/>
        </a:p>
      </dgm:t>
    </dgm:pt>
    <dgm:pt modelId="{F42E03F4-ECA3-45F7-B97B-496126CB332A}">
      <dgm:prSet phldrT="[文字]"/>
      <dgm:spPr>
        <a:solidFill>
          <a:schemeClr val="bg2"/>
        </a:solidFill>
        <a:ln>
          <a:solidFill>
            <a:srgbClr val="FF0000"/>
          </a:solidFill>
        </a:ln>
      </dgm:spPr>
      <dgm:t>
        <a:bodyPr/>
        <a:lstStyle/>
        <a:p>
          <a:r>
            <a:rPr lang="en-US" altLang="zh-TW" smtClean="0">
              <a:solidFill>
                <a:srgbClr val="FF0000"/>
              </a:solidFill>
            </a:rPr>
            <a:t>Library Compiler</a:t>
          </a:r>
          <a:br>
            <a:rPr lang="en-US" altLang="zh-TW" smtClean="0">
              <a:solidFill>
                <a:srgbClr val="FF0000"/>
              </a:solidFill>
            </a:rPr>
          </a:br>
          <a:r>
            <a:rPr lang="en-US" altLang="zh-TW" smtClean="0">
              <a:solidFill>
                <a:srgbClr val="FF0000"/>
              </a:solidFill>
            </a:rPr>
            <a:t> generate db</a:t>
          </a:r>
          <a:endParaRPr lang="zh-TW" altLang="en-US">
            <a:solidFill>
              <a:srgbClr val="FF0000"/>
            </a:solidFill>
          </a:endParaRPr>
        </a:p>
      </dgm:t>
    </dgm:pt>
    <dgm:pt modelId="{89CFD95C-B919-40D2-990E-3CC701E98992}" type="parTrans" cxnId="{C832E0D1-F4EC-4F20-9C32-E74784854E19}">
      <dgm:prSet/>
      <dgm:spPr/>
      <dgm:t>
        <a:bodyPr/>
        <a:lstStyle/>
        <a:p>
          <a:endParaRPr lang="zh-TW" altLang="en-US"/>
        </a:p>
      </dgm:t>
    </dgm:pt>
    <dgm:pt modelId="{F1700BEF-9573-4D6F-AB00-9FC6021DE599}" type="sibTrans" cxnId="{C832E0D1-F4EC-4F20-9C32-E74784854E19}">
      <dgm:prSet/>
      <dgm:spPr>
        <a:noFill/>
        <a:ln>
          <a:solidFill>
            <a:schemeClr val="tx1"/>
          </a:solidFill>
        </a:ln>
      </dgm:spPr>
      <dgm:t>
        <a:bodyPr/>
        <a:lstStyle/>
        <a:p>
          <a:endParaRPr lang="zh-TW" altLang="en-US"/>
        </a:p>
      </dgm:t>
    </dgm:pt>
    <dgm:pt modelId="{10666921-99B4-4659-9C12-7DF2D059E5F3}">
      <dgm:prSet phldrT="[文字]"/>
      <dgm:spPr>
        <a:solidFill>
          <a:schemeClr val="bg2"/>
        </a:solidFill>
        <a:ln>
          <a:solidFill>
            <a:schemeClr val="tx1"/>
          </a:solidFill>
        </a:ln>
      </dgm:spPr>
      <dgm:t>
        <a:bodyPr/>
        <a:lstStyle/>
        <a:p>
          <a:r>
            <a:rPr lang="en-US" altLang="zh-TW" smtClean="0"/>
            <a:t>Gen upf and no_pg netlist</a:t>
          </a:r>
          <a:endParaRPr lang="zh-TW" altLang="en-US"/>
        </a:p>
      </dgm:t>
    </dgm:pt>
    <dgm:pt modelId="{77A68A25-693B-4E87-A121-D4FA111141EB}" type="parTrans" cxnId="{FF5C45BB-DAFB-4C9A-B598-C678D0B80EAC}">
      <dgm:prSet/>
      <dgm:spPr/>
      <dgm:t>
        <a:bodyPr/>
        <a:lstStyle/>
        <a:p>
          <a:endParaRPr lang="zh-TW" altLang="en-US"/>
        </a:p>
      </dgm:t>
    </dgm:pt>
    <dgm:pt modelId="{C531ED88-AC0A-4A4C-A0E3-2C962408EDC1}" type="sibTrans" cxnId="{FF5C45BB-DAFB-4C9A-B598-C678D0B80EAC}">
      <dgm:prSet/>
      <dgm:spPr/>
      <dgm:t>
        <a:bodyPr/>
        <a:lstStyle/>
        <a:p>
          <a:endParaRPr lang="zh-TW" altLang="en-US"/>
        </a:p>
      </dgm:t>
    </dgm:pt>
    <dgm:pt modelId="{5FA50486-B12A-4BC0-A614-0221E7DF6A19}">
      <dgm:prSet phldrT="[文字]"/>
      <dgm:spPr>
        <a:solidFill>
          <a:schemeClr val="bg2"/>
        </a:solidFill>
        <a:ln>
          <a:solidFill>
            <a:srgbClr val="FF0000"/>
          </a:solidFill>
        </a:ln>
      </dgm:spPr>
      <dgm:t>
        <a:bodyPr/>
        <a:lstStyle/>
        <a:p>
          <a:r>
            <a:rPr lang="en-US" altLang="zh-TW" smtClean="0">
              <a:solidFill>
                <a:srgbClr val="FF0000"/>
              </a:solidFill>
            </a:rPr>
            <a:t>Primetime</a:t>
          </a:r>
          <a:br>
            <a:rPr lang="en-US" altLang="zh-TW" smtClean="0">
              <a:solidFill>
                <a:srgbClr val="FF0000"/>
              </a:solidFill>
            </a:rPr>
          </a:br>
          <a:r>
            <a:rPr lang="en-US" altLang="zh-TW" smtClean="0">
              <a:solidFill>
                <a:srgbClr val="FF0000"/>
              </a:solidFill>
            </a:rPr>
            <a:t>Extract model with upf</a:t>
          </a:r>
          <a:endParaRPr lang="zh-TW" altLang="en-US">
            <a:solidFill>
              <a:srgbClr val="FF0000"/>
            </a:solidFill>
          </a:endParaRPr>
        </a:p>
      </dgm:t>
    </dgm:pt>
    <dgm:pt modelId="{CA21EA23-387C-4413-872D-C57DC0F6C4B1}" type="parTrans" cxnId="{6355E02B-672A-46BF-B25F-FC58BE249464}">
      <dgm:prSet/>
      <dgm:spPr>
        <a:solidFill>
          <a:schemeClr val="bg2"/>
        </a:solidFill>
        <a:ln>
          <a:solidFill>
            <a:schemeClr val="tx1"/>
          </a:solidFill>
        </a:ln>
      </dgm:spPr>
      <dgm:t>
        <a:bodyPr/>
        <a:lstStyle/>
        <a:p>
          <a:endParaRPr lang="zh-TW" altLang="en-US"/>
        </a:p>
      </dgm:t>
    </dgm:pt>
    <dgm:pt modelId="{143A669B-C404-414F-A0DC-1316EC45D197}" type="sibTrans" cxnId="{6355E02B-672A-46BF-B25F-FC58BE249464}">
      <dgm:prSet/>
      <dgm:spPr>
        <a:solidFill>
          <a:schemeClr val="bg2"/>
        </a:solidFill>
        <a:ln>
          <a:solidFill>
            <a:schemeClr val="tx1"/>
          </a:solidFill>
        </a:ln>
      </dgm:spPr>
      <dgm:t>
        <a:bodyPr/>
        <a:lstStyle/>
        <a:p>
          <a:endParaRPr lang="zh-TW" altLang="en-US"/>
        </a:p>
      </dgm:t>
    </dgm:pt>
    <dgm:pt modelId="{798E60E8-13C7-40BA-8739-26C6FBF5EFA2}">
      <dgm:prSet phldrT="[文字]"/>
      <dgm:spPr>
        <a:solidFill>
          <a:schemeClr val="bg2"/>
        </a:solidFill>
        <a:ln>
          <a:solidFill>
            <a:schemeClr val="tx1"/>
          </a:solidFill>
        </a:ln>
      </dgm:spPr>
      <dgm:t>
        <a:bodyPr/>
        <a:lstStyle/>
        <a:p>
          <a:r>
            <a:rPr lang="en-US" altLang="zh-TW" smtClean="0"/>
            <a:t>Add leakage_power</a:t>
          </a:r>
          <a:endParaRPr lang="zh-TW" altLang="en-US"/>
        </a:p>
      </dgm:t>
    </dgm:pt>
    <dgm:pt modelId="{3577272F-5C3B-4E91-AEBC-AF0A737EF61A}" type="parTrans" cxnId="{DED07D61-802B-4D3D-A54B-773BD37F67D8}">
      <dgm:prSet/>
      <dgm:spPr/>
      <dgm:t>
        <a:bodyPr/>
        <a:lstStyle/>
        <a:p>
          <a:endParaRPr lang="zh-TW" altLang="en-US"/>
        </a:p>
      </dgm:t>
    </dgm:pt>
    <dgm:pt modelId="{39596E04-73FE-4398-9549-53A54072A2CD}" type="sibTrans" cxnId="{DED07D61-802B-4D3D-A54B-773BD37F67D8}">
      <dgm:prSet/>
      <dgm:spPr>
        <a:solidFill>
          <a:schemeClr val="bg2"/>
        </a:solidFill>
        <a:ln>
          <a:solidFill>
            <a:schemeClr val="tx1"/>
          </a:solidFill>
        </a:ln>
      </dgm:spPr>
      <dgm:t>
        <a:bodyPr/>
        <a:lstStyle/>
        <a:p>
          <a:endParaRPr lang="zh-TW" altLang="en-US"/>
        </a:p>
      </dgm:t>
    </dgm:pt>
    <dgm:pt modelId="{56B2367A-05CF-4F95-ADC3-246E344FA7D8}">
      <dgm:prSet phldrT="[文字]"/>
      <dgm:spPr>
        <a:solidFill>
          <a:schemeClr val="bg2"/>
        </a:solidFill>
        <a:ln>
          <a:solidFill>
            <a:srgbClr val="FF0000"/>
          </a:solidFill>
        </a:ln>
      </dgm:spPr>
      <dgm:t>
        <a:bodyPr/>
        <a:lstStyle/>
        <a:p>
          <a:r>
            <a:rPr lang="en-US" altLang="zh-TW" smtClean="0">
              <a:solidFill>
                <a:srgbClr val="FF0000"/>
              </a:solidFill>
            </a:rPr>
            <a:t>Design Compiler</a:t>
          </a:r>
          <a:br>
            <a:rPr lang="en-US" altLang="zh-TW" smtClean="0">
              <a:solidFill>
                <a:srgbClr val="FF0000"/>
              </a:solidFill>
            </a:rPr>
          </a:br>
          <a:r>
            <a:rPr lang="en-US" altLang="zh-TW" smtClean="0">
              <a:solidFill>
                <a:srgbClr val="FF0000"/>
              </a:solidFill>
            </a:rPr>
            <a:t>generate pglib</a:t>
          </a:r>
          <a:endParaRPr lang="zh-TW" altLang="en-US">
            <a:solidFill>
              <a:srgbClr val="FF0000"/>
            </a:solidFill>
          </a:endParaRPr>
        </a:p>
      </dgm:t>
    </dgm:pt>
    <dgm:pt modelId="{C06DF915-ED1C-4717-A586-6101E0B3645C}" type="parTrans" cxnId="{A5A1F6FC-F045-4837-B60C-61288C526B4F}">
      <dgm:prSet/>
      <dgm:spPr/>
      <dgm:t>
        <a:bodyPr/>
        <a:lstStyle/>
        <a:p>
          <a:endParaRPr lang="zh-TW" altLang="en-US"/>
        </a:p>
      </dgm:t>
    </dgm:pt>
    <dgm:pt modelId="{5990EAFE-16E4-4FF1-B678-1E555876E56D}" type="sibTrans" cxnId="{A5A1F6FC-F045-4837-B60C-61288C526B4F}">
      <dgm:prSet/>
      <dgm:spPr>
        <a:noFill/>
        <a:ln>
          <a:solidFill>
            <a:schemeClr val="tx1"/>
          </a:solidFill>
        </a:ln>
      </dgm:spPr>
      <dgm:t>
        <a:bodyPr/>
        <a:lstStyle/>
        <a:p>
          <a:endParaRPr lang="zh-TW" altLang="en-US"/>
        </a:p>
      </dgm:t>
    </dgm:pt>
    <dgm:pt modelId="{69B711AE-3933-4EDA-B227-A27A9170FA56}">
      <dgm:prSet phldrT="[文字]"/>
      <dgm:spPr>
        <a:solidFill>
          <a:schemeClr val="bg2"/>
        </a:solidFill>
        <a:ln>
          <a:solidFill>
            <a:schemeClr val="tx1"/>
          </a:solidFill>
        </a:ln>
      </dgm:spPr>
      <dgm:t>
        <a:bodyPr/>
        <a:lstStyle/>
        <a:p>
          <a:r>
            <a:rPr lang="en-US" altLang="zh-TW" smtClean="0"/>
            <a:t>Add pad information</a:t>
          </a:r>
          <a:endParaRPr lang="zh-TW" altLang="en-US"/>
        </a:p>
      </dgm:t>
    </dgm:pt>
    <dgm:pt modelId="{F4389284-CCD9-4A8C-B118-AA52BEF3DCB9}" type="parTrans" cxnId="{576B733E-1B5C-4028-876E-2C8B36EC139F}">
      <dgm:prSet/>
      <dgm:spPr/>
      <dgm:t>
        <a:bodyPr/>
        <a:lstStyle/>
        <a:p>
          <a:endParaRPr lang="zh-TW" altLang="en-US"/>
        </a:p>
      </dgm:t>
    </dgm:pt>
    <dgm:pt modelId="{6306E6FB-2556-4D5D-8F51-7BDBCC586F4A}" type="sibTrans" cxnId="{576B733E-1B5C-4028-876E-2C8B36EC139F}">
      <dgm:prSet/>
      <dgm:spPr>
        <a:noFill/>
        <a:ln>
          <a:solidFill>
            <a:schemeClr val="tx1"/>
          </a:solidFill>
          <a:prstDash val="dash"/>
        </a:ln>
      </dgm:spPr>
      <dgm:t>
        <a:bodyPr/>
        <a:lstStyle/>
        <a:p>
          <a:endParaRPr lang="zh-TW" altLang="en-US"/>
        </a:p>
      </dgm:t>
    </dgm:pt>
    <dgm:pt modelId="{446B07CE-A3A1-4215-A275-288146C7B737}">
      <dgm:prSet phldrT="[文字]"/>
      <dgm:spPr>
        <a:solidFill>
          <a:schemeClr val="bg2"/>
        </a:solidFill>
        <a:ln>
          <a:solidFill>
            <a:schemeClr val="tx1"/>
          </a:solidFill>
        </a:ln>
      </dgm:spPr>
      <dgm:t>
        <a:bodyPr/>
        <a:lstStyle/>
        <a:p>
          <a:r>
            <a:rPr lang="en-US" altLang="zh-TW" smtClean="0"/>
            <a:t>Add pad information</a:t>
          </a:r>
          <a:endParaRPr lang="zh-TW" altLang="en-US"/>
        </a:p>
      </dgm:t>
    </dgm:pt>
    <dgm:pt modelId="{0BA52B4B-3539-4183-B6EF-E78021968128}" type="parTrans" cxnId="{698D121D-4645-4443-8A00-78B6B2A1F3A0}">
      <dgm:prSet/>
      <dgm:spPr/>
      <dgm:t>
        <a:bodyPr/>
        <a:lstStyle/>
        <a:p>
          <a:endParaRPr lang="zh-TW" altLang="en-US"/>
        </a:p>
      </dgm:t>
    </dgm:pt>
    <dgm:pt modelId="{5FAC6C42-FE79-43FB-8412-B7AEA42CAEDE}" type="sibTrans" cxnId="{698D121D-4645-4443-8A00-78B6B2A1F3A0}">
      <dgm:prSet/>
      <dgm:spPr>
        <a:noFill/>
        <a:ln>
          <a:solidFill>
            <a:schemeClr val="tx1"/>
          </a:solidFill>
        </a:ln>
      </dgm:spPr>
      <dgm:t>
        <a:bodyPr/>
        <a:lstStyle/>
        <a:p>
          <a:endParaRPr lang="zh-TW" altLang="en-US"/>
        </a:p>
      </dgm:t>
    </dgm:pt>
    <dgm:pt modelId="{584AEF89-E50E-47BB-A175-2DF74ED335FE}">
      <dgm:prSet phldrT="[文字]"/>
      <dgm:spPr>
        <a:solidFill>
          <a:schemeClr val="bg2"/>
        </a:solidFill>
        <a:ln>
          <a:solidFill>
            <a:srgbClr val="FF0000"/>
          </a:solidFill>
        </a:ln>
      </dgm:spPr>
      <dgm:t>
        <a:bodyPr/>
        <a:lstStyle/>
        <a:p>
          <a:r>
            <a:rPr lang="en-US" altLang="zh-TW" smtClean="0">
              <a:solidFill>
                <a:srgbClr val="FF0000"/>
              </a:solidFill>
            </a:rPr>
            <a:t>Library Compiler</a:t>
          </a:r>
          <a:br>
            <a:rPr lang="en-US" altLang="zh-TW" smtClean="0">
              <a:solidFill>
                <a:srgbClr val="FF0000"/>
              </a:solidFill>
            </a:rPr>
          </a:br>
          <a:r>
            <a:rPr lang="en-US" altLang="zh-TW" smtClean="0">
              <a:solidFill>
                <a:srgbClr val="FF0000"/>
              </a:solidFill>
            </a:rPr>
            <a:t> generate pgdb</a:t>
          </a:r>
          <a:endParaRPr lang="zh-TW" altLang="en-US">
            <a:solidFill>
              <a:srgbClr val="FF0000"/>
            </a:solidFill>
          </a:endParaRPr>
        </a:p>
      </dgm:t>
    </dgm:pt>
    <dgm:pt modelId="{FB74C512-6454-440B-82E5-F8E93B219851}" type="parTrans" cxnId="{D0ADB14A-9C38-4844-894A-54148EF421FE}">
      <dgm:prSet/>
      <dgm:spPr/>
      <dgm:t>
        <a:bodyPr/>
        <a:lstStyle/>
        <a:p>
          <a:endParaRPr lang="zh-TW" altLang="en-US"/>
        </a:p>
      </dgm:t>
    </dgm:pt>
    <dgm:pt modelId="{B26A52BA-AEC9-41B6-AC46-CD2817B922E2}" type="sibTrans" cxnId="{D0ADB14A-9C38-4844-894A-54148EF421FE}">
      <dgm:prSet/>
      <dgm:spPr/>
      <dgm:t>
        <a:bodyPr/>
        <a:lstStyle/>
        <a:p>
          <a:endParaRPr lang="zh-TW" altLang="en-US"/>
        </a:p>
      </dgm:t>
    </dgm:pt>
    <dgm:pt modelId="{2FD197AF-3DBF-4E5D-99AF-A839D5ADB10F}">
      <dgm:prSet phldrT="[文字]"/>
      <dgm:spPr>
        <a:solidFill>
          <a:schemeClr val="bg2"/>
        </a:solidFill>
        <a:ln>
          <a:solidFill>
            <a:srgbClr val="FF0000"/>
          </a:solidFill>
          <a:prstDash val="dash"/>
        </a:ln>
      </dgm:spPr>
      <dgm:t>
        <a:bodyPr/>
        <a:lstStyle/>
        <a:p>
          <a:r>
            <a:rPr lang="en-US" altLang="zh-TW" smtClean="0">
              <a:solidFill>
                <a:srgbClr val="FF0000"/>
              </a:solidFill>
            </a:rPr>
            <a:t>Primetime</a:t>
          </a:r>
          <a:br>
            <a:rPr lang="en-US" altLang="zh-TW" smtClean="0">
              <a:solidFill>
                <a:srgbClr val="FF0000"/>
              </a:solidFill>
            </a:rPr>
          </a:br>
          <a:r>
            <a:rPr lang="en-US" altLang="zh-TW" smtClean="0">
              <a:solidFill>
                <a:srgbClr val="FF0000"/>
              </a:solidFill>
            </a:rPr>
            <a:t>Extract model</a:t>
          </a:r>
          <a:endParaRPr lang="zh-TW" altLang="en-US">
            <a:solidFill>
              <a:srgbClr val="FF0000"/>
            </a:solidFill>
          </a:endParaRPr>
        </a:p>
      </dgm:t>
    </dgm:pt>
    <dgm:pt modelId="{3FE205D5-63F0-474B-A87D-3338926DB42D}" type="parTrans" cxnId="{92AE9839-C48E-4FBE-915A-9E7362F602A8}">
      <dgm:prSet/>
      <dgm:spPr/>
      <dgm:t>
        <a:bodyPr/>
        <a:lstStyle/>
        <a:p>
          <a:endParaRPr lang="zh-TW" altLang="en-US"/>
        </a:p>
      </dgm:t>
    </dgm:pt>
    <dgm:pt modelId="{DE166864-D388-426F-BEE6-0B83DF12DB1F}" type="sibTrans" cxnId="{92AE9839-C48E-4FBE-915A-9E7362F602A8}">
      <dgm:prSet/>
      <dgm:spPr>
        <a:noFill/>
        <a:ln>
          <a:solidFill>
            <a:schemeClr val="tx1"/>
          </a:solidFill>
          <a:prstDash val="dash"/>
        </a:ln>
      </dgm:spPr>
      <dgm:t>
        <a:bodyPr/>
        <a:lstStyle/>
        <a:p>
          <a:endParaRPr lang="zh-TW" altLang="en-US"/>
        </a:p>
      </dgm:t>
    </dgm:pt>
    <dgm:pt modelId="{370A52EE-5144-42A7-9621-0A1965A2ABC8}">
      <dgm:prSet phldrT="[文字]"/>
      <dgm:spPr>
        <a:solidFill>
          <a:schemeClr val="bg2"/>
        </a:solidFill>
        <a:ln>
          <a:solidFill>
            <a:schemeClr val="tx1"/>
          </a:solidFill>
          <a:prstDash val="dash"/>
        </a:ln>
      </dgm:spPr>
      <dgm:t>
        <a:bodyPr/>
        <a:lstStyle/>
        <a:p>
          <a:r>
            <a:rPr lang="en-US" altLang="zh-TW" smtClean="0"/>
            <a:t>Add pad information</a:t>
          </a:r>
          <a:endParaRPr lang="zh-TW" altLang="en-US"/>
        </a:p>
      </dgm:t>
    </dgm:pt>
    <dgm:pt modelId="{A787D20F-B003-4B40-87DF-ABC56F6CF9C7}" type="parTrans" cxnId="{12E150A2-B3D4-4CEB-AE4E-20F0E705902E}">
      <dgm:prSet/>
      <dgm:spPr/>
      <dgm:t>
        <a:bodyPr/>
        <a:lstStyle/>
        <a:p>
          <a:endParaRPr lang="zh-TW" altLang="en-US"/>
        </a:p>
      </dgm:t>
    </dgm:pt>
    <dgm:pt modelId="{C5C08B92-9C9D-46BE-8068-16E66B28E7BF}" type="sibTrans" cxnId="{12E150A2-B3D4-4CEB-AE4E-20F0E705902E}">
      <dgm:prSet/>
      <dgm:spPr/>
      <dgm:t>
        <a:bodyPr/>
        <a:lstStyle/>
        <a:p>
          <a:endParaRPr lang="zh-TW" altLang="en-US"/>
        </a:p>
      </dgm:t>
    </dgm:pt>
    <dgm:pt modelId="{195D2EBE-2D7E-49AD-8745-5CDF67921428}">
      <dgm:prSet phldrT="[文字]"/>
      <dgm:spPr>
        <a:solidFill>
          <a:schemeClr val="bg2"/>
        </a:solidFill>
        <a:ln>
          <a:solidFill>
            <a:schemeClr val="tx1"/>
          </a:solidFill>
          <a:prstDash val="dash"/>
        </a:ln>
      </dgm:spPr>
      <dgm:t>
        <a:bodyPr/>
        <a:lstStyle/>
        <a:p>
          <a:r>
            <a:rPr lang="en-US" altLang="zh-TW" smtClean="0"/>
            <a:t>Add leakage_power</a:t>
          </a:r>
          <a:endParaRPr lang="zh-TW" altLang="en-US"/>
        </a:p>
      </dgm:t>
    </dgm:pt>
    <dgm:pt modelId="{ABECBE94-EB70-455B-B8D6-8EE6EA3B8611}" type="parTrans" cxnId="{89B151DE-D75E-41E3-9977-5CA0E78A9710}">
      <dgm:prSet/>
      <dgm:spPr/>
      <dgm:t>
        <a:bodyPr/>
        <a:lstStyle/>
        <a:p>
          <a:endParaRPr lang="zh-TW" altLang="en-US"/>
        </a:p>
      </dgm:t>
    </dgm:pt>
    <dgm:pt modelId="{28A837DA-1E96-460B-A1D0-D8F541F70B70}" type="sibTrans" cxnId="{89B151DE-D75E-41E3-9977-5CA0E78A9710}">
      <dgm:prSet/>
      <dgm:spPr>
        <a:noFill/>
        <a:ln>
          <a:solidFill>
            <a:schemeClr val="tx1"/>
          </a:solidFill>
          <a:prstDash val="dash"/>
        </a:ln>
      </dgm:spPr>
      <dgm:t>
        <a:bodyPr/>
        <a:lstStyle/>
        <a:p>
          <a:endParaRPr lang="zh-TW" altLang="en-US"/>
        </a:p>
      </dgm:t>
    </dgm:pt>
    <dgm:pt modelId="{DCFC059B-8F93-4AC9-8897-DFC13E13CA2C}">
      <dgm:prSet phldrT="[文字]">
        <dgm:style>
          <a:lnRef idx="2">
            <a:schemeClr val="accent6"/>
          </a:lnRef>
          <a:fillRef idx="1">
            <a:schemeClr val="lt1"/>
          </a:fillRef>
          <a:effectRef idx="0">
            <a:schemeClr val="accent6"/>
          </a:effectRef>
          <a:fontRef idx="minor">
            <a:schemeClr val="dk1"/>
          </a:fontRef>
        </dgm:style>
      </dgm:prSet>
      <dgm:spPr>
        <a:ln>
          <a:prstDash val="dash"/>
        </a:ln>
      </dgm:spPr>
      <dgm:t>
        <a:bodyPr/>
        <a:lstStyle/>
        <a:p>
          <a:r>
            <a:rPr lang="en-US" altLang="zh-TW" smtClean="0"/>
            <a:t>if $GEN_NO_PG_ETM</a:t>
          </a:r>
          <a:endParaRPr lang="zh-TW" altLang="en-US"/>
        </a:p>
      </dgm:t>
    </dgm:pt>
    <dgm:pt modelId="{9E5C278C-C30C-4CA3-A3E9-818BEB8844FF}" type="parTrans" cxnId="{9030FBBA-4F23-460F-AD28-B60DD40DFA70}">
      <dgm:prSet/>
      <dgm:spPr/>
      <dgm:t>
        <a:bodyPr/>
        <a:lstStyle/>
        <a:p>
          <a:endParaRPr lang="zh-TW" altLang="en-US"/>
        </a:p>
      </dgm:t>
    </dgm:pt>
    <dgm:pt modelId="{B2A9847F-DB34-49B5-ADB9-4678A4DD16A8}" type="sibTrans" cxnId="{9030FBBA-4F23-460F-AD28-B60DD40DFA70}">
      <dgm:prSet/>
      <dgm:spPr>
        <a:noFill/>
        <a:ln>
          <a:solidFill>
            <a:srgbClr val="FF0000"/>
          </a:solidFill>
          <a:prstDash val="dash"/>
        </a:ln>
      </dgm:spPr>
      <dgm:t>
        <a:bodyPr/>
        <a:lstStyle/>
        <a:p>
          <a:endParaRPr lang="zh-TW" altLang="en-US"/>
        </a:p>
      </dgm:t>
    </dgm:pt>
    <dgm:pt modelId="{9998D615-FFB1-4E60-838E-582C1AE06A43}" type="pres">
      <dgm:prSet presAssocID="{C2FF3BC4-876B-473A-98DF-6E5574BB57C0}" presName="Name0" presStyleCnt="0">
        <dgm:presLayoutVars>
          <dgm:dir/>
          <dgm:animLvl val="lvl"/>
          <dgm:resizeHandles val="exact"/>
        </dgm:presLayoutVars>
      </dgm:prSet>
      <dgm:spPr/>
      <dgm:t>
        <a:bodyPr/>
        <a:lstStyle/>
        <a:p>
          <a:endParaRPr lang="zh-TW" altLang="en-US"/>
        </a:p>
      </dgm:t>
    </dgm:pt>
    <dgm:pt modelId="{0C70AA93-3DA8-4D7E-83E9-7C8F534F5A48}" type="pres">
      <dgm:prSet presAssocID="{D58E0885-385C-4C0C-8A9B-A578240A7965}" presName="vertFlow" presStyleCnt="0"/>
      <dgm:spPr/>
      <dgm:t>
        <a:bodyPr/>
        <a:lstStyle/>
        <a:p>
          <a:endParaRPr lang="zh-TW" altLang="en-US"/>
        </a:p>
      </dgm:t>
    </dgm:pt>
    <dgm:pt modelId="{706CAD02-025A-48D7-B410-D0FADB5B27E6}" type="pres">
      <dgm:prSet presAssocID="{D58E0885-385C-4C0C-8A9B-A578240A7965}" presName="header" presStyleLbl="node1" presStyleIdx="0" presStyleCnt="2"/>
      <dgm:spPr/>
      <dgm:t>
        <a:bodyPr/>
        <a:lstStyle/>
        <a:p>
          <a:endParaRPr lang="zh-TW" altLang="en-US"/>
        </a:p>
      </dgm:t>
    </dgm:pt>
    <dgm:pt modelId="{24C5DC44-33FC-4047-AACA-127DB5A7C0CF}" type="pres">
      <dgm:prSet presAssocID="{EBCF0BB2-66A3-4F6A-9634-55525B073C3C}" presName="parTrans" presStyleLbl="sibTrans2D1" presStyleIdx="0" presStyleCnt="16"/>
      <dgm:spPr/>
      <dgm:t>
        <a:bodyPr/>
        <a:lstStyle/>
        <a:p>
          <a:endParaRPr lang="zh-TW" altLang="en-US"/>
        </a:p>
      </dgm:t>
    </dgm:pt>
    <dgm:pt modelId="{D4595CAD-6926-4CEC-8734-2558494C8B21}" type="pres">
      <dgm:prSet presAssocID="{EE66C607-8DFB-4EF2-AF70-91B80D01B7F2}" presName="child" presStyleLbl="alignAccFollowNode1" presStyleIdx="0" presStyleCnt="16">
        <dgm:presLayoutVars>
          <dgm:chMax val="0"/>
          <dgm:bulletEnabled val="1"/>
        </dgm:presLayoutVars>
      </dgm:prSet>
      <dgm:spPr/>
      <dgm:t>
        <a:bodyPr/>
        <a:lstStyle/>
        <a:p>
          <a:endParaRPr lang="zh-TW" altLang="en-US"/>
        </a:p>
      </dgm:t>
    </dgm:pt>
    <dgm:pt modelId="{AC0692B5-6E9A-4CDC-9AB5-C495D14FEC7F}" type="pres">
      <dgm:prSet presAssocID="{071D66FF-B804-4BFF-B907-92D07D99EF5D}" presName="sibTrans" presStyleLbl="sibTrans2D1" presStyleIdx="1" presStyleCnt="16"/>
      <dgm:spPr/>
      <dgm:t>
        <a:bodyPr/>
        <a:lstStyle/>
        <a:p>
          <a:endParaRPr lang="zh-TW" altLang="en-US"/>
        </a:p>
      </dgm:t>
    </dgm:pt>
    <dgm:pt modelId="{AF753ED5-5733-478D-A6A6-3269D66F4FC1}" type="pres">
      <dgm:prSet presAssocID="{8F46A798-8E4D-4675-A7FF-CF5428D91403}" presName="child" presStyleLbl="alignAccFollowNode1" presStyleIdx="1" presStyleCnt="16">
        <dgm:presLayoutVars>
          <dgm:chMax val="0"/>
          <dgm:bulletEnabled val="1"/>
        </dgm:presLayoutVars>
      </dgm:prSet>
      <dgm:spPr/>
      <dgm:t>
        <a:bodyPr/>
        <a:lstStyle/>
        <a:p>
          <a:endParaRPr lang="zh-TW" altLang="en-US"/>
        </a:p>
      </dgm:t>
    </dgm:pt>
    <dgm:pt modelId="{CE5EE4AC-45D7-461C-9D85-39228CF9D478}" type="pres">
      <dgm:prSet presAssocID="{EAE762D6-96AA-4878-8F13-1BAFC79FD59D}" presName="sibTrans" presStyleLbl="sibTrans2D1" presStyleIdx="2" presStyleCnt="16"/>
      <dgm:spPr/>
      <dgm:t>
        <a:bodyPr/>
        <a:lstStyle/>
        <a:p>
          <a:endParaRPr lang="zh-TW" altLang="en-US"/>
        </a:p>
      </dgm:t>
    </dgm:pt>
    <dgm:pt modelId="{58575BCF-2D52-4F90-9DF8-DF7517B2D19B}" type="pres">
      <dgm:prSet presAssocID="{18BEC68D-66C5-4EFC-B35D-6A7FA4AFC14C}" presName="child" presStyleLbl="alignAccFollowNode1" presStyleIdx="2" presStyleCnt="16">
        <dgm:presLayoutVars>
          <dgm:chMax val="0"/>
          <dgm:bulletEnabled val="1"/>
        </dgm:presLayoutVars>
      </dgm:prSet>
      <dgm:spPr/>
      <dgm:t>
        <a:bodyPr/>
        <a:lstStyle/>
        <a:p>
          <a:endParaRPr lang="zh-TW" altLang="en-US"/>
        </a:p>
      </dgm:t>
    </dgm:pt>
    <dgm:pt modelId="{136923BF-9166-4F50-9775-4769D169F261}" type="pres">
      <dgm:prSet presAssocID="{A7E5FFAD-887E-4AED-9D10-99AF1BD44D3A}" presName="sibTrans" presStyleLbl="sibTrans2D1" presStyleIdx="3" presStyleCnt="16"/>
      <dgm:spPr/>
      <dgm:t>
        <a:bodyPr/>
        <a:lstStyle/>
        <a:p>
          <a:endParaRPr lang="zh-TW" altLang="en-US"/>
        </a:p>
      </dgm:t>
    </dgm:pt>
    <dgm:pt modelId="{A925D2F9-0879-4B36-ABA2-FCE2CF65F6A0}" type="pres">
      <dgm:prSet presAssocID="{1A53B8D7-0011-4BD2-A129-A7941FF9E496}" presName="child" presStyleLbl="alignAccFollowNode1" presStyleIdx="3" presStyleCnt="16">
        <dgm:presLayoutVars>
          <dgm:chMax val="0"/>
          <dgm:bulletEnabled val="1"/>
        </dgm:presLayoutVars>
      </dgm:prSet>
      <dgm:spPr/>
      <dgm:t>
        <a:bodyPr/>
        <a:lstStyle/>
        <a:p>
          <a:endParaRPr lang="zh-TW" altLang="en-US"/>
        </a:p>
      </dgm:t>
    </dgm:pt>
    <dgm:pt modelId="{17B9FEA7-5ED7-4368-9336-CF710A35B1CE}" type="pres">
      <dgm:prSet presAssocID="{EDC951EF-E947-4632-84A5-213806DBC3B8}" presName="sibTrans" presStyleLbl="sibTrans2D1" presStyleIdx="4" presStyleCnt="16"/>
      <dgm:spPr/>
      <dgm:t>
        <a:bodyPr/>
        <a:lstStyle/>
        <a:p>
          <a:endParaRPr lang="zh-TW" altLang="en-US"/>
        </a:p>
      </dgm:t>
    </dgm:pt>
    <dgm:pt modelId="{49FE35AF-887B-44D6-88B4-4E1B9C1811D0}" type="pres">
      <dgm:prSet presAssocID="{728F2973-C0A0-4F86-9ACA-BA25943E4103}" presName="child" presStyleLbl="alignAccFollowNode1" presStyleIdx="4" presStyleCnt="16">
        <dgm:presLayoutVars>
          <dgm:chMax val="0"/>
          <dgm:bulletEnabled val="1"/>
        </dgm:presLayoutVars>
      </dgm:prSet>
      <dgm:spPr/>
      <dgm:t>
        <a:bodyPr/>
        <a:lstStyle/>
        <a:p>
          <a:endParaRPr lang="zh-TW" altLang="en-US"/>
        </a:p>
      </dgm:t>
    </dgm:pt>
    <dgm:pt modelId="{FE7A7840-7953-48DB-8097-4C8C79316889}" type="pres">
      <dgm:prSet presAssocID="{6B7F3606-B88A-43A1-AF00-6624ED2B1244}" presName="sibTrans" presStyleLbl="sibTrans2D1" presStyleIdx="5" presStyleCnt="16"/>
      <dgm:spPr/>
      <dgm:t>
        <a:bodyPr/>
        <a:lstStyle/>
        <a:p>
          <a:endParaRPr lang="zh-TW" altLang="en-US"/>
        </a:p>
      </dgm:t>
    </dgm:pt>
    <dgm:pt modelId="{E81F02A9-B8A1-4514-B82E-A0BF52D16A7A}" type="pres">
      <dgm:prSet presAssocID="{446B07CE-A3A1-4215-A275-288146C7B737}" presName="child" presStyleLbl="alignAccFollowNode1" presStyleIdx="5" presStyleCnt="16">
        <dgm:presLayoutVars>
          <dgm:chMax val="0"/>
          <dgm:bulletEnabled val="1"/>
        </dgm:presLayoutVars>
      </dgm:prSet>
      <dgm:spPr/>
      <dgm:t>
        <a:bodyPr/>
        <a:lstStyle/>
        <a:p>
          <a:endParaRPr lang="zh-TW" altLang="en-US"/>
        </a:p>
      </dgm:t>
    </dgm:pt>
    <dgm:pt modelId="{079DF00F-4DF6-4712-B0A0-AB61DF68AB04}" type="pres">
      <dgm:prSet presAssocID="{5FAC6C42-FE79-43FB-8412-B7AEA42CAEDE}" presName="sibTrans" presStyleLbl="sibTrans2D1" presStyleIdx="6" presStyleCnt="16"/>
      <dgm:spPr/>
      <dgm:t>
        <a:bodyPr/>
        <a:lstStyle/>
        <a:p>
          <a:endParaRPr lang="zh-TW" altLang="en-US"/>
        </a:p>
      </dgm:t>
    </dgm:pt>
    <dgm:pt modelId="{29433718-CB54-49FA-846C-89493677A52E}" type="pres">
      <dgm:prSet presAssocID="{F42E03F4-ECA3-45F7-B97B-496126CB332A}" presName="child" presStyleLbl="alignAccFollowNode1" presStyleIdx="6" presStyleCnt="16">
        <dgm:presLayoutVars>
          <dgm:chMax val="0"/>
          <dgm:bulletEnabled val="1"/>
        </dgm:presLayoutVars>
      </dgm:prSet>
      <dgm:spPr/>
      <dgm:t>
        <a:bodyPr/>
        <a:lstStyle/>
        <a:p>
          <a:endParaRPr lang="zh-TW" altLang="en-US"/>
        </a:p>
      </dgm:t>
    </dgm:pt>
    <dgm:pt modelId="{38C64165-02CD-48C0-A519-33278E72ADC0}" type="pres">
      <dgm:prSet presAssocID="{F1700BEF-9573-4D6F-AB00-9FC6021DE599}" presName="sibTrans" presStyleLbl="sibTrans2D1" presStyleIdx="7" presStyleCnt="16"/>
      <dgm:spPr/>
      <dgm:t>
        <a:bodyPr/>
        <a:lstStyle/>
        <a:p>
          <a:endParaRPr lang="zh-TW" altLang="en-US"/>
        </a:p>
      </dgm:t>
    </dgm:pt>
    <dgm:pt modelId="{B0AF50C5-1240-496F-AC89-483F1F1DB788}" type="pres">
      <dgm:prSet presAssocID="{56B2367A-05CF-4F95-ADC3-246E344FA7D8}" presName="child" presStyleLbl="alignAccFollowNode1" presStyleIdx="7" presStyleCnt="16">
        <dgm:presLayoutVars>
          <dgm:chMax val="0"/>
          <dgm:bulletEnabled val="1"/>
        </dgm:presLayoutVars>
      </dgm:prSet>
      <dgm:spPr/>
      <dgm:t>
        <a:bodyPr/>
        <a:lstStyle/>
        <a:p>
          <a:endParaRPr lang="zh-TW" altLang="en-US"/>
        </a:p>
      </dgm:t>
    </dgm:pt>
    <dgm:pt modelId="{9639C542-7950-45E6-AA47-3CAE89281D03}" type="pres">
      <dgm:prSet presAssocID="{5990EAFE-16E4-4FF1-B678-1E555876E56D}" presName="sibTrans" presStyleLbl="sibTrans2D1" presStyleIdx="8" presStyleCnt="16"/>
      <dgm:spPr/>
      <dgm:t>
        <a:bodyPr/>
        <a:lstStyle/>
        <a:p>
          <a:endParaRPr lang="zh-TW" altLang="en-US"/>
        </a:p>
      </dgm:t>
    </dgm:pt>
    <dgm:pt modelId="{F4204590-D1D9-443D-88DD-7DE4EFC8C531}" type="pres">
      <dgm:prSet presAssocID="{584AEF89-E50E-47BB-A175-2DF74ED335FE}" presName="child" presStyleLbl="alignAccFollowNode1" presStyleIdx="8" presStyleCnt="16">
        <dgm:presLayoutVars>
          <dgm:chMax val="0"/>
          <dgm:bulletEnabled val="1"/>
        </dgm:presLayoutVars>
      </dgm:prSet>
      <dgm:spPr/>
      <dgm:t>
        <a:bodyPr/>
        <a:lstStyle/>
        <a:p>
          <a:endParaRPr lang="zh-TW" altLang="en-US"/>
        </a:p>
      </dgm:t>
    </dgm:pt>
    <dgm:pt modelId="{66150704-F2CB-40A9-91AC-78A16ED481FA}" type="pres">
      <dgm:prSet presAssocID="{D58E0885-385C-4C0C-8A9B-A578240A7965}" presName="hSp" presStyleCnt="0"/>
      <dgm:spPr/>
      <dgm:t>
        <a:bodyPr/>
        <a:lstStyle/>
        <a:p>
          <a:endParaRPr lang="zh-TW" altLang="en-US"/>
        </a:p>
      </dgm:t>
    </dgm:pt>
    <dgm:pt modelId="{4F4571F4-E42D-4134-9835-0613F7BEF791}" type="pres">
      <dgm:prSet presAssocID="{10666921-99B4-4659-9C12-7DF2D059E5F3}" presName="vertFlow" presStyleCnt="0"/>
      <dgm:spPr/>
      <dgm:t>
        <a:bodyPr/>
        <a:lstStyle/>
        <a:p>
          <a:endParaRPr lang="zh-TW" altLang="en-US"/>
        </a:p>
      </dgm:t>
    </dgm:pt>
    <dgm:pt modelId="{ACF149B5-C710-49B4-B6A5-6F78E6350B6D}" type="pres">
      <dgm:prSet presAssocID="{10666921-99B4-4659-9C12-7DF2D059E5F3}" presName="header" presStyleLbl="node1" presStyleIdx="1" presStyleCnt="2"/>
      <dgm:spPr/>
      <dgm:t>
        <a:bodyPr/>
        <a:lstStyle/>
        <a:p>
          <a:endParaRPr lang="zh-TW" altLang="en-US"/>
        </a:p>
      </dgm:t>
    </dgm:pt>
    <dgm:pt modelId="{3133D48F-3263-4234-9AC5-EB52966B0AC6}" type="pres">
      <dgm:prSet presAssocID="{CA21EA23-387C-4413-872D-C57DC0F6C4B1}" presName="parTrans" presStyleLbl="sibTrans2D1" presStyleIdx="9" presStyleCnt="16"/>
      <dgm:spPr/>
      <dgm:t>
        <a:bodyPr/>
        <a:lstStyle/>
        <a:p>
          <a:endParaRPr lang="zh-TW" altLang="en-US"/>
        </a:p>
      </dgm:t>
    </dgm:pt>
    <dgm:pt modelId="{C508E143-0E31-4492-814B-6B927A08338E}" type="pres">
      <dgm:prSet presAssocID="{5FA50486-B12A-4BC0-A614-0221E7DF6A19}" presName="child" presStyleLbl="alignAccFollowNode1" presStyleIdx="9" presStyleCnt="16">
        <dgm:presLayoutVars>
          <dgm:chMax val="0"/>
          <dgm:bulletEnabled val="1"/>
        </dgm:presLayoutVars>
      </dgm:prSet>
      <dgm:spPr/>
      <dgm:t>
        <a:bodyPr/>
        <a:lstStyle/>
        <a:p>
          <a:endParaRPr lang="zh-TW" altLang="en-US"/>
        </a:p>
      </dgm:t>
    </dgm:pt>
    <dgm:pt modelId="{4A7DB3F4-41F6-4150-8061-13E82A1F11A5}" type="pres">
      <dgm:prSet presAssocID="{143A669B-C404-414F-A0DC-1316EC45D197}" presName="sibTrans" presStyleLbl="sibTrans2D1" presStyleIdx="10" presStyleCnt="16"/>
      <dgm:spPr/>
      <dgm:t>
        <a:bodyPr/>
        <a:lstStyle/>
        <a:p>
          <a:endParaRPr lang="zh-TW" altLang="en-US"/>
        </a:p>
      </dgm:t>
    </dgm:pt>
    <dgm:pt modelId="{4459C176-49EB-429C-8707-87676B8827FB}" type="pres">
      <dgm:prSet presAssocID="{798E60E8-13C7-40BA-8739-26C6FBF5EFA2}" presName="child" presStyleLbl="alignAccFollowNode1" presStyleIdx="10" presStyleCnt="16">
        <dgm:presLayoutVars>
          <dgm:chMax val="0"/>
          <dgm:bulletEnabled val="1"/>
        </dgm:presLayoutVars>
      </dgm:prSet>
      <dgm:spPr/>
      <dgm:t>
        <a:bodyPr/>
        <a:lstStyle/>
        <a:p>
          <a:endParaRPr lang="zh-TW" altLang="en-US"/>
        </a:p>
      </dgm:t>
    </dgm:pt>
    <dgm:pt modelId="{0E366E0C-CF76-4549-B5D9-5D7AD5608C58}" type="pres">
      <dgm:prSet presAssocID="{39596E04-73FE-4398-9549-53A54072A2CD}" presName="sibTrans" presStyleLbl="sibTrans2D1" presStyleIdx="11" presStyleCnt="16"/>
      <dgm:spPr/>
      <dgm:t>
        <a:bodyPr/>
        <a:lstStyle/>
        <a:p>
          <a:endParaRPr lang="zh-TW" altLang="en-US"/>
        </a:p>
      </dgm:t>
    </dgm:pt>
    <dgm:pt modelId="{4C41828A-24D6-4995-A395-46E95EDE79A8}" type="pres">
      <dgm:prSet presAssocID="{69B711AE-3933-4EDA-B227-A27A9170FA56}" presName="child" presStyleLbl="alignAccFollowNode1" presStyleIdx="11" presStyleCnt="16">
        <dgm:presLayoutVars>
          <dgm:chMax val="0"/>
          <dgm:bulletEnabled val="1"/>
        </dgm:presLayoutVars>
      </dgm:prSet>
      <dgm:spPr/>
      <dgm:t>
        <a:bodyPr/>
        <a:lstStyle/>
        <a:p>
          <a:endParaRPr lang="zh-TW" altLang="en-US"/>
        </a:p>
      </dgm:t>
    </dgm:pt>
    <dgm:pt modelId="{F47DDDE6-6A3E-4EAF-BFDD-73A0EBB0FB3E}" type="pres">
      <dgm:prSet presAssocID="{6306E6FB-2556-4D5D-8F51-7BDBCC586F4A}" presName="sibTrans" presStyleLbl="sibTrans2D1" presStyleIdx="12" presStyleCnt="16"/>
      <dgm:spPr/>
      <dgm:t>
        <a:bodyPr/>
        <a:lstStyle/>
        <a:p>
          <a:endParaRPr lang="zh-TW" altLang="en-US"/>
        </a:p>
      </dgm:t>
    </dgm:pt>
    <dgm:pt modelId="{DCC7CAF5-0E11-4052-AF85-1F3AECACEE68}" type="pres">
      <dgm:prSet presAssocID="{DCFC059B-8F93-4AC9-8897-DFC13E13CA2C}" presName="child" presStyleLbl="alignAccFollowNode1" presStyleIdx="12" presStyleCnt="16">
        <dgm:presLayoutVars>
          <dgm:chMax val="0"/>
          <dgm:bulletEnabled val="1"/>
        </dgm:presLayoutVars>
      </dgm:prSet>
      <dgm:spPr/>
      <dgm:t>
        <a:bodyPr/>
        <a:lstStyle/>
        <a:p>
          <a:endParaRPr lang="zh-TW" altLang="en-US"/>
        </a:p>
      </dgm:t>
    </dgm:pt>
    <dgm:pt modelId="{946427AD-1F9A-4B5A-80DB-18A0342B9B8A}" type="pres">
      <dgm:prSet presAssocID="{B2A9847F-DB34-49B5-ADB9-4678A4DD16A8}" presName="sibTrans" presStyleLbl="sibTrans2D1" presStyleIdx="13" presStyleCnt="16"/>
      <dgm:spPr/>
      <dgm:t>
        <a:bodyPr/>
        <a:lstStyle/>
        <a:p>
          <a:endParaRPr lang="zh-TW" altLang="en-US"/>
        </a:p>
      </dgm:t>
    </dgm:pt>
    <dgm:pt modelId="{BD32B205-AB54-4FDB-95B4-CF5D5C8C93B5}" type="pres">
      <dgm:prSet presAssocID="{2FD197AF-3DBF-4E5D-99AF-A839D5ADB10F}" presName="child" presStyleLbl="alignAccFollowNode1" presStyleIdx="13" presStyleCnt="16">
        <dgm:presLayoutVars>
          <dgm:chMax val="0"/>
          <dgm:bulletEnabled val="1"/>
        </dgm:presLayoutVars>
      </dgm:prSet>
      <dgm:spPr/>
      <dgm:t>
        <a:bodyPr/>
        <a:lstStyle/>
        <a:p>
          <a:endParaRPr lang="zh-TW" altLang="en-US"/>
        </a:p>
      </dgm:t>
    </dgm:pt>
    <dgm:pt modelId="{A1B68E43-C706-43BB-A78F-B43D06A8E1ED}" type="pres">
      <dgm:prSet presAssocID="{DE166864-D388-426F-BEE6-0B83DF12DB1F}" presName="sibTrans" presStyleLbl="sibTrans2D1" presStyleIdx="14" presStyleCnt="16"/>
      <dgm:spPr/>
      <dgm:t>
        <a:bodyPr/>
        <a:lstStyle/>
        <a:p>
          <a:endParaRPr lang="zh-TW" altLang="en-US"/>
        </a:p>
      </dgm:t>
    </dgm:pt>
    <dgm:pt modelId="{1526CFDF-3447-4420-9FEC-5ADB85FC5E8F}" type="pres">
      <dgm:prSet presAssocID="{195D2EBE-2D7E-49AD-8745-5CDF67921428}" presName="child" presStyleLbl="alignAccFollowNode1" presStyleIdx="14" presStyleCnt="16">
        <dgm:presLayoutVars>
          <dgm:chMax val="0"/>
          <dgm:bulletEnabled val="1"/>
        </dgm:presLayoutVars>
      </dgm:prSet>
      <dgm:spPr/>
      <dgm:t>
        <a:bodyPr/>
        <a:lstStyle/>
        <a:p>
          <a:endParaRPr lang="zh-TW" altLang="en-US"/>
        </a:p>
      </dgm:t>
    </dgm:pt>
    <dgm:pt modelId="{1EAD7BB4-FB30-4DB7-BD8C-AE14792E2482}" type="pres">
      <dgm:prSet presAssocID="{28A837DA-1E96-460B-A1D0-D8F541F70B70}" presName="sibTrans" presStyleLbl="sibTrans2D1" presStyleIdx="15" presStyleCnt="16"/>
      <dgm:spPr/>
      <dgm:t>
        <a:bodyPr/>
        <a:lstStyle/>
        <a:p>
          <a:endParaRPr lang="zh-TW" altLang="en-US"/>
        </a:p>
      </dgm:t>
    </dgm:pt>
    <dgm:pt modelId="{EE05752F-12FE-46C0-9691-E671E02EF5A7}" type="pres">
      <dgm:prSet presAssocID="{370A52EE-5144-42A7-9621-0A1965A2ABC8}" presName="child" presStyleLbl="alignAccFollowNode1" presStyleIdx="15" presStyleCnt="16">
        <dgm:presLayoutVars>
          <dgm:chMax val="0"/>
          <dgm:bulletEnabled val="1"/>
        </dgm:presLayoutVars>
      </dgm:prSet>
      <dgm:spPr/>
      <dgm:t>
        <a:bodyPr/>
        <a:lstStyle/>
        <a:p>
          <a:endParaRPr lang="zh-TW" altLang="en-US"/>
        </a:p>
      </dgm:t>
    </dgm:pt>
  </dgm:ptLst>
  <dgm:cxnLst>
    <dgm:cxn modelId="{2245784E-AA46-40D7-8C0D-A9017F7F9D5A}" type="presOf" srcId="{5FA50486-B12A-4BC0-A614-0221E7DF6A19}" destId="{C508E143-0E31-4492-814B-6B927A08338E}" srcOrd="0" destOrd="0" presId="urn:microsoft.com/office/officeart/2005/8/layout/lProcess1"/>
    <dgm:cxn modelId="{60D055C6-C832-4020-8319-4A926B14E55B}" type="presOf" srcId="{6306E6FB-2556-4D5D-8F51-7BDBCC586F4A}" destId="{F47DDDE6-6A3E-4EAF-BFDD-73A0EBB0FB3E}" srcOrd="0" destOrd="0" presId="urn:microsoft.com/office/officeart/2005/8/layout/lProcess1"/>
    <dgm:cxn modelId="{DCC97078-0574-460D-AE70-039141A181BC}" type="presOf" srcId="{728F2973-C0A0-4F86-9ACA-BA25943E4103}" destId="{49FE35AF-887B-44D6-88B4-4E1B9C1811D0}" srcOrd="0" destOrd="0" presId="urn:microsoft.com/office/officeart/2005/8/layout/lProcess1"/>
    <dgm:cxn modelId="{72C09D22-00F3-4333-81A2-517EA5F15942}" srcId="{D58E0885-385C-4C0C-8A9B-A578240A7965}" destId="{1A53B8D7-0011-4BD2-A129-A7941FF9E496}" srcOrd="3" destOrd="0" parTransId="{5907AE5D-2271-41EF-AB3D-077EAD30C196}" sibTransId="{EDC951EF-E947-4632-84A5-213806DBC3B8}"/>
    <dgm:cxn modelId="{2D877A22-FD22-46CE-80C9-1A5868D7213A}" type="presOf" srcId="{A7E5FFAD-887E-4AED-9D10-99AF1BD44D3A}" destId="{136923BF-9166-4F50-9775-4769D169F261}" srcOrd="0" destOrd="0" presId="urn:microsoft.com/office/officeart/2005/8/layout/lProcess1"/>
    <dgm:cxn modelId="{2024C7B2-78C1-42E3-A6D9-43FDED55F61E}" type="presOf" srcId="{C2FF3BC4-876B-473A-98DF-6E5574BB57C0}" destId="{9998D615-FFB1-4E60-838E-582C1AE06A43}" srcOrd="0" destOrd="0" presId="urn:microsoft.com/office/officeart/2005/8/layout/lProcess1"/>
    <dgm:cxn modelId="{C832E0D1-F4EC-4F20-9C32-E74784854E19}" srcId="{D58E0885-385C-4C0C-8A9B-A578240A7965}" destId="{F42E03F4-ECA3-45F7-B97B-496126CB332A}" srcOrd="6" destOrd="0" parTransId="{89CFD95C-B919-40D2-990E-3CC701E98992}" sibTransId="{F1700BEF-9573-4D6F-AB00-9FC6021DE599}"/>
    <dgm:cxn modelId="{E6E7443C-AB12-41A7-AFB2-354DB59A6AC4}" type="presOf" srcId="{CA21EA23-387C-4413-872D-C57DC0F6C4B1}" destId="{3133D48F-3263-4234-9AC5-EB52966B0AC6}" srcOrd="0" destOrd="0" presId="urn:microsoft.com/office/officeart/2005/8/layout/lProcess1"/>
    <dgm:cxn modelId="{EB429F60-6185-4049-A817-17699C5A5256}" type="presOf" srcId="{798E60E8-13C7-40BA-8739-26C6FBF5EFA2}" destId="{4459C176-49EB-429C-8707-87676B8827FB}" srcOrd="0" destOrd="0" presId="urn:microsoft.com/office/officeart/2005/8/layout/lProcess1"/>
    <dgm:cxn modelId="{B37A1493-5287-4E5C-A018-E9C01FE66A95}" type="presOf" srcId="{F1700BEF-9573-4D6F-AB00-9FC6021DE599}" destId="{38C64165-02CD-48C0-A519-33278E72ADC0}" srcOrd="0" destOrd="0" presId="urn:microsoft.com/office/officeart/2005/8/layout/lProcess1"/>
    <dgm:cxn modelId="{1F36A0B2-E063-4D4F-BFE8-1A40F0025F22}" type="presOf" srcId="{10666921-99B4-4659-9C12-7DF2D059E5F3}" destId="{ACF149B5-C710-49B4-B6A5-6F78E6350B6D}" srcOrd="0" destOrd="0" presId="urn:microsoft.com/office/officeart/2005/8/layout/lProcess1"/>
    <dgm:cxn modelId="{7E5C9DB5-22CF-459F-96A0-2F73995AA83C}" type="presOf" srcId="{B2A9847F-DB34-49B5-ADB9-4678A4DD16A8}" destId="{946427AD-1F9A-4B5A-80DB-18A0342B9B8A}" srcOrd="0" destOrd="0" presId="urn:microsoft.com/office/officeart/2005/8/layout/lProcess1"/>
    <dgm:cxn modelId="{B9413880-78A7-4695-AA18-6AD57305CB80}" type="presOf" srcId="{5FAC6C42-FE79-43FB-8412-B7AEA42CAEDE}" destId="{079DF00F-4DF6-4712-B0A0-AB61DF68AB04}" srcOrd="0" destOrd="0" presId="urn:microsoft.com/office/officeart/2005/8/layout/lProcess1"/>
    <dgm:cxn modelId="{870D2C32-0CCD-4191-ACCB-8E2E07B9B0B5}" srcId="{D58E0885-385C-4C0C-8A9B-A578240A7965}" destId="{728F2973-C0A0-4F86-9ACA-BA25943E4103}" srcOrd="4" destOrd="0" parTransId="{AF934CDD-7093-4809-9512-8263E47D576E}" sibTransId="{6B7F3606-B88A-43A1-AF00-6624ED2B1244}"/>
    <dgm:cxn modelId="{B30D127A-50A9-43C3-842B-ED2C165B3517}" srcId="{D58E0885-385C-4C0C-8A9B-A578240A7965}" destId="{18BEC68D-66C5-4EFC-B35D-6A7FA4AFC14C}" srcOrd="2" destOrd="0" parTransId="{03BE0EEE-7590-4404-8AC0-4C81EFF02FEF}" sibTransId="{A7E5FFAD-887E-4AED-9D10-99AF1BD44D3A}"/>
    <dgm:cxn modelId="{8D037740-E209-4BD7-A03D-6EDACADF14D1}" type="presOf" srcId="{EDC951EF-E947-4632-84A5-213806DBC3B8}" destId="{17B9FEA7-5ED7-4368-9336-CF710A35B1CE}" srcOrd="0" destOrd="0" presId="urn:microsoft.com/office/officeart/2005/8/layout/lProcess1"/>
    <dgm:cxn modelId="{4A732432-A7B1-4F4E-9B4E-C29E78285088}" type="presOf" srcId="{56B2367A-05CF-4F95-ADC3-246E344FA7D8}" destId="{B0AF50C5-1240-496F-AC89-483F1F1DB788}" srcOrd="0" destOrd="0" presId="urn:microsoft.com/office/officeart/2005/8/layout/lProcess1"/>
    <dgm:cxn modelId="{2C06AA1E-F43D-4721-88B7-BBD8760ACAEB}" type="presOf" srcId="{071D66FF-B804-4BFF-B907-92D07D99EF5D}" destId="{AC0692B5-6E9A-4CDC-9AB5-C495D14FEC7F}" srcOrd="0" destOrd="0" presId="urn:microsoft.com/office/officeart/2005/8/layout/lProcess1"/>
    <dgm:cxn modelId="{DA7E27EC-197C-486E-B534-F5EB2640DD75}" type="presOf" srcId="{5990EAFE-16E4-4FF1-B678-1E555876E56D}" destId="{9639C542-7950-45E6-AA47-3CAE89281D03}" srcOrd="0" destOrd="0" presId="urn:microsoft.com/office/officeart/2005/8/layout/lProcess1"/>
    <dgm:cxn modelId="{698D121D-4645-4443-8A00-78B6B2A1F3A0}" srcId="{D58E0885-385C-4C0C-8A9B-A578240A7965}" destId="{446B07CE-A3A1-4215-A275-288146C7B737}" srcOrd="5" destOrd="0" parTransId="{0BA52B4B-3539-4183-B6EF-E78021968128}" sibTransId="{5FAC6C42-FE79-43FB-8412-B7AEA42CAEDE}"/>
    <dgm:cxn modelId="{BA1DEF4D-A403-4476-B4DA-72EE7E2110BA}" type="presOf" srcId="{446B07CE-A3A1-4215-A275-288146C7B737}" destId="{E81F02A9-B8A1-4514-B82E-A0BF52D16A7A}" srcOrd="0" destOrd="0" presId="urn:microsoft.com/office/officeart/2005/8/layout/lProcess1"/>
    <dgm:cxn modelId="{C0059429-FBD3-4074-926D-CF009A235590}" type="presOf" srcId="{D58E0885-385C-4C0C-8A9B-A578240A7965}" destId="{706CAD02-025A-48D7-B410-D0FADB5B27E6}" srcOrd="0" destOrd="0" presId="urn:microsoft.com/office/officeart/2005/8/layout/lProcess1"/>
    <dgm:cxn modelId="{12E150A2-B3D4-4CEB-AE4E-20F0E705902E}" srcId="{10666921-99B4-4659-9C12-7DF2D059E5F3}" destId="{370A52EE-5144-42A7-9621-0A1965A2ABC8}" srcOrd="6" destOrd="0" parTransId="{A787D20F-B003-4B40-87DF-ABC56F6CF9C7}" sibTransId="{C5C08B92-9C9D-46BE-8068-16E66B28E7BF}"/>
    <dgm:cxn modelId="{836223D6-1DF3-4A6E-A1FF-BF252F9C8D1A}" type="presOf" srcId="{EBCF0BB2-66A3-4F6A-9634-55525B073C3C}" destId="{24C5DC44-33FC-4047-AACA-127DB5A7C0CF}" srcOrd="0" destOrd="0" presId="urn:microsoft.com/office/officeart/2005/8/layout/lProcess1"/>
    <dgm:cxn modelId="{CF7C8BD9-975F-4CAF-BA62-6AF626D72FA7}" type="presOf" srcId="{39596E04-73FE-4398-9549-53A54072A2CD}" destId="{0E366E0C-CF76-4549-B5D9-5D7AD5608C58}" srcOrd="0" destOrd="0" presId="urn:microsoft.com/office/officeart/2005/8/layout/lProcess1"/>
    <dgm:cxn modelId="{16395E04-49ED-47FF-9517-D5EDAEE57F6A}" type="presOf" srcId="{195D2EBE-2D7E-49AD-8745-5CDF67921428}" destId="{1526CFDF-3447-4420-9FEC-5ADB85FC5E8F}" srcOrd="0" destOrd="0" presId="urn:microsoft.com/office/officeart/2005/8/layout/lProcess1"/>
    <dgm:cxn modelId="{A5A1F6FC-F045-4837-B60C-61288C526B4F}" srcId="{D58E0885-385C-4C0C-8A9B-A578240A7965}" destId="{56B2367A-05CF-4F95-ADC3-246E344FA7D8}" srcOrd="7" destOrd="0" parTransId="{C06DF915-ED1C-4717-A586-6101E0B3645C}" sibTransId="{5990EAFE-16E4-4FF1-B678-1E555876E56D}"/>
    <dgm:cxn modelId="{D0ADB14A-9C38-4844-894A-54148EF421FE}" srcId="{D58E0885-385C-4C0C-8A9B-A578240A7965}" destId="{584AEF89-E50E-47BB-A175-2DF74ED335FE}" srcOrd="8" destOrd="0" parTransId="{FB74C512-6454-440B-82E5-F8E93B219851}" sibTransId="{B26A52BA-AEC9-41B6-AC46-CD2817B922E2}"/>
    <dgm:cxn modelId="{52276755-CB00-4DC2-9292-0C27291F94ED}" type="presOf" srcId="{584AEF89-E50E-47BB-A175-2DF74ED335FE}" destId="{F4204590-D1D9-443D-88DD-7DE4EFC8C531}" srcOrd="0" destOrd="0" presId="urn:microsoft.com/office/officeart/2005/8/layout/lProcess1"/>
    <dgm:cxn modelId="{92AE9839-C48E-4FBE-915A-9E7362F602A8}" srcId="{10666921-99B4-4659-9C12-7DF2D059E5F3}" destId="{2FD197AF-3DBF-4E5D-99AF-A839D5ADB10F}" srcOrd="4" destOrd="0" parTransId="{3FE205D5-63F0-474B-A87D-3338926DB42D}" sibTransId="{DE166864-D388-426F-BEE6-0B83DF12DB1F}"/>
    <dgm:cxn modelId="{9030FBBA-4F23-460F-AD28-B60DD40DFA70}" srcId="{10666921-99B4-4659-9C12-7DF2D059E5F3}" destId="{DCFC059B-8F93-4AC9-8897-DFC13E13CA2C}" srcOrd="3" destOrd="0" parTransId="{9E5C278C-C30C-4CA3-A3E9-818BEB8844FF}" sibTransId="{B2A9847F-DB34-49B5-ADB9-4678A4DD16A8}"/>
    <dgm:cxn modelId="{53C63401-B991-41C1-AA3B-02003D543052}" type="presOf" srcId="{370A52EE-5144-42A7-9621-0A1965A2ABC8}" destId="{EE05752F-12FE-46C0-9691-E671E02EF5A7}" srcOrd="0" destOrd="0" presId="urn:microsoft.com/office/officeart/2005/8/layout/lProcess1"/>
    <dgm:cxn modelId="{EF0C45B3-1FAD-481D-93B3-8D0BF6F960E6}" type="presOf" srcId="{2FD197AF-3DBF-4E5D-99AF-A839D5ADB10F}" destId="{BD32B205-AB54-4FDB-95B4-CF5D5C8C93B5}" srcOrd="0" destOrd="0" presId="urn:microsoft.com/office/officeart/2005/8/layout/lProcess1"/>
    <dgm:cxn modelId="{D094558B-5343-4C14-BD00-29795544CF8D}" type="presOf" srcId="{EAE762D6-96AA-4878-8F13-1BAFC79FD59D}" destId="{CE5EE4AC-45D7-461C-9D85-39228CF9D478}" srcOrd="0" destOrd="0" presId="urn:microsoft.com/office/officeart/2005/8/layout/lProcess1"/>
    <dgm:cxn modelId="{4E5CE2C7-CDAD-47B3-A79E-0C42E500B29A}" type="presOf" srcId="{EE66C607-8DFB-4EF2-AF70-91B80D01B7F2}" destId="{D4595CAD-6926-4CEC-8734-2558494C8B21}" srcOrd="0" destOrd="0" presId="urn:microsoft.com/office/officeart/2005/8/layout/lProcess1"/>
    <dgm:cxn modelId="{9D4C1224-CFFC-4BBB-BD46-BF0138239E0D}" type="presOf" srcId="{8F46A798-8E4D-4675-A7FF-CF5428D91403}" destId="{AF753ED5-5733-478D-A6A6-3269D66F4FC1}" srcOrd="0" destOrd="0" presId="urn:microsoft.com/office/officeart/2005/8/layout/lProcess1"/>
    <dgm:cxn modelId="{1A84806F-F089-4A99-B040-50E615F3992A}" type="presOf" srcId="{18BEC68D-66C5-4EFC-B35D-6A7FA4AFC14C}" destId="{58575BCF-2D52-4F90-9DF8-DF7517B2D19B}" srcOrd="0" destOrd="0" presId="urn:microsoft.com/office/officeart/2005/8/layout/lProcess1"/>
    <dgm:cxn modelId="{6355E02B-672A-46BF-B25F-FC58BE249464}" srcId="{10666921-99B4-4659-9C12-7DF2D059E5F3}" destId="{5FA50486-B12A-4BC0-A614-0221E7DF6A19}" srcOrd="0" destOrd="0" parTransId="{CA21EA23-387C-4413-872D-C57DC0F6C4B1}" sibTransId="{143A669B-C404-414F-A0DC-1316EC45D197}"/>
    <dgm:cxn modelId="{B8B43F56-8308-4D40-9E51-D99D0F492FCC}" type="presOf" srcId="{143A669B-C404-414F-A0DC-1316EC45D197}" destId="{4A7DB3F4-41F6-4150-8061-13E82A1F11A5}" srcOrd="0" destOrd="0" presId="urn:microsoft.com/office/officeart/2005/8/layout/lProcess1"/>
    <dgm:cxn modelId="{89B151DE-D75E-41E3-9977-5CA0E78A9710}" srcId="{10666921-99B4-4659-9C12-7DF2D059E5F3}" destId="{195D2EBE-2D7E-49AD-8745-5CDF67921428}" srcOrd="5" destOrd="0" parTransId="{ABECBE94-EB70-455B-B8D6-8EE6EA3B8611}" sibTransId="{28A837DA-1E96-460B-A1D0-D8F541F70B70}"/>
    <dgm:cxn modelId="{FE50907A-CEDB-4933-B6BB-E93F387D289D}" type="presOf" srcId="{6B7F3606-B88A-43A1-AF00-6624ED2B1244}" destId="{FE7A7840-7953-48DB-8097-4C8C79316889}" srcOrd="0" destOrd="0" presId="urn:microsoft.com/office/officeart/2005/8/layout/lProcess1"/>
    <dgm:cxn modelId="{BD4CF118-B971-49FF-B045-FC0551396589}" type="presOf" srcId="{69B711AE-3933-4EDA-B227-A27A9170FA56}" destId="{4C41828A-24D6-4995-A395-46E95EDE79A8}" srcOrd="0" destOrd="0" presId="urn:microsoft.com/office/officeart/2005/8/layout/lProcess1"/>
    <dgm:cxn modelId="{C29CCC89-ADC3-44AD-A6BC-A974B033B1ED}" type="presOf" srcId="{F42E03F4-ECA3-45F7-B97B-496126CB332A}" destId="{29433718-CB54-49FA-846C-89493677A52E}" srcOrd="0" destOrd="0" presId="urn:microsoft.com/office/officeart/2005/8/layout/lProcess1"/>
    <dgm:cxn modelId="{D0088714-E15C-4CA7-A879-4A353B63D1DE}" type="presOf" srcId="{28A837DA-1E96-460B-A1D0-D8F541F70B70}" destId="{1EAD7BB4-FB30-4DB7-BD8C-AE14792E2482}" srcOrd="0" destOrd="0" presId="urn:microsoft.com/office/officeart/2005/8/layout/lProcess1"/>
    <dgm:cxn modelId="{F6489CFD-7BD9-4407-AD92-8F94812831D6}" srcId="{D58E0885-385C-4C0C-8A9B-A578240A7965}" destId="{8F46A798-8E4D-4675-A7FF-CF5428D91403}" srcOrd="1" destOrd="0" parTransId="{E8A8D1C6-ADB9-4D7E-8D01-7F84F6AA9CAE}" sibTransId="{EAE762D6-96AA-4878-8F13-1BAFC79FD59D}"/>
    <dgm:cxn modelId="{A4342C18-0C3C-40A6-9D65-726B7BE35891}" type="presOf" srcId="{DE166864-D388-426F-BEE6-0B83DF12DB1F}" destId="{A1B68E43-C706-43BB-A78F-B43D06A8E1ED}" srcOrd="0" destOrd="0" presId="urn:microsoft.com/office/officeart/2005/8/layout/lProcess1"/>
    <dgm:cxn modelId="{576B733E-1B5C-4028-876E-2C8B36EC139F}" srcId="{10666921-99B4-4659-9C12-7DF2D059E5F3}" destId="{69B711AE-3933-4EDA-B227-A27A9170FA56}" srcOrd="2" destOrd="0" parTransId="{F4389284-CCD9-4A8C-B118-AA52BEF3DCB9}" sibTransId="{6306E6FB-2556-4D5D-8F51-7BDBCC586F4A}"/>
    <dgm:cxn modelId="{FF5C45BB-DAFB-4C9A-B598-C678D0B80EAC}" srcId="{C2FF3BC4-876B-473A-98DF-6E5574BB57C0}" destId="{10666921-99B4-4659-9C12-7DF2D059E5F3}" srcOrd="1" destOrd="0" parTransId="{77A68A25-693B-4E87-A121-D4FA111141EB}" sibTransId="{C531ED88-AC0A-4A4C-A0E3-2C962408EDC1}"/>
    <dgm:cxn modelId="{0435FF27-2064-429A-B848-5DCA8AAA3074}" srcId="{C2FF3BC4-876B-473A-98DF-6E5574BB57C0}" destId="{D58E0885-385C-4C0C-8A9B-A578240A7965}" srcOrd="0" destOrd="0" parTransId="{1544A12E-1DC1-46E8-A5DC-4FE99E9D75A4}" sibTransId="{6B10DC33-27D5-4D08-B296-61E8624017FF}"/>
    <dgm:cxn modelId="{3C3B6A42-08AB-47FC-AC44-AAD6AA4ED423}" srcId="{D58E0885-385C-4C0C-8A9B-A578240A7965}" destId="{EE66C607-8DFB-4EF2-AF70-91B80D01B7F2}" srcOrd="0" destOrd="0" parTransId="{EBCF0BB2-66A3-4F6A-9634-55525B073C3C}" sibTransId="{071D66FF-B804-4BFF-B907-92D07D99EF5D}"/>
    <dgm:cxn modelId="{DED07D61-802B-4D3D-A54B-773BD37F67D8}" srcId="{10666921-99B4-4659-9C12-7DF2D059E5F3}" destId="{798E60E8-13C7-40BA-8739-26C6FBF5EFA2}" srcOrd="1" destOrd="0" parTransId="{3577272F-5C3B-4E91-AEBC-AF0A737EF61A}" sibTransId="{39596E04-73FE-4398-9549-53A54072A2CD}"/>
    <dgm:cxn modelId="{C2272DA1-26CC-4F6E-97D7-92EEA4965140}" type="presOf" srcId="{1A53B8D7-0011-4BD2-A129-A7941FF9E496}" destId="{A925D2F9-0879-4B36-ABA2-FCE2CF65F6A0}" srcOrd="0" destOrd="0" presId="urn:microsoft.com/office/officeart/2005/8/layout/lProcess1"/>
    <dgm:cxn modelId="{61D2A547-B64A-4736-AE13-8B6E924B1284}" type="presOf" srcId="{DCFC059B-8F93-4AC9-8897-DFC13E13CA2C}" destId="{DCC7CAF5-0E11-4052-AF85-1F3AECACEE68}" srcOrd="0" destOrd="0" presId="urn:microsoft.com/office/officeart/2005/8/layout/lProcess1"/>
    <dgm:cxn modelId="{D7F6F2FD-120B-49CA-A835-D2102E996BB4}" type="presParOf" srcId="{9998D615-FFB1-4E60-838E-582C1AE06A43}" destId="{0C70AA93-3DA8-4D7E-83E9-7C8F534F5A48}" srcOrd="0" destOrd="0" presId="urn:microsoft.com/office/officeart/2005/8/layout/lProcess1"/>
    <dgm:cxn modelId="{F74B2EC4-2CC5-4D22-9C94-0E0ACC276080}" type="presParOf" srcId="{0C70AA93-3DA8-4D7E-83E9-7C8F534F5A48}" destId="{706CAD02-025A-48D7-B410-D0FADB5B27E6}" srcOrd="0" destOrd="0" presId="urn:microsoft.com/office/officeart/2005/8/layout/lProcess1"/>
    <dgm:cxn modelId="{3F341EDA-2C7B-4D24-9E01-33A85127DD34}" type="presParOf" srcId="{0C70AA93-3DA8-4D7E-83E9-7C8F534F5A48}" destId="{24C5DC44-33FC-4047-AACA-127DB5A7C0CF}" srcOrd="1" destOrd="0" presId="urn:microsoft.com/office/officeart/2005/8/layout/lProcess1"/>
    <dgm:cxn modelId="{F4184F0C-31A3-4463-A2A5-85078B4E56BB}" type="presParOf" srcId="{0C70AA93-3DA8-4D7E-83E9-7C8F534F5A48}" destId="{D4595CAD-6926-4CEC-8734-2558494C8B21}" srcOrd="2" destOrd="0" presId="urn:microsoft.com/office/officeart/2005/8/layout/lProcess1"/>
    <dgm:cxn modelId="{967FE958-19B6-4C02-A6F3-CEADD4967673}" type="presParOf" srcId="{0C70AA93-3DA8-4D7E-83E9-7C8F534F5A48}" destId="{AC0692B5-6E9A-4CDC-9AB5-C495D14FEC7F}" srcOrd="3" destOrd="0" presId="urn:microsoft.com/office/officeart/2005/8/layout/lProcess1"/>
    <dgm:cxn modelId="{B176A34A-9C67-458F-8FFF-397E0954187D}" type="presParOf" srcId="{0C70AA93-3DA8-4D7E-83E9-7C8F534F5A48}" destId="{AF753ED5-5733-478D-A6A6-3269D66F4FC1}" srcOrd="4" destOrd="0" presId="urn:microsoft.com/office/officeart/2005/8/layout/lProcess1"/>
    <dgm:cxn modelId="{460A3CD8-4AEC-4056-9D65-00D8A9CCB695}" type="presParOf" srcId="{0C70AA93-3DA8-4D7E-83E9-7C8F534F5A48}" destId="{CE5EE4AC-45D7-461C-9D85-39228CF9D478}" srcOrd="5" destOrd="0" presId="urn:microsoft.com/office/officeart/2005/8/layout/lProcess1"/>
    <dgm:cxn modelId="{C77CC324-1CAD-4545-B624-CBDF70BCF5B8}" type="presParOf" srcId="{0C70AA93-3DA8-4D7E-83E9-7C8F534F5A48}" destId="{58575BCF-2D52-4F90-9DF8-DF7517B2D19B}" srcOrd="6" destOrd="0" presId="urn:microsoft.com/office/officeart/2005/8/layout/lProcess1"/>
    <dgm:cxn modelId="{4149C27C-C70D-4208-AA92-D952A1BD9D8A}" type="presParOf" srcId="{0C70AA93-3DA8-4D7E-83E9-7C8F534F5A48}" destId="{136923BF-9166-4F50-9775-4769D169F261}" srcOrd="7" destOrd="0" presId="urn:microsoft.com/office/officeart/2005/8/layout/lProcess1"/>
    <dgm:cxn modelId="{F3A2859D-C7B0-49DE-85C7-84C3DEFB7ECA}" type="presParOf" srcId="{0C70AA93-3DA8-4D7E-83E9-7C8F534F5A48}" destId="{A925D2F9-0879-4B36-ABA2-FCE2CF65F6A0}" srcOrd="8" destOrd="0" presId="urn:microsoft.com/office/officeart/2005/8/layout/lProcess1"/>
    <dgm:cxn modelId="{BFBF2AA0-22DD-4C2F-9C90-15DB2E9FBFEB}" type="presParOf" srcId="{0C70AA93-3DA8-4D7E-83E9-7C8F534F5A48}" destId="{17B9FEA7-5ED7-4368-9336-CF710A35B1CE}" srcOrd="9" destOrd="0" presId="urn:microsoft.com/office/officeart/2005/8/layout/lProcess1"/>
    <dgm:cxn modelId="{62D3A249-F808-4352-80B2-FA6623A5A72D}" type="presParOf" srcId="{0C70AA93-3DA8-4D7E-83E9-7C8F534F5A48}" destId="{49FE35AF-887B-44D6-88B4-4E1B9C1811D0}" srcOrd="10" destOrd="0" presId="urn:microsoft.com/office/officeart/2005/8/layout/lProcess1"/>
    <dgm:cxn modelId="{C77B0113-0C56-4442-BB73-0040B2F9F462}" type="presParOf" srcId="{0C70AA93-3DA8-4D7E-83E9-7C8F534F5A48}" destId="{FE7A7840-7953-48DB-8097-4C8C79316889}" srcOrd="11" destOrd="0" presId="urn:microsoft.com/office/officeart/2005/8/layout/lProcess1"/>
    <dgm:cxn modelId="{90D87E7D-3B6D-4D63-93A5-BEF135A7BBB9}" type="presParOf" srcId="{0C70AA93-3DA8-4D7E-83E9-7C8F534F5A48}" destId="{E81F02A9-B8A1-4514-B82E-A0BF52D16A7A}" srcOrd="12" destOrd="0" presId="urn:microsoft.com/office/officeart/2005/8/layout/lProcess1"/>
    <dgm:cxn modelId="{7D92A4C5-DD79-4211-B492-AA27FEE93F85}" type="presParOf" srcId="{0C70AA93-3DA8-4D7E-83E9-7C8F534F5A48}" destId="{079DF00F-4DF6-4712-B0A0-AB61DF68AB04}" srcOrd="13" destOrd="0" presId="urn:microsoft.com/office/officeart/2005/8/layout/lProcess1"/>
    <dgm:cxn modelId="{DDBC2E75-6A65-468A-8B06-6AE75CC76FB9}" type="presParOf" srcId="{0C70AA93-3DA8-4D7E-83E9-7C8F534F5A48}" destId="{29433718-CB54-49FA-846C-89493677A52E}" srcOrd="14" destOrd="0" presId="urn:microsoft.com/office/officeart/2005/8/layout/lProcess1"/>
    <dgm:cxn modelId="{0303D27C-22E4-47B8-87C7-163B98D66FB0}" type="presParOf" srcId="{0C70AA93-3DA8-4D7E-83E9-7C8F534F5A48}" destId="{38C64165-02CD-48C0-A519-33278E72ADC0}" srcOrd="15" destOrd="0" presId="urn:microsoft.com/office/officeart/2005/8/layout/lProcess1"/>
    <dgm:cxn modelId="{6D09E9AF-BA94-4291-83A1-295CFC3C2878}" type="presParOf" srcId="{0C70AA93-3DA8-4D7E-83E9-7C8F534F5A48}" destId="{B0AF50C5-1240-496F-AC89-483F1F1DB788}" srcOrd="16" destOrd="0" presId="urn:microsoft.com/office/officeart/2005/8/layout/lProcess1"/>
    <dgm:cxn modelId="{77B5D5F4-4EA2-4A1A-BCBB-7D8445A3221F}" type="presParOf" srcId="{0C70AA93-3DA8-4D7E-83E9-7C8F534F5A48}" destId="{9639C542-7950-45E6-AA47-3CAE89281D03}" srcOrd="17" destOrd="0" presId="urn:microsoft.com/office/officeart/2005/8/layout/lProcess1"/>
    <dgm:cxn modelId="{FF3560D4-C715-4DFF-A3B7-E8666B723860}" type="presParOf" srcId="{0C70AA93-3DA8-4D7E-83E9-7C8F534F5A48}" destId="{F4204590-D1D9-443D-88DD-7DE4EFC8C531}" srcOrd="18" destOrd="0" presId="urn:microsoft.com/office/officeart/2005/8/layout/lProcess1"/>
    <dgm:cxn modelId="{1B4C73C5-95E3-4DEE-9141-51E2EE06C2A7}" type="presParOf" srcId="{9998D615-FFB1-4E60-838E-582C1AE06A43}" destId="{66150704-F2CB-40A9-91AC-78A16ED481FA}" srcOrd="1" destOrd="0" presId="urn:microsoft.com/office/officeart/2005/8/layout/lProcess1"/>
    <dgm:cxn modelId="{44348624-6536-49A0-8CD1-8D7D1ADA52D3}" type="presParOf" srcId="{9998D615-FFB1-4E60-838E-582C1AE06A43}" destId="{4F4571F4-E42D-4134-9835-0613F7BEF791}" srcOrd="2" destOrd="0" presId="urn:microsoft.com/office/officeart/2005/8/layout/lProcess1"/>
    <dgm:cxn modelId="{26697D05-7FEF-4E4E-9C73-0D6B7A9BBE33}" type="presParOf" srcId="{4F4571F4-E42D-4134-9835-0613F7BEF791}" destId="{ACF149B5-C710-49B4-B6A5-6F78E6350B6D}" srcOrd="0" destOrd="0" presId="urn:microsoft.com/office/officeart/2005/8/layout/lProcess1"/>
    <dgm:cxn modelId="{909556EE-AB10-4AE5-A345-FC85FC696E01}" type="presParOf" srcId="{4F4571F4-E42D-4134-9835-0613F7BEF791}" destId="{3133D48F-3263-4234-9AC5-EB52966B0AC6}" srcOrd="1" destOrd="0" presId="urn:microsoft.com/office/officeart/2005/8/layout/lProcess1"/>
    <dgm:cxn modelId="{48C83935-0722-4240-BD68-2A03240EC111}" type="presParOf" srcId="{4F4571F4-E42D-4134-9835-0613F7BEF791}" destId="{C508E143-0E31-4492-814B-6B927A08338E}" srcOrd="2" destOrd="0" presId="urn:microsoft.com/office/officeart/2005/8/layout/lProcess1"/>
    <dgm:cxn modelId="{7014E11B-C424-4B2B-AD09-6A02CA2CC0FC}" type="presParOf" srcId="{4F4571F4-E42D-4134-9835-0613F7BEF791}" destId="{4A7DB3F4-41F6-4150-8061-13E82A1F11A5}" srcOrd="3" destOrd="0" presId="urn:microsoft.com/office/officeart/2005/8/layout/lProcess1"/>
    <dgm:cxn modelId="{FB630268-9E7F-42A4-8A01-C71F73833CEA}" type="presParOf" srcId="{4F4571F4-E42D-4134-9835-0613F7BEF791}" destId="{4459C176-49EB-429C-8707-87676B8827FB}" srcOrd="4" destOrd="0" presId="urn:microsoft.com/office/officeart/2005/8/layout/lProcess1"/>
    <dgm:cxn modelId="{5E67D0C9-8296-4BAA-9528-57E8935253A6}" type="presParOf" srcId="{4F4571F4-E42D-4134-9835-0613F7BEF791}" destId="{0E366E0C-CF76-4549-B5D9-5D7AD5608C58}" srcOrd="5" destOrd="0" presId="urn:microsoft.com/office/officeart/2005/8/layout/lProcess1"/>
    <dgm:cxn modelId="{9F374082-531E-4FA9-B2AE-76097FFF62B9}" type="presParOf" srcId="{4F4571F4-E42D-4134-9835-0613F7BEF791}" destId="{4C41828A-24D6-4995-A395-46E95EDE79A8}" srcOrd="6" destOrd="0" presId="urn:microsoft.com/office/officeart/2005/8/layout/lProcess1"/>
    <dgm:cxn modelId="{52242C1A-C4CF-4E89-B86C-E9E2BC428907}" type="presParOf" srcId="{4F4571F4-E42D-4134-9835-0613F7BEF791}" destId="{F47DDDE6-6A3E-4EAF-BFDD-73A0EBB0FB3E}" srcOrd="7" destOrd="0" presId="urn:microsoft.com/office/officeart/2005/8/layout/lProcess1"/>
    <dgm:cxn modelId="{56A12F97-6B8A-425C-A464-0EE7AE4948E2}" type="presParOf" srcId="{4F4571F4-E42D-4134-9835-0613F7BEF791}" destId="{DCC7CAF5-0E11-4052-AF85-1F3AECACEE68}" srcOrd="8" destOrd="0" presId="urn:microsoft.com/office/officeart/2005/8/layout/lProcess1"/>
    <dgm:cxn modelId="{32A156CC-58CC-4D1A-8E33-3AEA9AEDDE20}" type="presParOf" srcId="{4F4571F4-E42D-4134-9835-0613F7BEF791}" destId="{946427AD-1F9A-4B5A-80DB-18A0342B9B8A}" srcOrd="9" destOrd="0" presId="urn:microsoft.com/office/officeart/2005/8/layout/lProcess1"/>
    <dgm:cxn modelId="{CF26C7C7-CF6A-4DBD-9864-3532B3CF5EA1}" type="presParOf" srcId="{4F4571F4-E42D-4134-9835-0613F7BEF791}" destId="{BD32B205-AB54-4FDB-95B4-CF5D5C8C93B5}" srcOrd="10" destOrd="0" presId="urn:microsoft.com/office/officeart/2005/8/layout/lProcess1"/>
    <dgm:cxn modelId="{BD6EEEF3-2285-4E23-9C1E-F9E541856106}" type="presParOf" srcId="{4F4571F4-E42D-4134-9835-0613F7BEF791}" destId="{A1B68E43-C706-43BB-A78F-B43D06A8E1ED}" srcOrd="11" destOrd="0" presId="urn:microsoft.com/office/officeart/2005/8/layout/lProcess1"/>
    <dgm:cxn modelId="{B81A0D94-2D48-414B-94B8-6E918246F3E0}" type="presParOf" srcId="{4F4571F4-E42D-4134-9835-0613F7BEF791}" destId="{1526CFDF-3447-4420-9FEC-5ADB85FC5E8F}" srcOrd="12" destOrd="0" presId="urn:microsoft.com/office/officeart/2005/8/layout/lProcess1"/>
    <dgm:cxn modelId="{5B0D818D-531E-45B6-BCE3-910F8404D6ED}" type="presParOf" srcId="{4F4571F4-E42D-4134-9835-0613F7BEF791}" destId="{1EAD7BB4-FB30-4DB7-BD8C-AE14792E2482}" srcOrd="13" destOrd="0" presId="urn:microsoft.com/office/officeart/2005/8/layout/lProcess1"/>
    <dgm:cxn modelId="{4B8A6252-354A-4816-B0AE-6A76AC5A8191}" type="presParOf" srcId="{4F4571F4-E42D-4134-9835-0613F7BEF791}" destId="{EE05752F-12FE-46C0-9691-E671E02EF5A7}" srcOrd="1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7B7C87-E8DA-490A-A576-386108BB982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TW" altLang="en-US"/>
        </a:p>
      </dgm:t>
    </dgm:pt>
    <dgm:pt modelId="{2E4DB273-B8B6-4D39-A739-C0F71A37BCF2}">
      <dgm:prSet phldrT="[文字]"/>
      <dgm:spPr/>
      <dgm:t>
        <a:bodyPr/>
        <a:lstStyle/>
        <a:p>
          <a:r>
            <a:rPr lang="en-US" altLang="zh-TW" smtClean="0"/>
            <a:t>step 1</a:t>
          </a:r>
          <a:endParaRPr lang="zh-TW" altLang="en-US"/>
        </a:p>
      </dgm:t>
    </dgm:pt>
    <dgm:pt modelId="{ECDF643D-1E99-4AF8-80C6-DB785716344A}" type="parTrans" cxnId="{ABAD3529-A642-40CD-8BC8-014185D3F9DC}">
      <dgm:prSet/>
      <dgm:spPr/>
      <dgm:t>
        <a:bodyPr/>
        <a:lstStyle/>
        <a:p>
          <a:endParaRPr lang="zh-TW" altLang="en-US"/>
        </a:p>
      </dgm:t>
    </dgm:pt>
    <dgm:pt modelId="{E5DE7920-2338-4026-BAD7-AD8E45F5D59B}" type="sibTrans" cxnId="{ABAD3529-A642-40CD-8BC8-014185D3F9DC}">
      <dgm:prSet/>
      <dgm:spPr/>
      <dgm:t>
        <a:bodyPr/>
        <a:lstStyle/>
        <a:p>
          <a:endParaRPr lang="zh-TW" altLang="en-US"/>
        </a:p>
      </dgm:t>
    </dgm:pt>
    <dgm:pt modelId="{BB2EE760-D6CF-40BA-886E-A5E4C46BA9C1}">
      <dgm:prSet phldrT="[文字]" custT="1"/>
      <dgm:spPr/>
      <dgm:t>
        <a:bodyPr/>
        <a:lstStyle/>
        <a:p>
          <a:r>
            <a:rPr lang="en-US" altLang="zh-TW" sz="1500" smtClean="0"/>
            <a:t>check control file</a:t>
          </a:r>
          <a:endParaRPr lang="zh-TW" altLang="en-US" sz="1500"/>
        </a:p>
      </dgm:t>
    </dgm:pt>
    <dgm:pt modelId="{1BB4D062-806B-404B-A20F-D19E10393E6F}" type="parTrans" cxnId="{876C12D9-4687-462E-A6FE-E6A2A0E6B9DB}">
      <dgm:prSet/>
      <dgm:spPr/>
      <dgm:t>
        <a:bodyPr/>
        <a:lstStyle/>
        <a:p>
          <a:endParaRPr lang="zh-TW" altLang="en-US"/>
        </a:p>
      </dgm:t>
    </dgm:pt>
    <dgm:pt modelId="{2ED1D308-B069-4876-BC2E-A12CC48AF52A}" type="sibTrans" cxnId="{876C12D9-4687-462E-A6FE-E6A2A0E6B9DB}">
      <dgm:prSet/>
      <dgm:spPr/>
      <dgm:t>
        <a:bodyPr/>
        <a:lstStyle/>
        <a:p>
          <a:endParaRPr lang="zh-TW" altLang="en-US"/>
        </a:p>
      </dgm:t>
    </dgm:pt>
    <dgm:pt modelId="{69E57ADE-FDD8-41FA-BD20-5F2BEFFC6240}">
      <dgm:prSet phldrT="[文字]"/>
      <dgm:spPr/>
      <dgm:t>
        <a:bodyPr/>
        <a:lstStyle/>
        <a:p>
          <a:r>
            <a:rPr lang="en-US" altLang="zh-TW" smtClean="0"/>
            <a:t>step 2</a:t>
          </a:r>
          <a:endParaRPr lang="zh-TW" altLang="en-US"/>
        </a:p>
      </dgm:t>
    </dgm:pt>
    <dgm:pt modelId="{781C7C3C-4202-4F1F-9098-F71C4582E170}" type="parTrans" cxnId="{25F8CDF0-3661-41F0-A516-4948BF24FD66}">
      <dgm:prSet/>
      <dgm:spPr/>
      <dgm:t>
        <a:bodyPr/>
        <a:lstStyle/>
        <a:p>
          <a:endParaRPr lang="zh-TW" altLang="en-US"/>
        </a:p>
      </dgm:t>
    </dgm:pt>
    <dgm:pt modelId="{1104D29B-B883-427F-98C8-32D5BE172C49}" type="sibTrans" cxnId="{25F8CDF0-3661-41F0-A516-4948BF24FD66}">
      <dgm:prSet/>
      <dgm:spPr/>
      <dgm:t>
        <a:bodyPr/>
        <a:lstStyle/>
        <a:p>
          <a:endParaRPr lang="zh-TW" altLang="en-US"/>
        </a:p>
      </dgm:t>
    </dgm:pt>
    <dgm:pt modelId="{AD1128D8-DB36-44CD-A9AC-D5E5D27D0519}">
      <dgm:prSet phldrT="[文字]" custT="1"/>
      <dgm:spPr/>
      <dgm:t>
        <a:bodyPr/>
        <a:lstStyle/>
        <a:p>
          <a:r>
            <a:rPr lang="en-US" altLang="zh-TW" sz="1500" smtClean="0"/>
            <a:t>Run genrp to generate *fapower</a:t>
          </a:r>
          <a:endParaRPr lang="zh-TW" altLang="en-US" sz="1500"/>
        </a:p>
      </dgm:t>
    </dgm:pt>
    <dgm:pt modelId="{A7FE95CA-C6CA-4E22-B173-B041809A36FB}" type="parTrans" cxnId="{5F46C92D-921D-4D29-ADCC-740C0FEEC878}">
      <dgm:prSet/>
      <dgm:spPr/>
      <dgm:t>
        <a:bodyPr/>
        <a:lstStyle/>
        <a:p>
          <a:endParaRPr lang="zh-TW" altLang="en-US"/>
        </a:p>
      </dgm:t>
    </dgm:pt>
    <dgm:pt modelId="{047BA189-5EF5-4268-AFBE-1032741645CE}" type="sibTrans" cxnId="{5F46C92D-921D-4D29-ADCC-740C0FEEC878}">
      <dgm:prSet/>
      <dgm:spPr/>
      <dgm:t>
        <a:bodyPr/>
        <a:lstStyle/>
        <a:p>
          <a:endParaRPr lang="zh-TW" altLang="en-US"/>
        </a:p>
      </dgm:t>
    </dgm:pt>
    <dgm:pt modelId="{AF9CDFD3-240B-4A8E-B4E3-77614D905FA7}">
      <dgm:prSet phldrT="[文字]"/>
      <dgm:spPr/>
      <dgm:t>
        <a:bodyPr/>
        <a:lstStyle/>
        <a:p>
          <a:r>
            <a:rPr lang="en-US" altLang="zh-TW" smtClean="0"/>
            <a:t>step 3</a:t>
          </a:r>
          <a:endParaRPr lang="zh-TW" altLang="en-US"/>
        </a:p>
      </dgm:t>
    </dgm:pt>
    <dgm:pt modelId="{691157C8-3DC2-4C77-832E-722AD5586C4E}" type="parTrans" cxnId="{E12805D3-5264-4C88-8824-9EF773E40BC8}">
      <dgm:prSet/>
      <dgm:spPr/>
      <dgm:t>
        <a:bodyPr/>
        <a:lstStyle/>
        <a:p>
          <a:endParaRPr lang="zh-TW" altLang="en-US"/>
        </a:p>
      </dgm:t>
    </dgm:pt>
    <dgm:pt modelId="{71EA06F9-20C8-4544-9C3F-C99D1B639F1E}" type="sibTrans" cxnId="{E12805D3-5264-4C88-8824-9EF773E40BC8}">
      <dgm:prSet/>
      <dgm:spPr/>
      <dgm:t>
        <a:bodyPr/>
        <a:lstStyle/>
        <a:p>
          <a:endParaRPr lang="zh-TW" altLang="en-US"/>
        </a:p>
      </dgm:t>
    </dgm:pt>
    <dgm:pt modelId="{0B4EA7D3-E9F7-4CA3-8B1F-6A93D5DD50FB}">
      <dgm:prSet phldrT="[文字]" custT="1"/>
      <dgm:spPr/>
      <dgm:t>
        <a:bodyPr/>
        <a:lstStyle/>
        <a:p>
          <a:r>
            <a:rPr lang="en-US" altLang="zh-TW" sz="1500" smtClean="0"/>
            <a:t>Check database</a:t>
          </a:r>
          <a:endParaRPr lang="zh-TW" altLang="en-US" sz="1500"/>
        </a:p>
      </dgm:t>
    </dgm:pt>
    <dgm:pt modelId="{ED748748-D5B3-48A4-95C3-5E031108E7E2}" type="parTrans" cxnId="{D30788FD-D1C8-4A8D-9B0A-E52EDB6B3410}">
      <dgm:prSet/>
      <dgm:spPr/>
      <dgm:t>
        <a:bodyPr/>
        <a:lstStyle/>
        <a:p>
          <a:endParaRPr lang="zh-TW" altLang="en-US"/>
        </a:p>
      </dgm:t>
    </dgm:pt>
    <dgm:pt modelId="{F5A80CAF-0118-4EBB-B6B8-3D79D6E64103}" type="sibTrans" cxnId="{D30788FD-D1C8-4A8D-9B0A-E52EDB6B3410}">
      <dgm:prSet/>
      <dgm:spPr/>
      <dgm:t>
        <a:bodyPr/>
        <a:lstStyle/>
        <a:p>
          <a:endParaRPr lang="zh-TW" altLang="en-US"/>
        </a:p>
      </dgm:t>
    </dgm:pt>
    <dgm:pt modelId="{22828E5E-C1EC-4151-AE48-DBBCB1A275AF}">
      <dgm:prSet phldrT="[文字]"/>
      <dgm:spPr/>
      <dgm:t>
        <a:bodyPr/>
        <a:lstStyle/>
        <a:p>
          <a:r>
            <a:rPr lang="en-US" altLang="zh-TW" smtClean="0"/>
            <a:t>step 4</a:t>
          </a:r>
          <a:endParaRPr lang="zh-TW" altLang="en-US"/>
        </a:p>
      </dgm:t>
    </dgm:pt>
    <dgm:pt modelId="{B76A89E5-9C99-4FE4-924F-2410E2B72D2E}" type="parTrans" cxnId="{CBE8D063-18CC-4658-B658-930CCFB83A50}">
      <dgm:prSet/>
      <dgm:spPr/>
      <dgm:t>
        <a:bodyPr/>
        <a:lstStyle/>
        <a:p>
          <a:endParaRPr lang="zh-TW" altLang="en-US"/>
        </a:p>
      </dgm:t>
    </dgm:pt>
    <dgm:pt modelId="{0684BAC4-60A3-4952-915D-B6399B6DB6D8}" type="sibTrans" cxnId="{CBE8D063-18CC-4658-B658-930CCFB83A50}">
      <dgm:prSet/>
      <dgm:spPr/>
      <dgm:t>
        <a:bodyPr/>
        <a:lstStyle/>
        <a:p>
          <a:endParaRPr lang="zh-TW" altLang="en-US"/>
        </a:p>
      </dgm:t>
    </dgm:pt>
    <dgm:pt modelId="{2C382E36-628F-4D03-AB72-E993DE9BD80D}">
      <dgm:prSet phldrT="[文字]"/>
      <dgm:spPr/>
      <dgm:t>
        <a:bodyPr/>
        <a:lstStyle/>
        <a:p>
          <a:r>
            <a:rPr lang="en-US" altLang="zh-TW" smtClean="0">
              <a:solidFill>
                <a:srgbClr val="FF0000"/>
              </a:solidFill>
            </a:rPr>
            <a:t>step 5</a:t>
          </a:r>
          <a:endParaRPr lang="zh-TW" altLang="en-US">
            <a:solidFill>
              <a:srgbClr val="FF0000"/>
            </a:solidFill>
          </a:endParaRPr>
        </a:p>
      </dgm:t>
    </dgm:pt>
    <dgm:pt modelId="{A6852A49-B4B0-42D2-8D7D-3A9A41A728FF}" type="parTrans" cxnId="{1DDB47A1-E2F9-4544-BAF6-462E687DE373}">
      <dgm:prSet/>
      <dgm:spPr/>
      <dgm:t>
        <a:bodyPr/>
        <a:lstStyle/>
        <a:p>
          <a:endParaRPr lang="zh-TW" altLang="en-US"/>
        </a:p>
      </dgm:t>
    </dgm:pt>
    <dgm:pt modelId="{D641BAC7-B714-4DE1-8F41-C647594BA10B}" type="sibTrans" cxnId="{1DDB47A1-E2F9-4544-BAF6-462E687DE373}">
      <dgm:prSet/>
      <dgm:spPr/>
      <dgm:t>
        <a:bodyPr/>
        <a:lstStyle/>
        <a:p>
          <a:endParaRPr lang="zh-TW" altLang="en-US"/>
        </a:p>
      </dgm:t>
    </dgm:pt>
    <dgm:pt modelId="{7B210F15-188E-4E15-A97B-A12C82EF883E}">
      <dgm:prSet phldrT="[文字]"/>
      <dgm:spPr/>
      <dgm:t>
        <a:bodyPr/>
        <a:lstStyle/>
        <a:p>
          <a:r>
            <a:rPr lang="en-US" altLang="zh-TW" smtClean="0"/>
            <a:t>step 6</a:t>
          </a:r>
          <a:endParaRPr lang="zh-TW" altLang="en-US"/>
        </a:p>
      </dgm:t>
    </dgm:pt>
    <dgm:pt modelId="{522DE9D0-39F0-475B-88F8-59C6D8C99BA7}" type="parTrans" cxnId="{A7BFFFBB-A5F4-48BE-AA25-4AD834CA8F67}">
      <dgm:prSet/>
      <dgm:spPr/>
      <dgm:t>
        <a:bodyPr/>
        <a:lstStyle/>
        <a:p>
          <a:endParaRPr lang="zh-TW" altLang="en-US"/>
        </a:p>
      </dgm:t>
    </dgm:pt>
    <dgm:pt modelId="{492176E3-F96E-45E9-AE3A-4653D5560300}" type="sibTrans" cxnId="{A7BFFFBB-A5F4-48BE-AA25-4AD834CA8F67}">
      <dgm:prSet/>
      <dgm:spPr/>
      <dgm:t>
        <a:bodyPr/>
        <a:lstStyle/>
        <a:p>
          <a:endParaRPr lang="zh-TW" altLang="en-US"/>
        </a:p>
      </dgm:t>
    </dgm:pt>
    <dgm:pt modelId="{E80A45FA-54C8-4827-815C-E3C39BE8C0C9}">
      <dgm:prSet phldrT="[文字]" custT="1"/>
      <dgm:spPr/>
      <dgm:t>
        <a:bodyPr/>
        <a:lstStyle/>
        <a:p>
          <a:r>
            <a:rPr lang="en-US" altLang="zh-TW" sz="1500" smtClean="0"/>
            <a:t>Use *fapower to generate pgmap</a:t>
          </a:r>
          <a:endParaRPr lang="zh-TW" altLang="en-US" sz="1500"/>
        </a:p>
      </dgm:t>
    </dgm:pt>
    <dgm:pt modelId="{D807D171-1BF4-4556-9EF4-4421FB5C81A3}" type="parTrans" cxnId="{B3BCB95C-BFF8-4DD4-BB5A-7617775527C0}">
      <dgm:prSet/>
      <dgm:spPr/>
      <dgm:t>
        <a:bodyPr/>
        <a:lstStyle/>
        <a:p>
          <a:endParaRPr lang="zh-TW" altLang="en-US"/>
        </a:p>
      </dgm:t>
    </dgm:pt>
    <dgm:pt modelId="{DC0421CF-3F30-44DD-B8E7-EB7AAFF82CF9}" type="sibTrans" cxnId="{B3BCB95C-BFF8-4DD4-BB5A-7617775527C0}">
      <dgm:prSet/>
      <dgm:spPr/>
      <dgm:t>
        <a:bodyPr/>
        <a:lstStyle/>
        <a:p>
          <a:endParaRPr lang="zh-TW" altLang="en-US"/>
        </a:p>
      </dgm:t>
    </dgm:pt>
    <dgm:pt modelId="{C951A55B-9A62-4D4F-9655-2659B08F1807}">
      <dgm:prSet phldrT="[文字]" custT="1"/>
      <dgm:spPr/>
      <dgm:t>
        <a:bodyPr/>
        <a:lstStyle/>
        <a:p>
          <a:r>
            <a:rPr lang="en-US" altLang="zh-TW" sz="1500" smtClean="0"/>
            <a:t>Modify SDC by removing boundary constraints</a:t>
          </a:r>
          <a:endParaRPr lang="zh-TW" altLang="en-US" sz="1500"/>
        </a:p>
      </dgm:t>
    </dgm:pt>
    <dgm:pt modelId="{C3F92F23-8133-4782-A698-6DEEEC8A4AD5}" type="parTrans" cxnId="{356222C5-62B5-42D4-8856-56E5E309F744}">
      <dgm:prSet/>
      <dgm:spPr/>
      <dgm:t>
        <a:bodyPr/>
        <a:lstStyle/>
        <a:p>
          <a:endParaRPr lang="zh-TW" altLang="en-US"/>
        </a:p>
      </dgm:t>
    </dgm:pt>
    <dgm:pt modelId="{DB33FB2A-3604-4640-9A5E-69D82AA74653}" type="sibTrans" cxnId="{356222C5-62B5-42D4-8856-56E5E309F744}">
      <dgm:prSet/>
      <dgm:spPr/>
      <dgm:t>
        <a:bodyPr/>
        <a:lstStyle/>
        <a:p>
          <a:endParaRPr lang="zh-TW" altLang="en-US"/>
        </a:p>
      </dgm:t>
    </dgm:pt>
    <dgm:pt modelId="{810D314C-6677-441A-8E36-C55269F21C31}">
      <dgm:prSet phldrT="[文字]" custT="1"/>
      <dgm:spPr/>
      <dgm:t>
        <a:bodyPr/>
        <a:lstStyle/>
        <a:p>
          <a:r>
            <a:rPr lang="en-US" altLang="zh-TW" sz="1500" smtClean="0"/>
            <a:t>Run Primetime to generate ETM lib file</a:t>
          </a:r>
          <a:endParaRPr lang="zh-TW" altLang="en-US" sz="1500"/>
        </a:p>
      </dgm:t>
    </dgm:pt>
    <dgm:pt modelId="{B4A26396-EDD4-4E15-840F-F5CA751B6604}" type="parTrans" cxnId="{E0E03301-EBE0-4BE8-92DE-ECF2DECDBF64}">
      <dgm:prSet/>
      <dgm:spPr/>
      <dgm:t>
        <a:bodyPr/>
        <a:lstStyle/>
        <a:p>
          <a:endParaRPr lang="zh-TW" altLang="en-US"/>
        </a:p>
      </dgm:t>
    </dgm:pt>
    <dgm:pt modelId="{5A43C994-7D6C-4796-9022-14E29918058E}" type="sibTrans" cxnId="{E0E03301-EBE0-4BE8-92DE-ECF2DECDBF64}">
      <dgm:prSet/>
      <dgm:spPr/>
      <dgm:t>
        <a:bodyPr/>
        <a:lstStyle/>
        <a:p>
          <a:endParaRPr lang="zh-TW" altLang="en-US"/>
        </a:p>
      </dgm:t>
    </dgm:pt>
    <dgm:pt modelId="{360A3951-2DFF-4C40-B488-4AF666A2AEEB}">
      <dgm:prSet phldrT="[文字]" custT="1"/>
      <dgm:spPr/>
      <dgm:t>
        <a:bodyPr/>
        <a:lstStyle/>
        <a:p>
          <a:r>
            <a:rPr lang="en-US" altLang="zh-TW" sz="1500" smtClean="0"/>
            <a:t>Move ETM libs and other necessary files to output folder</a:t>
          </a:r>
          <a:endParaRPr lang="zh-TW" altLang="en-US" sz="1500"/>
        </a:p>
      </dgm:t>
    </dgm:pt>
    <dgm:pt modelId="{60934FC2-BCC0-4723-AE45-3594C945FECD}" type="parTrans" cxnId="{481DD151-4A58-4EDA-B302-6195DC6E7733}">
      <dgm:prSet/>
      <dgm:spPr/>
      <dgm:t>
        <a:bodyPr/>
        <a:lstStyle/>
        <a:p>
          <a:endParaRPr lang="zh-TW" altLang="en-US"/>
        </a:p>
      </dgm:t>
    </dgm:pt>
    <dgm:pt modelId="{3178BD5B-60E5-44AC-A470-85CCCAEEFF7E}" type="sibTrans" cxnId="{481DD151-4A58-4EDA-B302-6195DC6E7733}">
      <dgm:prSet/>
      <dgm:spPr/>
      <dgm:t>
        <a:bodyPr/>
        <a:lstStyle/>
        <a:p>
          <a:endParaRPr lang="zh-TW" altLang="en-US"/>
        </a:p>
      </dgm:t>
    </dgm:pt>
    <dgm:pt modelId="{EFFC4F4B-FD1C-4867-A693-19398AA520E3}">
      <dgm:prSet phldrT="[文字]"/>
      <dgm:spPr/>
      <dgm:t>
        <a:bodyPr/>
        <a:lstStyle/>
        <a:p>
          <a:r>
            <a:rPr lang="en-US" altLang="zh-TW" smtClean="0">
              <a:solidFill>
                <a:srgbClr val="FF0000"/>
              </a:solidFill>
            </a:rPr>
            <a:t>step 6.5</a:t>
          </a:r>
          <a:endParaRPr lang="zh-TW" altLang="en-US">
            <a:solidFill>
              <a:srgbClr val="FF0000"/>
            </a:solidFill>
          </a:endParaRPr>
        </a:p>
      </dgm:t>
    </dgm:pt>
    <dgm:pt modelId="{3AB4A9F2-68FA-4027-8798-D20D10D8C4EA}" type="parTrans" cxnId="{FCF8A82B-9FC6-4FED-B925-BE922954D585}">
      <dgm:prSet/>
      <dgm:spPr/>
      <dgm:t>
        <a:bodyPr/>
        <a:lstStyle/>
        <a:p>
          <a:endParaRPr lang="zh-TW" altLang="en-US"/>
        </a:p>
      </dgm:t>
    </dgm:pt>
    <dgm:pt modelId="{24AF6360-B5E1-4B53-94A9-77F7F295F8B5}" type="sibTrans" cxnId="{FCF8A82B-9FC6-4FED-B925-BE922954D585}">
      <dgm:prSet/>
      <dgm:spPr/>
      <dgm:t>
        <a:bodyPr/>
        <a:lstStyle/>
        <a:p>
          <a:endParaRPr lang="zh-TW" altLang="en-US"/>
        </a:p>
      </dgm:t>
    </dgm:pt>
    <dgm:pt modelId="{668ED4D3-E3EA-4A90-992E-2E767A35ED5D}">
      <dgm:prSet phldrT="[文字]"/>
      <dgm:spPr/>
      <dgm:t>
        <a:bodyPr/>
        <a:lstStyle/>
        <a:p>
          <a:r>
            <a:rPr lang="en-US" altLang="zh-TW" smtClean="0">
              <a:solidFill>
                <a:srgbClr val="FF0000"/>
              </a:solidFill>
            </a:rPr>
            <a:t>step 7</a:t>
          </a:r>
          <a:endParaRPr lang="zh-TW" altLang="en-US">
            <a:solidFill>
              <a:srgbClr val="FF0000"/>
            </a:solidFill>
          </a:endParaRPr>
        </a:p>
      </dgm:t>
    </dgm:pt>
    <dgm:pt modelId="{C0CB9D8C-13E9-43D8-A00B-C3E4C0FD49BD}" type="parTrans" cxnId="{A3406BE3-1243-4757-A734-5B28E7D0B090}">
      <dgm:prSet/>
      <dgm:spPr/>
      <dgm:t>
        <a:bodyPr/>
        <a:lstStyle/>
        <a:p>
          <a:endParaRPr lang="zh-TW" altLang="en-US"/>
        </a:p>
      </dgm:t>
    </dgm:pt>
    <dgm:pt modelId="{DF35E4AE-FBF9-44B2-891C-0742D4E2271B}" type="sibTrans" cxnId="{A3406BE3-1243-4757-A734-5B28E7D0B090}">
      <dgm:prSet/>
      <dgm:spPr/>
      <dgm:t>
        <a:bodyPr/>
        <a:lstStyle/>
        <a:p>
          <a:endParaRPr lang="zh-TW" altLang="en-US"/>
        </a:p>
      </dgm:t>
    </dgm:pt>
    <dgm:pt modelId="{CCE8987A-EA05-4F25-A492-F7D075B9E057}">
      <dgm:prSet phldrT="[文字]" custT="1"/>
      <dgm:spPr/>
      <dgm:t>
        <a:bodyPr/>
        <a:lstStyle/>
        <a:p>
          <a:r>
            <a:rPr lang="en-US" altLang="zh-TW" sz="1500" smtClean="0"/>
            <a:t>Generate pglib and pgdb from ETM libs (dc_shell, lc_shell)</a:t>
          </a:r>
          <a:endParaRPr lang="zh-TW" altLang="en-US" sz="1500"/>
        </a:p>
      </dgm:t>
    </dgm:pt>
    <dgm:pt modelId="{729052CE-1D55-41E4-9802-4FE6E4C03290}" type="parTrans" cxnId="{47844911-A09C-4CC0-BEDC-2C8215971B76}">
      <dgm:prSet/>
      <dgm:spPr/>
      <dgm:t>
        <a:bodyPr/>
        <a:lstStyle/>
        <a:p>
          <a:endParaRPr lang="zh-TW" altLang="en-US"/>
        </a:p>
      </dgm:t>
    </dgm:pt>
    <dgm:pt modelId="{D1B25213-AA12-4517-8AF9-5437E8F72E37}" type="sibTrans" cxnId="{47844911-A09C-4CC0-BEDC-2C8215971B76}">
      <dgm:prSet/>
      <dgm:spPr/>
      <dgm:t>
        <a:bodyPr/>
        <a:lstStyle/>
        <a:p>
          <a:endParaRPr lang="zh-TW" altLang="en-US"/>
        </a:p>
      </dgm:t>
    </dgm:pt>
    <dgm:pt modelId="{37CD8C05-33DD-46FA-AFD8-70BEBD2B021E}">
      <dgm:prSet phldrT="[文字]" custT="1"/>
      <dgm:spPr/>
      <dgm:t>
        <a:bodyPr/>
        <a:lstStyle/>
        <a:p>
          <a:r>
            <a:rPr lang="en-US" altLang="zh-TW" sz="1500" smtClean="0"/>
            <a:t>Check ETM lib’s timing arc (CCD)</a:t>
          </a:r>
          <a:endParaRPr lang="zh-TW" altLang="en-US" sz="1500"/>
        </a:p>
      </dgm:t>
    </dgm:pt>
    <dgm:pt modelId="{17F928FC-3F7D-4E49-8140-CAFFEF975E35}" type="parTrans" cxnId="{4215D9E8-5E83-46E3-929B-6A544C98B1AB}">
      <dgm:prSet/>
      <dgm:spPr/>
      <dgm:t>
        <a:bodyPr/>
        <a:lstStyle/>
        <a:p>
          <a:endParaRPr lang="zh-TW" altLang="en-US"/>
        </a:p>
      </dgm:t>
    </dgm:pt>
    <dgm:pt modelId="{617C466F-9505-40B0-BB72-60020D6661E6}" type="sibTrans" cxnId="{4215D9E8-5E83-46E3-929B-6A544C98B1AB}">
      <dgm:prSet/>
      <dgm:spPr/>
      <dgm:t>
        <a:bodyPr/>
        <a:lstStyle/>
        <a:p>
          <a:endParaRPr lang="zh-TW" altLang="en-US"/>
        </a:p>
      </dgm:t>
    </dgm:pt>
    <dgm:pt modelId="{86802D47-49B9-4073-B56C-78A90296A7F5}">
      <dgm:prSet phldrT="[文字]" custT="1"/>
      <dgm:spPr/>
      <dgm:t>
        <a:bodyPr/>
        <a:lstStyle/>
        <a:p>
          <a:r>
            <a:rPr lang="en-US" altLang="zh-TW" sz="1500" smtClean="0"/>
            <a:t>Generate db file (lc_shell)</a:t>
          </a:r>
          <a:endParaRPr lang="zh-TW" altLang="en-US" sz="1500"/>
        </a:p>
      </dgm:t>
    </dgm:pt>
    <dgm:pt modelId="{58673D5A-559C-4AA7-B947-34DEC3ECE481}" type="sibTrans" cxnId="{3AFB26CC-FCAB-4545-BD4E-719E3741B2EB}">
      <dgm:prSet/>
      <dgm:spPr/>
      <dgm:t>
        <a:bodyPr/>
        <a:lstStyle/>
        <a:p>
          <a:endParaRPr lang="zh-TW" altLang="en-US"/>
        </a:p>
      </dgm:t>
    </dgm:pt>
    <dgm:pt modelId="{1C48301D-2FC7-4D67-B691-DF3E780B3FDB}" type="parTrans" cxnId="{3AFB26CC-FCAB-4545-BD4E-719E3741B2EB}">
      <dgm:prSet/>
      <dgm:spPr/>
      <dgm:t>
        <a:bodyPr/>
        <a:lstStyle/>
        <a:p>
          <a:endParaRPr lang="zh-TW" altLang="en-US"/>
        </a:p>
      </dgm:t>
    </dgm:pt>
    <dgm:pt modelId="{A4AB8111-F21C-432E-A255-A81891D57EBD}" type="pres">
      <dgm:prSet presAssocID="{147B7C87-E8DA-490A-A576-386108BB9827}" presName="linearFlow" presStyleCnt="0">
        <dgm:presLayoutVars>
          <dgm:dir/>
          <dgm:animLvl val="lvl"/>
          <dgm:resizeHandles val="exact"/>
        </dgm:presLayoutVars>
      </dgm:prSet>
      <dgm:spPr/>
      <dgm:t>
        <a:bodyPr/>
        <a:lstStyle/>
        <a:p>
          <a:endParaRPr lang="zh-TW" altLang="en-US"/>
        </a:p>
      </dgm:t>
    </dgm:pt>
    <dgm:pt modelId="{01B53863-5E9A-4901-8466-6FA0FE52A124}" type="pres">
      <dgm:prSet presAssocID="{2E4DB273-B8B6-4D39-A739-C0F71A37BCF2}" presName="composite" presStyleCnt="0"/>
      <dgm:spPr/>
    </dgm:pt>
    <dgm:pt modelId="{13796306-6ABE-40B7-B703-14FF279640CE}" type="pres">
      <dgm:prSet presAssocID="{2E4DB273-B8B6-4D39-A739-C0F71A37BCF2}" presName="parentText" presStyleLbl="alignNode1" presStyleIdx="0" presStyleCnt="8">
        <dgm:presLayoutVars>
          <dgm:chMax val="1"/>
          <dgm:bulletEnabled val="1"/>
        </dgm:presLayoutVars>
      </dgm:prSet>
      <dgm:spPr/>
      <dgm:t>
        <a:bodyPr/>
        <a:lstStyle/>
        <a:p>
          <a:endParaRPr lang="zh-TW" altLang="en-US"/>
        </a:p>
      </dgm:t>
    </dgm:pt>
    <dgm:pt modelId="{F5BD1D58-4EAB-448E-B2BB-8682ABDBC3EB}" type="pres">
      <dgm:prSet presAssocID="{2E4DB273-B8B6-4D39-A739-C0F71A37BCF2}" presName="descendantText" presStyleLbl="alignAcc1" presStyleIdx="0" presStyleCnt="8" custScaleX="95117">
        <dgm:presLayoutVars>
          <dgm:bulletEnabled val="1"/>
        </dgm:presLayoutVars>
      </dgm:prSet>
      <dgm:spPr/>
      <dgm:t>
        <a:bodyPr/>
        <a:lstStyle/>
        <a:p>
          <a:endParaRPr lang="zh-TW" altLang="en-US"/>
        </a:p>
      </dgm:t>
    </dgm:pt>
    <dgm:pt modelId="{6848C944-E79B-4189-9107-6B8102688047}" type="pres">
      <dgm:prSet presAssocID="{E5DE7920-2338-4026-BAD7-AD8E45F5D59B}" presName="sp" presStyleCnt="0"/>
      <dgm:spPr/>
    </dgm:pt>
    <dgm:pt modelId="{8282E677-F289-4CF5-BE7B-E857079EC0FC}" type="pres">
      <dgm:prSet presAssocID="{69E57ADE-FDD8-41FA-BD20-5F2BEFFC6240}" presName="composite" presStyleCnt="0"/>
      <dgm:spPr/>
    </dgm:pt>
    <dgm:pt modelId="{F53D8D51-0EC2-43E3-90EB-250D4CEAA299}" type="pres">
      <dgm:prSet presAssocID="{69E57ADE-FDD8-41FA-BD20-5F2BEFFC6240}" presName="parentText" presStyleLbl="alignNode1" presStyleIdx="1" presStyleCnt="8">
        <dgm:presLayoutVars>
          <dgm:chMax val="1"/>
          <dgm:bulletEnabled val="1"/>
        </dgm:presLayoutVars>
      </dgm:prSet>
      <dgm:spPr/>
      <dgm:t>
        <a:bodyPr/>
        <a:lstStyle/>
        <a:p>
          <a:endParaRPr lang="zh-TW" altLang="en-US"/>
        </a:p>
      </dgm:t>
    </dgm:pt>
    <dgm:pt modelId="{42412C72-202A-48A8-A4B1-75A0DB3BD544}" type="pres">
      <dgm:prSet presAssocID="{69E57ADE-FDD8-41FA-BD20-5F2BEFFC6240}" presName="descendantText" presStyleLbl="alignAcc1" presStyleIdx="1" presStyleCnt="8" custScaleX="95117">
        <dgm:presLayoutVars>
          <dgm:bulletEnabled val="1"/>
        </dgm:presLayoutVars>
      </dgm:prSet>
      <dgm:spPr/>
      <dgm:t>
        <a:bodyPr/>
        <a:lstStyle/>
        <a:p>
          <a:endParaRPr lang="zh-TW" altLang="en-US"/>
        </a:p>
      </dgm:t>
    </dgm:pt>
    <dgm:pt modelId="{609AA51E-530F-4B8A-9730-B393946A27A8}" type="pres">
      <dgm:prSet presAssocID="{1104D29B-B883-427F-98C8-32D5BE172C49}" presName="sp" presStyleCnt="0"/>
      <dgm:spPr/>
    </dgm:pt>
    <dgm:pt modelId="{A85C06E3-78ED-4570-9EC1-6A0DAC6545DD}" type="pres">
      <dgm:prSet presAssocID="{AF9CDFD3-240B-4A8E-B4E3-77614D905FA7}" presName="composite" presStyleCnt="0"/>
      <dgm:spPr/>
    </dgm:pt>
    <dgm:pt modelId="{D9F4198E-F513-404C-BCC1-D939D3019A4C}" type="pres">
      <dgm:prSet presAssocID="{AF9CDFD3-240B-4A8E-B4E3-77614D905FA7}" presName="parentText" presStyleLbl="alignNode1" presStyleIdx="2" presStyleCnt="8">
        <dgm:presLayoutVars>
          <dgm:chMax val="1"/>
          <dgm:bulletEnabled val="1"/>
        </dgm:presLayoutVars>
      </dgm:prSet>
      <dgm:spPr/>
      <dgm:t>
        <a:bodyPr/>
        <a:lstStyle/>
        <a:p>
          <a:endParaRPr lang="zh-TW" altLang="en-US"/>
        </a:p>
      </dgm:t>
    </dgm:pt>
    <dgm:pt modelId="{FFC5F251-D2B0-4F46-A6A6-A4CB45C67E9E}" type="pres">
      <dgm:prSet presAssocID="{AF9CDFD3-240B-4A8E-B4E3-77614D905FA7}" presName="descendantText" presStyleLbl="alignAcc1" presStyleIdx="2" presStyleCnt="8" custScaleX="95117">
        <dgm:presLayoutVars>
          <dgm:bulletEnabled val="1"/>
        </dgm:presLayoutVars>
      </dgm:prSet>
      <dgm:spPr/>
      <dgm:t>
        <a:bodyPr/>
        <a:lstStyle/>
        <a:p>
          <a:endParaRPr lang="zh-TW" altLang="en-US"/>
        </a:p>
      </dgm:t>
    </dgm:pt>
    <dgm:pt modelId="{3B863967-A07E-4F0D-9505-77113ABEEA08}" type="pres">
      <dgm:prSet presAssocID="{71EA06F9-20C8-4544-9C3F-C99D1B639F1E}" presName="sp" presStyleCnt="0"/>
      <dgm:spPr/>
    </dgm:pt>
    <dgm:pt modelId="{47565307-AF53-4CFA-96A0-6E78F63D6882}" type="pres">
      <dgm:prSet presAssocID="{22828E5E-C1EC-4151-AE48-DBBCB1A275AF}" presName="composite" presStyleCnt="0"/>
      <dgm:spPr/>
    </dgm:pt>
    <dgm:pt modelId="{6ACBAB95-66E9-4356-B10A-92E7812EB32C}" type="pres">
      <dgm:prSet presAssocID="{22828E5E-C1EC-4151-AE48-DBBCB1A275AF}" presName="parentText" presStyleLbl="alignNode1" presStyleIdx="3" presStyleCnt="8">
        <dgm:presLayoutVars>
          <dgm:chMax val="1"/>
          <dgm:bulletEnabled val="1"/>
        </dgm:presLayoutVars>
      </dgm:prSet>
      <dgm:spPr/>
      <dgm:t>
        <a:bodyPr/>
        <a:lstStyle/>
        <a:p>
          <a:endParaRPr lang="zh-TW" altLang="en-US"/>
        </a:p>
      </dgm:t>
    </dgm:pt>
    <dgm:pt modelId="{BE2CD86C-5CD9-46C3-AEAE-237FE08911DC}" type="pres">
      <dgm:prSet presAssocID="{22828E5E-C1EC-4151-AE48-DBBCB1A275AF}" presName="descendantText" presStyleLbl="alignAcc1" presStyleIdx="3" presStyleCnt="8" custScaleX="95117">
        <dgm:presLayoutVars>
          <dgm:bulletEnabled val="1"/>
        </dgm:presLayoutVars>
      </dgm:prSet>
      <dgm:spPr/>
      <dgm:t>
        <a:bodyPr/>
        <a:lstStyle/>
        <a:p>
          <a:endParaRPr lang="zh-TW" altLang="en-US"/>
        </a:p>
      </dgm:t>
    </dgm:pt>
    <dgm:pt modelId="{2967F3FE-A492-475D-93AE-0F573193C0E4}" type="pres">
      <dgm:prSet presAssocID="{0684BAC4-60A3-4952-915D-B6399B6DB6D8}" presName="sp" presStyleCnt="0"/>
      <dgm:spPr/>
    </dgm:pt>
    <dgm:pt modelId="{E405951A-288E-4870-A3A4-14BE7258BBA2}" type="pres">
      <dgm:prSet presAssocID="{2C382E36-628F-4D03-AB72-E993DE9BD80D}" presName="composite" presStyleCnt="0"/>
      <dgm:spPr/>
    </dgm:pt>
    <dgm:pt modelId="{4C99B0F4-5C59-4992-9BB2-D102439F13DD}" type="pres">
      <dgm:prSet presAssocID="{2C382E36-628F-4D03-AB72-E993DE9BD80D}" presName="parentText" presStyleLbl="alignNode1" presStyleIdx="4" presStyleCnt="8">
        <dgm:presLayoutVars>
          <dgm:chMax val="1"/>
          <dgm:bulletEnabled val="1"/>
        </dgm:presLayoutVars>
      </dgm:prSet>
      <dgm:spPr/>
      <dgm:t>
        <a:bodyPr/>
        <a:lstStyle/>
        <a:p>
          <a:endParaRPr lang="zh-TW" altLang="en-US"/>
        </a:p>
      </dgm:t>
    </dgm:pt>
    <dgm:pt modelId="{37C2DA18-E549-4971-8AD9-F7D5B8BB63A2}" type="pres">
      <dgm:prSet presAssocID="{2C382E36-628F-4D03-AB72-E993DE9BD80D}" presName="descendantText" presStyleLbl="alignAcc1" presStyleIdx="4" presStyleCnt="8" custScaleX="95117">
        <dgm:presLayoutVars>
          <dgm:bulletEnabled val="1"/>
        </dgm:presLayoutVars>
      </dgm:prSet>
      <dgm:spPr/>
      <dgm:t>
        <a:bodyPr/>
        <a:lstStyle/>
        <a:p>
          <a:endParaRPr lang="zh-TW" altLang="en-US"/>
        </a:p>
      </dgm:t>
    </dgm:pt>
    <dgm:pt modelId="{C9485F95-44F1-4893-BEAE-975F133A7F18}" type="pres">
      <dgm:prSet presAssocID="{D641BAC7-B714-4DE1-8F41-C647594BA10B}" presName="sp" presStyleCnt="0"/>
      <dgm:spPr/>
    </dgm:pt>
    <dgm:pt modelId="{6F086F83-65AF-4321-8870-056491895DC9}" type="pres">
      <dgm:prSet presAssocID="{7B210F15-188E-4E15-A97B-A12C82EF883E}" presName="composite" presStyleCnt="0"/>
      <dgm:spPr/>
    </dgm:pt>
    <dgm:pt modelId="{BF369B1D-C8A6-460A-B8B0-495D4B94360F}" type="pres">
      <dgm:prSet presAssocID="{7B210F15-188E-4E15-A97B-A12C82EF883E}" presName="parentText" presStyleLbl="alignNode1" presStyleIdx="5" presStyleCnt="8">
        <dgm:presLayoutVars>
          <dgm:chMax val="1"/>
          <dgm:bulletEnabled val="1"/>
        </dgm:presLayoutVars>
      </dgm:prSet>
      <dgm:spPr/>
      <dgm:t>
        <a:bodyPr/>
        <a:lstStyle/>
        <a:p>
          <a:endParaRPr lang="zh-TW" altLang="en-US"/>
        </a:p>
      </dgm:t>
    </dgm:pt>
    <dgm:pt modelId="{88D53171-DDA8-4815-9632-ABAC513F485A}" type="pres">
      <dgm:prSet presAssocID="{7B210F15-188E-4E15-A97B-A12C82EF883E}" presName="descendantText" presStyleLbl="alignAcc1" presStyleIdx="5" presStyleCnt="8" custScaleX="95117">
        <dgm:presLayoutVars>
          <dgm:bulletEnabled val="1"/>
        </dgm:presLayoutVars>
      </dgm:prSet>
      <dgm:spPr/>
      <dgm:t>
        <a:bodyPr/>
        <a:lstStyle/>
        <a:p>
          <a:endParaRPr lang="zh-TW" altLang="en-US"/>
        </a:p>
      </dgm:t>
    </dgm:pt>
    <dgm:pt modelId="{8AA3362C-F592-4CEF-8F3C-8E29EEF9D44F}" type="pres">
      <dgm:prSet presAssocID="{492176E3-F96E-45E9-AE3A-4653D5560300}" presName="sp" presStyleCnt="0"/>
      <dgm:spPr/>
    </dgm:pt>
    <dgm:pt modelId="{13285D68-1F34-4A33-95EA-B6765985BFA5}" type="pres">
      <dgm:prSet presAssocID="{EFFC4F4B-FD1C-4867-A693-19398AA520E3}" presName="composite" presStyleCnt="0"/>
      <dgm:spPr/>
    </dgm:pt>
    <dgm:pt modelId="{0B35C8FB-83E6-4999-BA78-FE2D2EC9693D}" type="pres">
      <dgm:prSet presAssocID="{EFFC4F4B-FD1C-4867-A693-19398AA520E3}" presName="parentText" presStyleLbl="alignNode1" presStyleIdx="6" presStyleCnt="8">
        <dgm:presLayoutVars>
          <dgm:chMax val="1"/>
          <dgm:bulletEnabled val="1"/>
        </dgm:presLayoutVars>
      </dgm:prSet>
      <dgm:spPr/>
      <dgm:t>
        <a:bodyPr/>
        <a:lstStyle/>
        <a:p>
          <a:endParaRPr lang="zh-TW" altLang="en-US"/>
        </a:p>
      </dgm:t>
    </dgm:pt>
    <dgm:pt modelId="{A213663F-E319-4E44-8118-B4FC2C967D41}" type="pres">
      <dgm:prSet presAssocID="{EFFC4F4B-FD1C-4867-A693-19398AA520E3}" presName="descendantText" presStyleLbl="alignAcc1" presStyleIdx="6" presStyleCnt="8" custScaleX="95117">
        <dgm:presLayoutVars>
          <dgm:bulletEnabled val="1"/>
        </dgm:presLayoutVars>
      </dgm:prSet>
      <dgm:spPr/>
      <dgm:t>
        <a:bodyPr/>
        <a:lstStyle/>
        <a:p>
          <a:endParaRPr lang="zh-TW" altLang="en-US"/>
        </a:p>
      </dgm:t>
    </dgm:pt>
    <dgm:pt modelId="{3F3D0A4B-815B-41C0-92C6-A98E1C2402E9}" type="pres">
      <dgm:prSet presAssocID="{24AF6360-B5E1-4B53-94A9-77F7F295F8B5}" presName="sp" presStyleCnt="0"/>
      <dgm:spPr/>
    </dgm:pt>
    <dgm:pt modelId="{774F5EB1-6C01-4797-B95D-D604A0846512}" type="pres">
      <dgm:prSet presAssocID="{668ED4D3-E3EA-4A90-992E-2E767A35ED5D}" presName="composite" presStyleCnt="0"/>
      <dgm:spPr/>
    </dgm:pt>
    <dgm:pt modelId="{FB183A0D-5FCC-4DCC-88CC-5EE6B76B3E3F}" type="pres">
      <dgm:prSet presAssocID="{668ED4D3-E3EA-4A90-992E-2E767A35ED5D}" presName="parentText" presStyleLbl="alignNode1" presStyleIdx="7" presStyleCnt="8">
        <dgm:presLayoutVars>
          <dgm:chMax val="1"/>
          <dgm:bulletEnabled val="1"/>
        </dgm:presLayoutVars>
      </dgm:prSet>
      <dgm:spPr/>
      <dgm:t>
        <a:bodyPr/>
        <a:lstStyle/>
        <a:p>
          <a:endParaRPr lang="zh-TW" altLang="en-US"/>
        </a:p>
      </dgm:t>
    </dgm:pt>
    <dgm:pt modelId="{1688CE59-CA60-4E2B-80BD-97AD73E88B1B}" type="pres">
      <dgm:prSet presAssocID="{668ED4D3-E3EA-4A90-992E-2E767A35ED5D}" presName="descendantText" presStyleLbl="alignAcc1" presStyleIdx="7" presStyleCnt="8" custScaleX="95117">
        <dgm:presLayoutVars>
          <dgm:bulletEnabled val="1"/>
        </dgm:presLayoutVars>
      </dgm:prSet>
      <dgm:spPr/>
      <dgm:t>
        <a:bodyPr/>
        <a:lstStyle/>
        <a:p>
          <a:endParaRPr lang="zh-TW" altLang="en-US"/>
        </a:p>
      </dgm:t>
    </dgm:pt>
  </dgm:ptLst>
  <dgm:cxnLst>
    <dgm:cxn modelId="{CBE8D063-18CC-4658-B658-930CCFB83A50}" srcId="{147B7C87-E8DA-490A-A576-386108BB9827}" destId="{22828E5E-C1EC-4151-AE48-DBBCB1A275AF}" srcOrd="3" destOrd="0" parTransId="{B76A89E5-9C99-4FE4-924F-2410E2B72D2E}" sibTransId="{0684BAC4-60A3-4952-915D-B6399B6DB6D8}"/>
    <dgm:cxn modelId="{47844911-A09C-4CC0-BEDC-2C8215971B76}" srcId="{EFFC4F4B-FD1C-4867-A693-19398AA520E3}" destId="{CCE8987A-EA05-4F25-A492-F7D075B9E057}" srcOrd="0" destOrd="0" parTransId="{729052CE-1D55-41E4-9802-4FE6E4C03290}" sibTransId="{D1B25213-AA12-4517-8AF9-5437E8F72E37}"/>
    <dgm:cxn modelId="{1DDB47A1-E2F9-4544-BAF6-462E687DE373}" srcId="{147B7C87-E8DA-490A-A576-386108BB9827}" destId="{2C382E36-628F-4D03-AB72-E993DE9BD80D}" srcOrd="4" destOrd="0" parTransId="{A6852A49-B4B0-42D2-8D7D-3A9A41A728FF}" sibTransId="{D641BAC7-B714-4DE1-8F41-C647594BA10B}"/>
    <dgm:cxn modelId="{EB84E853-4C29-48E5-B317-B70A47184BDD}" type="presOf" srcId="{69E57ADE-FDD8-41FA-BD20-5F2BEFFC6240}" destId="{F53D8D51-0EC2-43E3-90EB-250D4CEAA299}" srcOrd="0" destOrd="0" presId="urn:microsoft.com/office/officeart/2005/8/layout/chevron2"/>
    <dgm:cxn modelId="{25F8CDF0-3661-41F0-A516-4948BF24FD66}" srcId="{147B7C87-E8DA-490A-A576-386108BB9827}" destId="{69E57ADE-FDD8-41FA-BD20-5F2BEFFC6240}" srcOrd="1" destOrd="0" parTransId="{781C7C3C-4202-4F1F-9098-F71C4582E170}" sibTransId="{1104D29B-B883-427F-98C8-32D5BE172C49}"/>
    <dgm:cxn modelId="{8FDC60D8-5812-47F6-80EE-A48C4D4051E8}" type="presOf" srcId="{CCE8987A-EA05-4F25-A492-F7D075B9E057}" destId="{A213663F-E319-4E44-8118-B4FC2C967D41}" srcOrd="0" destOrd="0" presId="urn:microsoft.com/office/officeart/2005/8/layout/chevron2"/>
    <dgm:cxn modelId="{2E609C0F-EAD6-4077-A491-CD4FAD21AF59}" type="presOf" srcId="{360A3951-2DFF-4C40-B488-4AF666A2AEEB}" destId="{88D53171-DDA8-4815-9632-ABAC513F485A}" srcOrd="0" destOrd="0" presId="urn:microsoft.com/office/officeart/2005/8/layout/chevron2"/>
    <dgm:cxn modelId="{B0AB5966-9780-4857-B4A2-A613E52C6017}" type="presOf" srcId="{0B4EA7D3-E9F7-4CA3-8B1F-6A93D5DD50FB}" destId="{FFC5F251-D2B0-4F46-A6A6-A4CB45C67E9E}" srcOrd="0" destOrd="0" presId="urn:microsoft.com/office/officeart/2005/8/layout/chevron2"/>
    <dgm:cxn modelId="{E0E03301-EBE0-4BE8-92DE-ECF2DECDBF64}" srcId="{2C382E36-628F-4D03-AB72-E993DE9BD80D}" destId="{810D314C-6677-441A-8E36-C55269F21C31}" srcOrd="0" destOrd="0" parTransId="{B4A26396-EDD4-4E15-840F-F5CA751B6604}" sibTransId="{5A43C994-7D6C-4796-9022-14E29918058E}"/>
    <dgm:cxn modelId="{07127856-EF6F-4E0F-B03B-C0531FB1A84E}" type="presOf" srcId="{147B7C87-E8DA-490A-A576-386108BB9827}" destId="{A4AB8111-F21C-432E-A255-A81891D57EBD}" srcOrd="0" destOrd="0" presId="urn:microsoft.com/office/officeart/2005/8/layout/chevron2"/>
    <dgm:cxn modelId="{1FB69BB1-1E89-47A2-968D-948D9D51A3BE}" type="presOf" srcId="{EFFC4F4B-FD1C-4867-A693-19398AA520E3}" destId="{0B35C8FB-83E6-4999-BA78-FE2D2EC9693D}" srcOrd="0" destOrd="0" presId="urn:microsoft.com/office/officeart/2005/8/layout/chevron2"/>
    <dgm:cxn modelId="{7A6B3ADA-33B0-452C-9704-42A23457F585}" type="presOf" srcId="{AD1128D8-DB36-44CD-A9AC-D5E5D27D0519}" destId="{42412C72-202A-48A8-A4B1-75A0DB3BD544}" srcOrd="0" destOrd="0" presId="urn:microsoft.com/office/officeart/2005/8/layout/chevron2"/>
    <dgm:cxn modelId="{E12805D3-5264-4C88-8824-9EF773E40BC8}" srcId="{147B7C87-E8DA-490A-A576-386108BB9827}" destId="{AF9CDFD3-240B-4A8E-B4E3-77614D905FA7}" srcOrd="2" destOrd="0" parTransId="{691157C8-3DC2-4C77-832E-722AD5586C4E}" sibTransId="{71EA06F9-20C8-4544-9C3F-C99D1B639F1E}"/>
    <dgm:cxn modelId="{4215D9E8-5E83-46E3-929B-6A544C98B1AB}" srcId="{668ED4D3-E3EA-4A90-992E-2E767A35ED5D}" destId="{37CD8C05-33DD-46FA-AFD8-70BEBD2B021E}" srcOrd="0" destOrd="0" parTransId="{17F928FC-3F7D-4E49-8140-CAFFEF975E35}" sibTransId="{617C466F-9505-40B0-BB72-60020D6661E6}"/>
    <dgm:cxn modelId="{B3BCB95C-BFF8-4DD4-BB5A-7617775527C0}" srcId="{69E57ADE-FDD8-41FA-BD20-5F2BEFFC6240}" destId="{E80A45FA-54C8-4827-815C-E3C39BE8C0C9}" srcOrd="1" destOrd="0" parTransId="{D807D171-1BF4-4556-9EF4-4421FB5C81A3}" sibTransId="{DC0421CF-3F30-44DD-B8E7-EB7AAFF82CF9}"/>
    <dgm:cxn modelId="{AFA9884C-C6C2-461A-9FCC-51D8D5549D24}" type="presOf" srcId="{C951A55B-9A62-4D4F-9655-2659B08F1807}" destId="{BE2CD86C-5CD9-46C3-AEAE-237FE08911DC}" srcOrd="0" destOrd="0" presId="urn:microsoft.com/office/officeart/2005/8/layout/chevron2"/>
    <dgm:cxn modelId="{B0451F4D-7E98-4521-A065-9414A83C6DCA}" type="presOf" srcId="{BB2EE760-D6CF-40BA-886E-A5E4C46BA9C1}" destId="{F5BD1D58-4EAB-448E-B2BB-8682ABDBC3EB}" srcOrd="0" destOrd="0" presId="urn:microsoft.com/office/officeart/2005/8/layout/chevron2"/>
    <dgm:cxn modelId="{A7BFFFBB-A5F4-48BE-AA25-4AD834CA8F67}" srcId="{147B7C87-E8DA-490A-A576-386108BB9827}" destId="{7B210F15-188E-4E15-A97B-A12C82EF883E}" srcOrd="5" destOrd="0" parTransId="{522DE9D0-39F0-475B-88F8-59C6D8C99BA7}" sibTransId="{492176E3-F96E-45E9-AE3A-4653D5560300}"/>
    <dgm:cxn modelId="{D30788FD-D1C8-4A8D-9B0A-E52EDB6B3410}" srcId="{AF9CDFD3-240B-4A8E-B4E3-77614D905FA7}" destId="{0B4EA7D3-E9F7-4CA3-8B1F-6A93D5DD50FB}" srcOrd="0" destOrd="0" parTransId="{ED748748-D5B3-48A4-95C3-5E031108E7E2}" sibTransId="{F5A80CAF-0118-4EBB-B6B8-3D79D6E64103}"/>
    <dgm:cxn modelId="{95A4FFFC-0D09-40B1-97EF-9CE8C709A479}" type="presOf" srcId="{22828E5E-C1EC-4151-AE48-DBBCB1A275AF}" destId="{6ACBAB95-66E9-4356-B10A-92E7812EB32C}" srcOrd="0" destOrd="0" presId="urn:microsoft.com/office/officeart/2005/8/layout/chevron2"/>
    <dgm:cxn modelId="{ABAD3529-A642-40CD-8BC8-014185D3F9DC}" srcId="{147B7C87-E8DA-490A-A576-386108BB9827}" destId="{2E4DB273-B8B6-4D39-A739-C0F71A37BCF2}" srcOrd="0" destOrd="0" parTransId="{ECDF643D-1E99-4AF8-80C6-DB785716344A}" sibTransId="{E5DE7920-2338-4026-BAD7-AD8E45F5D59B}"/>
    <dgm:cxn modelId="{FF02A3FE-2E6C-4D0A-AE26-6A1C234D3467}" type="presOf" srcId="{E80A45FA-54C8-4827-815C-E3C39BE8C0C9}" destId="{42412C72-202A-48A8-A4B1-75A0DB3BD544}" srcOrd="0" destOrd="1" presId="urn:microsoft.com/office/officeart/2005/8/layout/chevron2"/>
    <dgm:cxn modelId="{FCF8A82B-9FC6-4FED-B925-BE922954D585}" srcId="{147B7C87-E8DA-490A-A576-386108BB9827}" destId="{EFFC4F4B-FD1C-4867-A693-19398AA520E3}" srcOrd="6" destOrd="0" parTransId="{3AB4A9F2-68FA-4027-8798-D20D10D8C4EA}" sibTransId="{24AF6360-B5E1-4B53-94A9-77F7F295F8B5}"/>
    <dgm:cxn modelId="{96E4E802-3E4B-40A9-B88F-7525E344D65B}" type="presOf" srcId="{810D314C-6677-441A-8E36-C55269F21C31}" destId="{37C2DA18-E549-4971-8AD9-F7D5B8BB63A2}" srcOrd="0" destOrd="0" presId="urn:microsoft.com/office/officeart/2005/8/layout/chevron2"/>
    <dgm:cxn modelId="{45DC9EA8-7E19-4A72-A7E6-EE36B6618C2E}" type="presOf" srcId="{37CD8C05-33DD-46FA-AFD8-70BEBD2B021E}" destId="{1688CE59-CA60-4E2B-80BD-97AD73E88B1B}" srcOrd="0" destOrd="0" presId="urn:microsoft.com/office/officeart/2005/8/layout/chevron2"/>
    <dgm:cxn modelId="{481DD151-4A58-4EDA-B302-6195DC6E7733}" srcId="{7B210F15-188E-4E15-A97B-A12C82EF883E}" destId="{360A3951-2DFF-4C40-B488-4AF666A2AEEB}" srcOrd="0" destOrd="0" parTransId="{60934FC2-BCC0-4723-AE45-3594C945FECD}" sibTransId="{3178BD5B-60E5-44AC-A470-85CCCAEEFF7E}"/>
    <dgm:cxn modelId="{14CCB7D5-7C6D-45F6-9517-C2BC85288264}" type="presOf" srcId="{2E4DB273-B8B6-4D39-A739-C0F71A37BCF2}" destId="{13796306-6ABE-40B7-B703-14FF279640CE}" srcOrd="0" destOrd="0" presId="urn:microsoft.com/office/officeart/2005/8/layout/chevron2"/>
    <dgm:cxn modelId="{876C12D9-4687-462E-A6FE-E6A2A0E6B9DB}" srcId="{2E4DB273-B8B6-4D39-A739-C0F71A37BCF2}" destId="{BB2EE760-D6CF-40BA-886E-A5E4C46BA9C1}" srcOrd="0" destOrd="0" parTransId="{1BB4D062-806B-404B-A20F-D19E10393E6F}" sibTransId="{2ED1D308-B069-4876-BC2E-A12CC48AF52A}"/>
    <dgm:cxn modelId="{356222C5-62B5-42D4-8856-56E5E309F744}" srcId="{22828E5E-C1EC-4151-AE48-DBBCB1A275AF}" destId="{C951A55B-9A62-4D4F-9655-2659B08F1807}" srcOrd="0" destOrd="0" parTransId="{C3F92F23-8133-4782-A698-6DEEEC8A4AD5}" sibTransId="{DB33FB2A-3604-4640-9A5E-69D82AA74653}"/>
    <dgm:cxn modelId="{40C82CF6-8633-4F01-B4B6-0624A639D6DF}" type="presOf" srcId="{86802D47-49B9-4073-B56C-78A90296A7F5}" destId="{37C2DA18-E549-4971-8AD9-F7D5B8BB63A2}" srcOrd="0" destOrd="1" presId="urn:microsoft.com/office/officeart/2005/8/layout/chevron2"/>
    <dgm:cxn modelId="{A3406BE3-1243-4757-A734-5B28E7D0B090}" srcId="{147B7C87-E8DA-490A-A576-386108BB9827}" destId="{668ED4D3-E3EA-4A90-992E-2E767A35ED5D}" srcOrd="7" destOrd="0" parTransId="{C0CB9D8C-13E9-43D8-A00B-C3E4C0FD49BD}" sibTransId="{DF35E4AE-FBF9-44B2-891C-0742D4E2271B}"/>
    <dgm:cxn modelId="{3AFB26CC-FCAB-4545-BD4E-719E3741B2EB}" srcId="{2C382E36-628F-4D03-AB72-E993DE9BD80D}" destId="{86802D47-49B9-4073-B56C-78A90296A7F5}" srcOrd="1" destOrd="0" parTransId="{1C48301D-2FC7-4D67-B691-DF3E780B3FDB}" sibTransId="{58673D5A-559C-4AA7-B947-34DEC3ECE481}"/>
    <dgm:cxn modelId="{17D7DD9A-7447-4AFE-A649-86866D4A1C44}" type="presOf" srcId="{AF9CDFD3-240B-4A8E-B4E3-77614D905FA7}" destId="{D9F4198E-F513-404C-BCC1-D939D3019A4C}" srcOrd="0" destOrd="0" presId="urn:microsoft.com/office/officeart/2005/8/layout/chevron2"/>
    <dgm:cxn modelId="{0E79666F-BDC3-45F2-994D-BEEF1416FD5A}" type="presOf" srcId="{7B210F15-188E-4E15-A97B-A12C82EF883E}" destId="{BF369B1D-C8A6-460A-B8B0-495D4B94360F}" srcOrd="0" destOrd="0" presId="urn:microsoft.com/office/officeart/2005/8/layout/chevron2"/>
    <dgm:cxn modelId="{5F46C92D-921D-4D29-ADCC-740C0FEEC878}" srcId="{69E57ADE-FDD8-41FA-BD20-5F2BEFFC6240}" destId="{AD1128D8-DB36-44CD-A9AC-D5E5D27D0519}" srcOrd="0" destOrd="0" parTransId="{A7FE95CA-C6CA-4E22-B173-B041809A36FB}" sibTransId="{047BA189-5EF5-4268-AFBE-1032741645CE}"/>
    <dgm:cxn modelId="{B8DECD4E-9F83-47DF-93B2-6BA25D8C3BBE}" type="presOf" srcId="{2C382E36-628F-4D03-AB72-E993DE9BD80D}" destId="{4C99B0F4-5C59-4992-9BB2-D102439F13DD}" srcOrd="0" destOrd="0" presId="urn:microsoft.com/office/officeart/2005/8/layout/chevron2"/>
    <dgm:cxn modelId="{646E4420-7AF5-49A2-A293-1A6A0458DE97}" type="presOf" srcId="{668ED4D3-E3EA-4A90-992E-2E767A35ED5D}" destId="{FB183A0D-5FCC-4DCC-88CC-5EE6B76B3E3F}" srcOrd="0" destOrd="0" presId="urn:microsoft.com/office/officeart/2005/8/layout/chevron2"/>
    <dgm:cxn modelId="{3AC2CB36-831E-4317-B546-9BC606C848F6}" type="presParOf" srcId="{A4AB8111-F21C-432E-A255-A81891D57EBD}" destId="{01B53863-5E9A-4901-8466-6FA0FE52A124}" srcOrd="0" destOrd="0" presId="urn:microsoft.com/office/officeart/2005/8/layout/chevron2"/>
    <dgm:cxn modelId="{04C11512-D467-4257-B87C-EEB69193C3F2}" type="presParOf" srcId="{01B53863-5E9A-4901-8466-6FA0FE52A124}" destId="{13796306-6ABE-40B7-B703-14FF279640CE}" srcOrd="0" destOrd="0" presId="urn:microsoft.com/office/officeart/2005/8/layout/chevron2"/>
    <dgm:cxn modelId="{51899F60-B48E-4E99-87C0-DD96EA5A420C}" type="presParOf" srcId="{01B53863-5E9A-4901-8466-6FA0FE52A124}" destId="{F5BD1D58-4EAB-448E-B2BB-8682ABDBC3EB}" srcOrd="1" destOrd="0" presId="urn:microsoft.com/office/officeart/2005/8/layout/chevron2"/>
    <dgm:cxn modelId="{0D40E259-347A-4CB2-AEA2-543B14904AF8}" type="presParOf" srcId="{A4AB8111-F21C-432E-A255-A81891D57EBD}" destId="{6848C944-E79B-4189-9107-6B8102688047}" srcOrd="1" destOrd="0" presId="urn:microsoft.com/office/officeart/2005/8/layout/chevron2"/>
    <dgm:cxn modelId="{8F8F8AC5-B130-4B82-95BB-D04D25A18C07}" type="presParOf" srcId="{A4AB8111-F21C-432E-A255-A81891D57EBD}" destId="{8282E677-F289-4CF5-BE7B-E857079EC0FC}" srcOrd="2" destOrd="0" presId="urn:microsoft.com/office/officeart/2005/8/layout/chevron2"/>
    <dgm:cxn modelId="{BE2F90CF-5F27-47C9-90C0-524697128D41}" type="presParOf" srcId="{8282E677-F289-4CF5-BE7B-E857079EC0FC}" destId="{F53D8D51-0EC2-43E3-90EB-250D4CEAA299}" srcOrd="0" destOrd="0" presId="urn:microsoft.com/office/officeart/2005/8/layout/chevron2"/>
    <dgm:cxn modelId="{7FF43583-1F8C-4E7F-9003-0A85EDA34CFB}" type="presParOf" srcId="{8282E677-F289-4CF5-BE7B-E857079EC0FC}" destId="{42412C72-202A-48A8-A4B1-75A0DB3BD544}" srcOrd="1" destOrd="0" presId="urn:microsoft.com/office/officeart/2005/8/layout/chevron2"/>
    <dgm:cxn modelId="{69FC5A0F-108F-49FB-A8DC-E803DE6301EB}" type="presParOf" srcId="{A4AB8111-F21C-432E-A255-A81891D57EBD}" destId="{609AA51E-530F-4B8A-9730-B393946A27A8}" srcOrd="3" destOrd="0" presId="urn:microsoft.com/office/officeart/2005/8/layout/chevron2"/>
    <dgm:cxn modelId="{23E9A621-C763-456B-8C97-5CE09B40BC6C}" type="presParOf" srcId="{A4AB8111-F21C-432E-A255-A81891D57EBD}" destId="{A85C06E3-78ED-4570-9EC1-6A0DAC6545DD}" srcOrd="4" destOrd="0" presId="urn:microsoft.com/office/officeart/2005/8/layout/chevron2"/>
    <dgm:cxn modelId="{244A1480-4441-440D-90D9-87F03F961F5B}" type="presParOf" srcId="{A85C06E3-78ED-4570-9EC1-6A0DAC6545DD}" destId="{D9F4198E-F513-404C-BCC1-D939D3019A4C}" srcOrd="0" destOrd="0" presId="urn:microsoft.com/office/officeart/2005/8/layout/chevron2"/>
    <dgm:cxn modelId="{9E8E5722-1C1B-4D20-BE45-A54525017E49}" type="presParOf" srcId="{A85C06E3-78ED-4570-9EC1-6A0DAC6545DD}" destId="{FFC5F251-D2B0-4F46-A6A6-A4CB45C67E9E}" srcOrd="1" destOrd="0" presId="urn:microsoft.com/office/officeart/2005/8/layout/chevron2"/>
    <dgm:cxn modelId="{D36582AE-EADD-471C-B02D-762CBAF621D4}" type="presParOf" srcId="{A4AB8111-F21C-432E-A255-A81891D57EBD}" destId="{3B863967-A07E-4F0D-9505-77113ABEEA08}" srcOrd="5" destOrd="0" presId="urn:microsoft.com/office/officeart/2005/8/layout/chevron2"/>
    <dgm:cxn modelId="{6BDC0F8A-93CE-4478-B433-0B6F75E4CC68}" type="presParOf" srcId="{A4AB8111-F21C-432E-A255-A81891D57EBD}" destId="{47565307-AF53-4CFA-96A0-6E78F63D6882}" srcOrd="6" destOrd="0" presId="urn:microsoft.com/office/officeart/2005/8/layout/chevron2"/>
    <dgm:cxn modelId="{877E54A7-EA32-482D-BA86-CB1D39B902AA}" type="presParOf" srcId="{47565307-AF53-4CFA-96A0-6E78F63D6882}" destId="{6ACBAB95-66E9-4356-B10A-92E7812EB32C}" srcOrd="0" destOrd="0" presId="urn:microsoft.com/office/officeart/2005/8/layout/chevron2"/>
    <dgm:cxn modelId="{7F9578AC-A991-4E7E-A327-9FB3ADAC22AA}" type="presParOf" srcId="{47565307-AF53-4CFA-96A0-6E78F63D6882}" destId="{BE2CD86C-5CD9-46C3-AEAE-237FE08911DC}" srcOrd="1" destOrd="0" presId="urn:microsoft.com/office/officeart/2005/8/layout/chevron2"/>
    <dgm:cxn modelId="{47420C8A-894C-40AF-AC85-DBC06D3694B6}" type="presParOf" srcId="{A4AB8111-F21C-432E-A255-A81891D57EBD}" destId="{2967F3FE-A492-475D-93AE-0F573193C0E4}" srcOrd="7" destOrd="0" presId="urn:microsoft.com/office/officeart/2005/8/layout/chevron2"/>
    <dgm:cxn modelId="{2E7F8673-127B-4DC1-A018-5AE617C78323}" type="presParOf" srcId="{A4AB8111-F21C-432E-A255-A81891D57EBD}" destId="{E405951A-288E-4870-A3A4-14BE7258BBA2}" srcOrd="8" destOrd="0" presId="urn:microsoft.com/office/officeart/2005/8/layout/chevron2"/>
    <dgm:cxn modelId="{27A29C48-F4DF-4DBE-83F3-420ADBCC6418}" type="presParOf" srcId="{E405951A-288E-4870-A3A4-14BE7258BBA2}" destId="{4C99B0F4-5C59-4992-9BB2-D102439F13DD}" srcOrd="0" destOrd="0" presId="urn:microsoft.com/office/officeart/2005/8/layout/chevron2"/>
    <dgm:cxn modelId="{6BE1D8F7-4E85-4768-8306-13BED327598A}" type="presParOf" srcId="{E405951A-288E-4870-A3A4-14BE7258BBA2}" destId="{37C2DA18-E549-4971-8AD9-F7D5B8BB63A2}" srcOrd="1" destOrd="0" presId="urn:microsoft.com/office/officeart/2005/8/layout/chevron2"/>
    <dgm:cxn modelId="{7E84D12F-10D0-431E-8CF4-8320DCCDBC98}" type="presParOf" srcId="{A4AB8111-F21C-432E-A255-A81891D57EBD}" destId="{C9485F95-44F1-4893-BEAE-975F133A7F18}" srcOrd="9" destOrd="0" presId="urn:microsoft.com/office/officeart/2005/8/layout/chevron2"/>
    <dgm:cxn modelId="{FBA76B0E-8C47-4087-8570-5E0672021C50}" type="presParOf" srcId="{A4AB8111-F21C-432E-A255-A81891D57EBD}" destId="{6F086F83-65AF-4321-8870-056491895DC9}" srcOrd="10" destOrd="0" presId="urn:microsoft.com/office/officeart/2005/8/layout/chevron2"/>
    <dgm:cxn modelId="{D4F4EC53-686D-4AC9-A9EF-A6B0CBC05471}" type="presParOf" srcId="{6F086F83-65AF-4321-8870-056491895DC9}" destId="{BF369B1D-C8A6-460A-B8B0-495D4B94360F}" srcOrd="0" destOrd="0" presId="urn:microsoft.com/office/officeart/2005/8/layout/chevron2"/>
    <dgm:cxn modelId="{63DB7302-E977-489E-9B2B-942BEB23C3EA}" type="presParOf" srcId="{6F086F83-65AF-4321-8870-056491895DC9}" destId="{88D53171-DDA8-4815-9632-ABAC513F485A}" srcOrd="1" destOrd="0" presId="urn:microsoft.com/office/officeart/2005/8/layout/chevron2"/>
    <dgm:cxn modelId="{3B0B648A-16A8-4AE2-A718-E981A5E3CCC5}" type="presParOf" srcId="{A4AB8111-F21C-432E-A255-A81891D57EBD}" destId="{8AA3362C-F592-4CEF-8F3C-8E29EEF9D44F}" srcOrd="11" destOrd="0" presId="urn:microsoft.com/office/officeart/2005/8/layout/chevron2"/>
    <dgm:cxn modelId="{2001B41A-18F1-45D4-9BB5-6877A91BA339}" type="presParOf" srcId="{A4AB8111-F21C-432E-A255-A81891D57EBD}" destId="{13285D68-1F34-4A33-95EA-B6765985BFA5}" srcOrd="12" destOrd="0" presId="urn:microsoft.com/office/officeart/2005/8/layout/chevron2"/>
    <dgm:cxn modelId="{1FB34C23-90AC-4D54-A09F-A7B9B4D15C13}" type="presParOf" srcId="{13285D68-1F34-4A33-95EA-B6765985BFA5}" destId="{0B35C8FB-83E6-4999-BA78-FE2D2EC9693D}" srcOrd="0" destOrd="0" presId="urn:microsoft.com/office/officeart/2005/8/layout/chevron2"/>
    <dgm:cxn modelId="{40371E3C-7405-44EB-97CA-F1EA4E496C40}" type="presParOf" srcId="{13285D68-1F34-4A33-95EA-B6765985BFA5}" destId="{A213663F-E319-4E44-8118-B4FC2C967D41}" srcOrd="1" destOrd="0" presId="urn:microsoft.com/office/officeart/2005/8/layout/chevron2"/>
    <dgm:cxn modelId="{79A20F6F-591A-4283-AB7B-1A0A9044CB4D}" type="presParOf" srcId="{A4AB8111-F21C-432E-A255-A81891D57EBD}" destId="{3F3D0A4B-815B-41C0-92C6-A98E1C2402E9}" srcOrd="13" destOrd="0" presId="urn:microsoft.com/office/officeart/2005/8/layout/chevron2"/>
    <dgm:cxn modelId="{5C689915-A573-40EF-84A1-B7AF120FBB24}" type="presParOf" srcId="{A4AB8111-F21C-432E-A255-A81891D57EBD}" destId="{774F5EB1-6C01-4797-B95D-D604A0846512}" srcOrd="14" destOrd="0" presId="urn:microsoft.com/office/officeart/2005/8/layout/chevron2"/>
    <dgm:cxn modelId="{2F8F0DD8-EB85-45E8-AAFA-6B233FEC1B08}" type="presParOf" srcId="{774F5EB1-6C01-4797-B95D-D604A0846512}" destId="{FB183A0D-5FCC-4DCC-88CC-5EE6B76B3E3F}" srcOrd="0" destOrd="0" presId="urn:microsoft.com/office/officeart/2005/8/layout/chevron2"/>
    <dgm:cxn modelId="{0FB7E895-2CEB-4583-A3B3-C0F804A0A369}" type="presParOf" srcId="{774F5EB1-6C01-4797-B95D-D604A0846512}" destId="{1688CE59-CA60-4E2B-80BD-97AD73E88B1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7B7C87-E8DA-490A-A576-386108BB982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TW" altLang="en-US"/>
        </a:p>
      </dgm:t>
    </dgm:pt>
    <dgm:pt modelId="{2E4DB273-B8B6-4D39-A739-C0F71A37BCF2}">
      <dgm:prSet phldrT="[文字]"/>
      <dgm:spPr/>
      <dgm:t>
        <a:bodyPr/>
        <a:lstStyle/>
        <a:p>
          <a:r>
            <a:rPr lang="en-US" altLang="zh-TW" smtClean="0"/>
            <a:t>step 1</a:t>
          </a:r>
          <a:endParaRPr lang="zh-TW" altLang="en-US"/>
        </a:p>
      </dgm:t>
    </dgm:pt>
    <dgm:pt modelId="{ECDF643D-1E99-4AF8-80C6-DB785716344A}" type="parTrans" cxnId="{ABAD3529-A642-40CD-8BC8-014185D3F9DC}">
      <dgm:prSet/>
      <dgm:spPr/>
      <dgm:t>
        <a:bodyPr/>
        <a:lstStyle/>
        <a:p>
          <a:endParaRPr lang="zh-TW" altLang="en-US"/>
        </a:p>
      </dgm:t>
    </dgm:pt>
    <dgm:pt modelId="{E5DE7920-2338-4026-BAD7-AD8E45F5D59B}" type="sibTrans" cxnId="{ABAD3529-A642-40CD-8BC8-014185D3F9DC}">
      <dgm:prSet/>
      <dgm:spPr/>
      <dgm:t>
        <a:bodyPr/>
        <a:lstStyle/>
        <a:p>
          <a:endParaRPr lang="zh-TW" altLang="en-US"/>
        </a:p>
      </dgm:t>
    </dgm:pt>
    <dgm:pt modelId="{BB2EE760-D6CF-40BA-886E-A5E4C46BA9C1}">
      <dgm:prSet phldrT="[文字]"/>
      <dgm:spPr/>
      <dgm:t>
        <a:bodyPr/>
        <a:lstStyle/>
        <a:p>
          <a:r>
            <a:rPr lang="en-US" altLang="zh-TW" smtClean="0"/>
            <a:t>check control file</a:t>
          </a:r>
          <a:endParaRPr lang="zh-TW" altLang="en-US"/>
        </a:p>
      </dgm:t>
    </dgm:pt>
    <dgm:pt modelId="{1BB4D062-806B-404B-A20F-D19E10393E6F}" type="parTrans" cxnId="{876C12D9-4687-462E-A6FE-E6A2A0E6B9DB}">
      <dgm:prSet/>
      <dgm:spPr/>
      <dgm:t>
        <a:bodyPr/>
        <a:lstStyle/>
        <a:p>
          <a:endParaRPr lang="zh-TW" altLang="en-US"/>
        </a:p>
      </dgm:t>
    </dgm:pt>
    <dgm:pt modelId="{2ED1D308-B069-4876-BC2E-A12CC48AF52A}" type="sibTrans" cxnId="{876C12D9-4687-462E-A6FE-E6A2A0E6B9DB}">
      <dgm:prSet/>
      <dgm:spPr/>
      <dgm:t>
        <a:bodyPr/>
        <a:lstStyle/>
        <a:p>
          <a:endParaRPr lang="zh-TW" altLang="en-US"/>
        </a:p>
      </dgm:t>
    </dgm:pt>
    <dgm:pt modelId="{69E57ADE-FDD8-41FA-BD20-5F2BEFFC6240}">
      <dgm:prSet phldrT="[文字]"/>
      <dgm:spPr/>
      <dgm:t>
        <a:bodyPr/>
        <a:lstStyle/>
        <a:p>
          <a:r>
            <a:rPr lang="en-US" altLang="zh-TW" smtClean="0"/>
            <a:t>step 2</a:t>
          </a:r>
          <a:endParaRPr lang="zh-TW" altLang="en-US"/>
        </a:p>
      </dgm:t>
    </dgm:pt>
    <dgm:pt modelId="{781C7C3C-4202-4F1F-9098-F71C4582E170}" type="parTrans" cxnId="{25F8CDF0-3661-41F0-A516-4948BF24FD66}">
      <dgm:prSet/>
      <dgm:spPr/>
      <dgm:t>
        <a:bodyPr/>
        <a:lstStyle/>
        <a:p>
          <a:endParaRPr lang="zh-TW" altLang="en-US"/>
        </a:p>
      </dgm:t>
    </dgm:pt>
    <dgm:pt modelId="{1104D29B-B883-427F-98C8-32D5BE172C49}" type="sibTrans" cxnId="{25F8CDF0-3661-41F0-A516-4948BF24FD66}">
      <dgm:prSet/>
      <dgm:spPr/>
      <dgm:t>
        <a:bodyPr/>
        <a:lstStyle/>
        <a:p>
          <a:endParaRPr lang="zh-TW" altLang="en-US"/>
        </a:p>
      </dgm:t>
    </dgm:pt>
    <dgm:pt modelId="{AD1128D8-DB36-44CD-A9AC-D5E5D27D0519}">
      <dgm:prSet phldrT="[文字]"/>
      <dgm:spPr/>
      <dgm:t>
        <a:bodyPr/>
        <a:lstStyle/>
        <a:p>
          <a:r>
            <a:rPr lang="en-US" altLang="zh-TW" smtClean="0"/>
            <a:t>Run genrp to generate *fapower</a:t>
          </a:r>
          <a:endParaRPr lang="zh-TW" altLang="en-US"/>
        </a:p>
      </dgm:t>
    </dgm:pt>
    <dgm:pt modelId="{A7FE95CA-C6CA-4E22-B173-B041809A36FB}" type="parTrans" cxnId="{5F46C92D-921D-4D29-ADCC-740C0FEEC878}">
      <dgm:prSet/>
      <dgm:spPr/>
      <dgm:t>
        <a:bodyPr/>
        <a:lstStyle/>
        <a:p>
          <a:endParaRPr lang="zh-TW" altLang="en-US"/>
        </a:p>
      </dgm:t>
    </dgm:pt>
    <dgm:pt modelId="{047BA189-5EF5-4268-AFBE-1032741645CE}" type="sibTrans" cxnId="{5F46C92D-921D-4D29-ADCC-740C0FEEC878}">
      <dgm:prSet/>
      <dgm:spPr/>
      <dgm:t>
        <a:bodyPr/>
        <a:lstStyle/>
        <a:p>
          <a:endParaRPr lang="zh-TW" altLang="en-US"/>
        </a:p>
      </dgm:t>
    </dgm:pt>
    <dgm:pt modelId="{AF9CDFD3-240B-4A8E-B4E3-77614D905FA7}">
      <dgm:prSet phldrT="[文字]"/>
      <dgm:spPr/>
      <dgm:t>
        <a:bodyPr/>
        <a:lstStyle/>
        <a:p>
          <a:r>
            <a:rPr lang="en-US" altLang="zh-TW" smtClean="0"/>
            <a:t>step 3</a:t>
          </a:r>
          <a:endParaRPr lang="zh-TW" altLang="en-US"/>
        </a:p>
      </dgm:t>
    </dgm:pt>
    <dgm:pt modelId="{691157C8-3DC2-4C77-832E-722AD5586C4E}" type="parTrans" cxnId="{E12805D3-5264-4C88-8824-9EF773E40BC8}">
      <dgm:prSet/>
      <dgm:spPr/>
      <dgm:t>
        <a:bodyPr/>
        <a:lstStyle/>
        <a:p>
          <a:endParaRPr lang="zh-TW" altLang="en-US"/>
        </a:p>
      </dgm:t>
    </dgm:pt>
    <dgm:pt modelId="{71EA06F9-20C8-4544-9C3F-C99D1B639F1E}" type="sibTrans" cxnId="{E12805D3-5264-4C88-8824-9EF773E40BC8}">
      <dgm:prSet/>
      <dgm:spPr/>
      <dgm:t>
        <a:bodyPr/>
        <a:lstStyle/>
        <a:p>
          <a:endParaRPr lang="zh-TW" altLang="en-US"/>
        </a:p>
      </dgm:t>
    </dgm:pt>
    <dgm:pt modelId="{0B4EA7D3-E9F7-4CA3-8B1F-6A93D5DD50FB}">
      <dgm:prSet phldrT="[文字]"/>
      <dgm:spPr/>
      <dgm:t>
        <a:bodyPr/>
        <a:lstStyle/>
        <a:p>
          <a:r>
            <a:rPr lang="en-US" altLang="zh-TW" smtClean="0"/>
            <a:t>Check database</a:t>
          </a:r>
          <a:endParaRPr lang="zh-TW" altLang="en-US"/>
        </a:p>
      </dgm:t>
    </dgm:pt>
    <dgm:pt modelId="{ED748748-D5B3-48A4-95C3-5E031108E7E2}" type="parTrans" cxnId="{D30788FD-D1C8-4A8D-9B0A-E52EDB6B3410}">
      <dgm:prSet/>
      <dgm:spPr/>
      <dgm:t>
        <a:bodyPr/>
        <a:lstStyle/>
        <a:p>
          <a:endParaRPr lang="zh-TW" altLang="en-US"/>
        </a:p>
      </dgm:t>
    </dgm:pt>
    <dgm:pt modelId="{F5A80CAF-0118-4EBB-B6B8-3D79D6E64103}" type="sibTrans" cxnId="{D30788FD-D1C8-4A8D-9B0A-E52EDB6B3410}">
      <dgm:prSet/>
      <dgm:spPr/>
      <dgm:t>
        <a:bodyPr/>
        <a:lstStyle/>
        <a:p>
          <a:endParaRPr lang="zh-TW" altLang="en-US"/>
        </a:p>
      </dgm:t>
    </dgm:pt>
    <dgm:pt modelId="{22828E5E-C1EC-4151-AE48-DBBCB1A275AF}">
      <dgm:prSet phldrT="[文字]"/>
      <dgm:spPr/>
      <dgm:t>
        <a:bodyPr/>
        <a:lstStyle/>
        <a:p>
          <a:r>
            <a:rPr lang="en-US" altLang="zh-TW" smtClean="0">
              <a:solidFill>
                <a:srgbClr val="FF0000"/>
              </a:solidFill>
            </a:rPr>
            <a:t>step 4</a:t>
          </a:r>
          <a:endParaRPr lang="zh-TW" altLang="en-US">
            <a:solidFill>
              <a:srgbClr val="FF0000"/>
            </a:solidFill>
          </a:endParaRPr>
        </a:p>
      </dgm:t>
    </dgm:pt>
    <dgm:pt modelId="{B76A89E5-9C99-4FE4-924F-2410E2B72D2E}" type="parTrans" cxnId="{CBE8D063-18CC-4658-B658-930CCFB83A50}">
      <dgm:prSet/>
      <dgm:spPr/>
      <dgm:t>
        <a:bodyPr/>
        <a:lstStyle/>
        <a:p>
          <a:endParaRPr lang="zh-TW" altLang="en-US"/>
        </a:p>
      </dgm:t>
    </dgm:pt>
    <dgm:pt modelId="{0684BAC4-60A3-4952-915D-B6399B6DB6D8}" type="sibTrans" cxnId="{CBE8D063-18CC-4658-B658-930CCFB83A50}">
      <dgm:prSet/>
      <dgm:spPr/>
      <dgm:t>
        <a:bodyPr/>
        <a:lstStyle/>
        <a:p>
          <a:endParaRPr lang="zh-TW" altLang="en-US"/>
        </a:p>
      </dgm:t>
    </dgm:pt>
    <dgm:pt modelId="{2C382E36-628F-4D03-AB72-E993DE9BD80D}">
      <dgm:prSet phldrT="[文字]"/>
      <dgm:spPr/>
      <dgm:t>
        <a:bodyPr/>
        <a:lstStyle/>
        <a:p>
          <a:r>
            <a:rPr lang="en-US" altLang="zh-TW" smtClean="0">
              <a:solidFill>
                <a:srgbClr val="FF0000"/>
              </a:solidFill>
            </a:rPr>
            <a:t>step 5</a:t>
          </a:r>
          <a:endParaRPr lang="zh-TW" altLang="en-US">
            <a:solidFill>
              <a:srgbClr val="FF0000"/>
            </a:solidFill>
          </a:endParaRPr>
        </a:p>
      </dgm:t>
    </dgm:pt>
    <dgm:pt modelId="{A6852A49-B4B0-42D2-8D7D-3A9A41A728FF}" type="parTrans" cxnId="{1DDB47A1-E2F9-4544-BAF6-462E687DE373}">
      <dgm:prSet/>
      <dgm:spPr/>
      <dgm:t>
        <a:bodyPr/>
        <a:lstStyle/>
        <a:p>
          <a:endParaRPr lang="zh-TW" altLang="en-US"/>
        </a:p>
      </dgm:t>
    </dgm:pt>
    <dgm:pt modelId="{D641BAC7-B714-4DE1-8F41-C647594BA10B}" type="sibTrans" cxnId="{1DDB47A1-E2F9-4544-BAF6-462E687DE373}">
      <dgm:prSet/>
      <dgm:spPr/>
      <dgm:t>
        <a:bodyPr/>
        <a:lstStyle/>
        <a:p>
          <a:endParaRPr lang="zh-TW" altLang="en-US"/>
        </a:p>
      </dgm:t>
    </dgm:pt>
    <dgm:pt modelId="{7B210F15-188E-4E15-A97B-A12C82EF883E}">
      <dgm:prSet phldrT="[文字]"/>
      <dgm:spPr/>
      <dgm:t>
        <a:bodyPr/>
        <a:lstStyle/>
        <a:p>
          <a:r>
            <a:rPr lang="en-US" altLang="zh-TW" smtClean="0"/>
            <a:t>step 6</a:t>
          </a:r>
          <a:endParaRPr lang="zh-TW" altLang="en-US"/>
        </a:p>
      </dgm:t>
    </dgm:pt>
    <dgm:pt modelId="{522DE9D0-39F0-475B-88F8-59C6D8C99BA7}" type="parTrans" cxnId="{A7BFFFBB-A5F4-48BE-AA25-4AD834CA8F67}">
      <dgm:prSet/>
      <dgm:spPr/>
      <dgm:t>
        <a:bodyPr/>
        <a:lstStyle/>
        <a:p>
          <a:endParaRPr lang="zh-TW" altLang="en-US"/>
        </a:p>
      </dgm:t>
    </dgm:pt>
    <dgm:pt modelId="{492176E3-F96E-45E9-AE3A-4653D5560300}" type="sibTrans" cxnId="{A7BFFFBB-A5F4-48BE-AA25-4AD834CA8F67}">
      <dgm:prSet/>
      <dgm:spPr/>
      <dgm:t>
        <a:bodyPr/>
        <a:lstStyle/>
        <a:p>
          <a:endParaRPr lang="zh-TW" altLang="en-US"/>
        </a:p>
      </dgm:t>
    </dgm:pt>
    <dgm:pt modelId="{E80A45FA-54C8-4827-815C-E3C39BE8C0C9}">
      <dgm:prSet phldrT="[文字]"/>
      <dgm:spPr/>
      <dgm:t>
        <a:bodyPr/>
        <a:lstStyle/>
        <a:p>
          <a:r>
            <a:rPr lang="en-US" altLang="zh-TW" smtClean="0"/>
            <a:t>Use *fapower to generate pgmap</a:t>
          </a:r>
          <a:endParaRPr lang="zh-TW" altLang="en-US"/>
        </a:p>
      </dgm:t>
    </dgm:pt>
    <dgm:pt modelId="{D807D171-1BF4-4556-9EF4-4421FB5C81A3}" type="parTrans" cxnId="{B3BCB95C-BFF8-4DD4-BB5A-7617775527C0}">
      <dgm:prSet/>
      <dgm:spPr/>
      <dgm:t>
        <a:bodyPr/>
        <a:lstStyle/>
        <a:p>
          <a:endParaRPr lang="zh-TW" altLang="en-US"/>
        </a:p>
      </dgm:t>
    </dgm:pt>
    <dgm:pt modelId="{DC0421CF-3F30-44DD-B8E7-EB7AAFF82CF9}" type="sibTrans" cxnId="{B3BCB95C-BFF8-4DD4-BB5A-7617775527C0}">
      <dgm:prSet/>
      <dgm:spPr/>
      <dgm:t>
        <a:bodyPr/>
        <a:lstStyle/>
        <a:p>
          <a:endParaRPr lang="zh-TW" altLang="en-US"/>
        </a:p>
      </dgm:t>
    </dgm:pt>
    <dgm:pt modelId="{C951A55B-9A62-4D4F-9655-2659B08F1807}">
      <dgm:prSet phldrT="[文字]"/>
      <dgm:spPr>
        <a:ln>
          <a:solidFill>
            <a:srgbClr val="FF0000"/>
          </a:solidFill>
        </a:ln>
      </dgm:spPr>
      <dgm:t>
        <a:bodyPr/>
        <a:lstStyle/>
        <a:p>
          <a:r>
            <a:rPr lang="en-US" altLang="zh-TW" smtClean="0"/>
            <a:t>Modify sdc adjusting rule</a:t>
          </a:r>
          <a:endParaRPr lang="zh-TW" altLang="en-US"/>
        </a:p>
      </dgm:t>
    </dgm:pt>
    <dgm:pt modelId="{C3F92F23-8133-4782-A698-6DEEEC8A4AD5}" type="parTrans" cxnId="{356222C5-62B5-42D4-8856-56E5E309F744}">
      <dgm:prSet/>
      <dgm:spPr/>
      <dgm:t>
        <a:bodyPr/>
        <a:lstStyle/>
        <a:p>
          <a:endParaRPr lang="zh-TW" altLang="en-US"/>
        </a:p>
      </dgm:t>
    </dgm:pt>
    <dgm:pt modelId="{DB33FB2A-3604-4640-9A5E-69D82AA74653}" type="sibTrans" cxnId="{356222C5-62B5-42D4-8856-56E5E309F744}">
      <dgm:prSet/>
      <dgm:spPr/>
      <dgm:t>
        <a:bodyPr/>
        <a:lstStyle/>
        <a:p>
          <a:endParaRPr lang="zh-TW" altLang="en-US"/>
        </a:p>
      </dgm:t>
    </dgm:pt>
    <dgm:pt modelId="{810D314C-6677-441A-8E36-C55269F21C31}">
      <dgm:prSet phldrT="[文字]"/>
      <dgm:spPr>
        <a:ln>
          <a:solidFill>
            <a:srgbClr val="FF0000"/>
          </a:solidFill>
        </a:ln>
      </dgm:spPr>
      <dgm:t>
        <a:bodyPr/>
        <a:lstStyle/>
        <a:p>
          <a:r>
            <a:rPr lang="en-US" altLang="zh-TW" smtClean="0"/>
            <a:t>Run Primetime to generate ETM lib with pg information by ETM upf flow</a:t>
          </a:r>
          <a:endParaRPr lang="zh-TW" altLang="en-US"/>
        </a:p>
      </dgm:t>
    </dgm:pt>
    <dgm:pt modelId="{B4A26396-EDD4-4E15-840F-F5CA751B6604}" type="parTrans" cxnId="{E0E03301-EBE0-4BE8-92DE-ECF2DECDBF64}">
      <dgm:prSet/>
      <dgm:spPr/>
      <dgm:t>
        <a:bodyPr/>
        <a:lstStyle/>
        <a:p>
          <a:endParaRPr lang="zh-TW" altLang="en-US"/>
        </a:p>
      </dgm:t>
    </dgm:pt>
    <dgm:pt modelId="{5A43C994-7D6C-4796-9022-14E29918058E}" type="sibTrans" cxnId="{E0E03301-EBE0-4BE8-92DE-ECF2DECDBF64}">
      <dgm:prSet/>
      <dgm:spPr/>
      <dgm:t>
        <a:bodyPr/>
        <a:lstStyle/>
        <a:p>
          <a:endParaRPr lang="zh-TW" altLang="en-US"/>
        </a:p>
      </dgm:t>
    </dgm:pt>
    <dgm:pt modelId="{360A3951-2DFF-4C40-B488-4AF666A2AEEB}">
      <dgm:prSet phldrT="[文字]"/>
      <dgm:spPr/>
      <dgm:t>
        <a:bodyPr/>
        <a:lstStyle/>
        <a:p>
          <a:r>
            <a:rPr lang="en-US" altLang="zh-TW" smtClean="0"/>
            <a:t>Move ETM libs and other necessary files to output folder</a:t>
          </a:r>
          <a:endParaRPr lang="zh-TW" altLang="en-US"/>
        </a:p>
      </dgm:t>
    </dgm:pt>
    <dgm:pt modelId="{60934FC2-BCC0-4723-AE45-3594C945FECD}" type="parTrans" cxnId="{481DD151-4A58-4EDA-B302-6195DC6E7733}">
      <dgm:prSet/>
      <dgm:spPr/>
      <dgm:t>
        <a:bodyPr/>
        <a:lstStyle/>
        <a:p>
          <a:endParaRPr lang="zh-TW" altLang="en-US"/>
        </a:p>
      </dgm:t>
    </dgm:pt>
    <dgm:pt modelId="{3178BD5B-60E5-44AC-A470-85CCCAEEFF7E}" type="sibTrans" cxnId="{481DD151-4A58-4EDA-B302-6195DC6E7733}">
      <dgm:prSet/>
      <dgm:spPr/>
      <dgm:t>
        <a:bodyPr/>
        <a:lstStyle/>
        <a:p>
          <a:endParaRPr lang="zh-TW" altLang="en-US"/>
        </a:p>
      </dgm:t>
    </dgm:pt>
    <dgm:pt modelId="{EFFC4F4B-FD1C-4867-A693-19398AA520E3}">
      <dgm:prSet phldrT="[文字]"/>
      <dgm:spPr/>
      <dgm:t>
        <a:bodyPr/>
        <a:lstStyle/>
        <a:p>
          <a:r>
            <a:rPr lang="en-US" altLang="zh-TW" smtClean="0">
              <a:solidFill>
                <a:srgbClr val="FF0000"/>
              </a:solidFill>
            </a:rPr>
            <a:t>step 6.5</a:t>
          </a:r>
          <a:endParaRPr lang="zh-TW" altLang="en-US">
            <a:solidFill>
              <a:srgbClr val="FF0000"/>
            </a:solidFill>
          </a:endParaRPr>
        </a:p>
      </dgm:t>
    </dgm:pt>
    <dgm:pt modelId="{3AB4A9F2-68FA-4027-8798-D20D10D8C4EA}" type="parTrans" cxnId="{FCF8A82B-9FC6-4FED-B925-BE922954D585}">
      <dgm:prSet/>
      <dgm:spPr/>
      <dgm:t>
        <a:bodyPr/>
        <a:lstStyle/>
        <a:p>
          <a:endParaRPr lang="zh-TW" altLang="en-US"/>
        </a:p>
      </dgm:t>
    </dgm:pt>
    <dgm:pt modelId="{24AF6360-B5E1-4B53-94A9-77F7F295F8B5}" type="sibTrans" cxnId="{FCF8A82B-9FC6-4FED-B925-BE922954D585}">
      <dgm:prSet/>
      <dgm:spPr/>
      <dgm:t>
        <a:bodyPr/>
        <a:lstStyle/>
        <a:p>
          <a:endParaRPr lang="zh-TW" altLang="en-US"/>
        </a:p>
      </dgm:t>
    </dgm:pt>
    <dgm:pt modelId="{668ED4D3-E3EA-4A90-992E-2E767A35ED5D}">
      <dgm:prSet phldrT="[文字]"/>
      <dgm:spPr/>
      <dgm:t>
        <a:bodyPr/>
        <a:lstStyle/>
        <a:p>
          <a:r>
            <a:rPr lang="en-US" altLang="zh-TW" smtClean="0">
              <a:solidFill>
                <a:srgbClr val="FF0000"/>
              </a:solidFill>
            </a:rPr>
            <a:t>step 7</a:t>
          </a:r>
          <a:endParaRPr lang="zh-TW" altLang="en-US">
            <a:solidFill>
              <a:srgbClr val="FF0000"/>
            </a:solidFill>
          </a:endParaRPr>
        </a:p>
      </dgm:t>
    </dgm:pt>
    <dgm:pt modelId="{C0CB9D8C-13E9-43D8-A00B-C3E4C0FD49BD}" type="parTrans" cxnId="{A3406BE3-1243-4757-A734-5B28E7D0B090}">
      <dgm:prSet/>
      <dgm:spPr/>
      <dgm:t>
        <a:bodyPr/>
        <a:lstStyle/>
        <a:p>
          <a:endParaRPr lang="zh-TW" altLang="en-US"/>
        </a:p>
      </dgm:t>
    </dgm:pt>
    <dgm:pt modelId="{DF35E4AE-FBF9-44B2-891C-0742D4E2271B}" type="sibTrans" cxnId="{A3406BE3-1243-4757-A734-5B28E7D0B090}">
      <dgm:prSet/>
      <dgm:spPr/>
      <dgm:t>
        <a:bodyPr/>
        <a:lstStyle/>
        <a:p>
          <a:endParaRPr lang="zh-TW" altLang="en-US"/>
        </a:p>
      </dgm:t>
    </dgm:pt>
    <dgm:pt modelId="{CCE8987A-EA05-4F25-A492-F7D075B9E057}">
      <dgm:prSet phldrT="[文字]"/>
      <dgm:spPr>
        <a:ln>
          <a:solidFill>
            <a:srgbClr val="FF0000"/>
          </a:solidFill>
        </a:ln>
      </dgm:spPr>
      <dgm:t>
        <a:bodyPr/>
        <a:lstStyle/>
        <a:p>
          <a:r>
            <a:rPr lang="en-US" altLang="zh-TW" smtClean="0"/>
            <a:t>Modified</a:t>
          </a:r>
          <a:endParaRPr lang="zh-TW" altLang="en-US"/>
        </a:p>
      </dgm:t>
    </dgm:pt>
    <dgm:pt modelId="{729052CE-1D55-41E4-9802-4FE6E4C03290}" type="parTrans" cxnId="{47844911-A09C-4CC0-BEDC-2C8215971B76}">
      <dgm:prSet/>
      <dgm:spPr/>
      <dgm:t>
        <a:bodyPr/>
        <a:lstStyle/>
        <a:p>
          <a:endParaRPr lang="zh-TW" altLang="en-US"/>
        </a:p>
      </dgm:t>
    </dgm:pt>
    <dgm:pt modelId="{D1B25213-AA12-4517-8AF9-5437E8F72E37}" type="sibTrans" cxnId="{47844911-A09C-4CC0-BEDC-2C8215971B76}">
      <dgm:prSet/>
      <dgm:spPr/>
      <dgm:t>
        <a:bodyPr/>
        <a:lstStyle/>
        <a:p>
          <a:endParaRPr lang="zh-TW" altLang="en-US"/>
        </a:p>
      </dgm:t>
    </dgm:pt>
    <dgm:pt modelId="{37CD8C05-33DD-46FA-AFD8-70BEBD2B021E}">
      <dgm:prSet phldrT="[文字]"/>
      <dgm:spPr>
        <a:ln>
          <a:solidFill>
            <a:srgbClr val="FF0000"/>
          </a:solidFill>
        </a:ln>
      </dgm:spPr>
      <dgm:t>
        <a:bodyPr/>
        <a:lstStyle/>
        <a:p>
          <a:r>
            <a:rPr lang="en-US" altLang="zh-TW" smtClean="0"/>
            <a:t>Check ETM lib’s timing arc</a:t>
          </a:r>
          <a:br>
            <a:rPr lang="en-US" altLang="zh-TW" smtClean="0"/>
          </a:br>
          <a:r>
            <a:rPr lang="en-US" altLang="zh-TW" smtClean="0"/>
            <a:t> (by Litmus, CCD, NO)</a:t>
          </a:r>
          <a:endParaRPr lang="zh-TW" altLang="en-US"/>
        </a:p>
      </dgm:t>
    </dgm:pt>
    <dgm:pt modelId="{17F928FC-3F7D-4E49-8140-CAFFEF975E35}" type="parTrans" cxnId="{4215D9E8-5E83-46E3-929B-6A544C98B1AB}">
      <dgm:prSet/>
      <dgm:spPr/>
      <dgm:t>
        <a:bodyPr/>
        <a:lstStyle/>
        <a:p>
          <a:endParaRPr lang="zh-TW" altLang="en-US"/>
        </a:p>
      </dgm:t>
    </dgm:pt>
    <dgm:pt modelId="{617C466F-9505-40B0-BB72-60020D6661E6}" type="sibTrans" cxnId="{4215D9E8-5E83-46E3-929B-6A544C98B1AB}">
      <dgm:prSet/>
      <dgm:spPr/>
      <dgm:t>
        <a:bodyPr/>
        <a:lstStyle/>
        <a:p>
          <a:endParaRPr lang="zh-TW" altLang="en-US"/>
        </a:p>
      </dgm:t>
    </dgm:pt>
    <dgm:pt modelId="{FEF0B52F-6629-453C-A861-1FC3E6C04627}">
      <dgm:prSet phldrT="[文字]"/>
      <dgm:spPr>
        <a:ln>
          <a:solidFill>
            <a:schemeClr val="accent1"/>
          </a:solidFill>
        </a:ln>
      </dgm:spPr>
      <dgm:t>
        <a:bodyPr/>
        <a:lstStyle/>
        <a:p>
          <a:r>
            <a:rPr lang="en-US" altLang="zh-TW" smtClean="0">
              <a:solidFill>
                <a:srgbClr val="FF0000"/>
              </a:solidFill>
            </a:rPr>
            <a:t>step 4.5</a:t>
          </a:r>
          <a:endParaRPr lang="zh-TW" altLang="en-US">
            <a:solidFill>
              <a:srgbClr val="FF0000"/>
            </a:solidFill>
          </a:endParaRPr>
        </a:p>
      </dgm:t>
    </dgm:pt>
    <dgm:pt modelId="{C97E0EAA-A0E7-469C-B010-EA4A45A56205}" type="parTrans" cxnId="{9CDECF24-C16D-4650-BA43-2137F1E2A53A}">
      <dgm:prSet/>
      <dgm:spPr/>
      <dgm:t>
        <a:bodyPr/>
        <a:lstStyle/>
        <a:p>
          <a:endParaRPr lang="zh-TW" altLang="en-US"/>
        </a:p>
      </dgm:t>
    </dgm:pt>
    <dgm:pt modelId="{312DB99E-DC9F-4F60-AFE1-1E0D40AACAB4}" type="sibTrans" cxnId="{9CDECF24-C16D-4650-BA43-2137F1E2A53A}">
      <dgm:prSet/>
      <dgm:spPr/>
      <dgm:t>
        <a:bodyPr/>
        <a:lstStyle/>
        <a:p>
          <a:endParaRPr lang="zh-TW" altLang="en-US"/>
        </a:p>
      </dgm:t>
    </dgm:pt>
    <dgm:pt modelId="{551494AF-71B3-443F-82FC-CD712FD03D63}">
      <dgm:prSet phldrT="[文字]"/>
      <dgm:spPr>
        <a:ln>
          <a:solidFill>
            <a:srgbClr val="FF0000"/>
          </a:solidFill>
        </a:ln>
      </dgm:spPr>
      <dgm:t>
        <a:bodyPr/>
        <a:lstStyle/>
        <a:p>
          <a:r>
            <a:rPr lang="en-US" altLang="zh-TW" smtClean="0"/>
            <a:t>Generate</a:t>
          </a:r>
          <a:r>
            <a:rPr lang="en-US" altLang="zh-TW" baseline="0" smtClean="0"/>
            <a:t> upf file and no_pg netlist</a:t>
          </a:r>
          <a:endParaRPr lang="zh-TW" altLang="en-US"/>
        </a:p>
      </dgm:t>
    </dgm:pt>
    <dgm:pt modelId="{DFDC0AC4-9A40-4E55-9828-4D685877F8A4}" type="parTrans" cxnId="{A468AF68-A31D-442A-A6B2-BAA3CF1582F7}">
      <dgm:prSet/>
      <dgm:spPr/>
      <dgm:t>
        <a:bodyPr/>
        <a:lstStyle/>
        <a:p>
          <a:endParaRPr lang="zh-TW" altLang="en-US"/>
        </a:p>
      </dgm:t>
    </dgm:pt>
    <dgm:pt modelId="{C217FF0C-92D4-496C-B3B2-5BAA338CA6D0}" type="sibTrans" cxnId="{A468AF68-A31D-442A-A6B2-BAA3CF1582F7}">
      <dgm:prSet/>
      <dgm:spPr/>
      <dgm:t>
        <a:bodyPr/>
        <a:lstStyle/>
        <a:p>
          <a:endParaRPr lang="zh-TW" altLang="en-US"/>
        </a:p>
      </dgm:t>
    </dgm:pt>
    <dgm:pt modelId="{D8B39BB6-A326-44F6-ACCA-25C96A2D9108}">
      <dgm:prSet phldrT="[文字]"/>
      <dgm:spPr>
        <a:ln>
          <a:solidFill>
            <a:srgbClr val="FF0000"/>
          </a:solidFill>
        </a:ln>
      </dgm:spPr>
      <dgm:t>
        <a:bodyPr/>
        <a:lstStyle/>
        <a:p>
          <a:r>
            <a:rPr lang="en-US" altLang="zh-TW" smtClean="0"/>
            <a:t>Fetm will skip step 6.5 if ETM upf flow</a:t>
          </a:r>
          <a:endParaRPr lang="zh-TW" altLang="en-US"/>
        </a:p>
      </dgm:t>
    </dgm:pt>
    <dgm:pt modelId="{DA06A44A-7A39-4544-AF70-B7415951B07F}" type="parTrans" cxnId="{E5A4DBBB-F20C-47EA-89B1-D7DD3CA597C6}">
      <dgm:prSet/>
      <dgm:spPr/>
      <dgm:t>
        <a:bodyPr/>
        <a:lstStyle/>
        <a:p>
          <a:endParaRPr lang="zh-TW" altLang="en-US"/>
        </a:p>
      </dgm:t>
    </dgm:pt>
    <dgm:pt modelId="{4192D747-08AC-4BF4-A337-5AA330C0F07C}" type="sibTrans" cxnId="{E5A4DBBB-F20C-47EA-89B1-D7DD3CA597C6}">
      <dgm:prSet/>
      <dgm:spPr/>
      <dgm:t>
        <a:bodyPr/>
        <a:lstStyle/>
        <a:p>
          <a:endParaRPr lang="zh-TW" altLang="en-US"/>
        </a:p>
      </dgm:t>
    </dgm:pt>
    <dgm:pt modelId="{A4AB8111-F21C-432E-A255-A81891D57EBD}" type="pres">
      <dgm:prSet presAssocID="{147B7C87-E8DA-490A-A576-386108BB9827}" presName="linearFlow" presStyleCnt="0">
        <dgm:presLayoutVars>
          <dgm:dir/>
          <dgm:animLvl val="lvl"/>
          <dgm:resizeHandles val="exact"/>
        </dgm:presLayoutVars>
      </dgm:prSet>
      <dgm:spPr/>
      <dgm:t>
        <a:bodyPr/>
        <a:lstStyle/>
        <a:p>
          <a:endParaRPr lang="zh-TW" altLang="en-US"/>
        </a:p>
      </dgm:t>
    </dgm:pt>
    <dgm:pt modelId="{01B53863-5E9A-4901-8466-6FA0FE52A124}" type="pres">
      <dgm:prSet presAssocID="{2E4DB273-B8B6-4D39-A739-C0F71A37BCF2}" presName="composite" presStyleCnt="0"/>
      <dgm:spPr/>
    </dgm:pt>
    <dgm:pt modelId="{13796306-6ABE-40B7-B703-14FF279640CE}" type="pres">
      <dgm:prSet presAssocID="{2E4DB273-B8B6-4D39-A739-C0F71A37BCF2}" presName="parentText" presStyleLbl="alignNode1" presStyleIdx="0" presStyleCnt="9">
        <dgm:presLayoutVars>
          <dgm:chMax val="1"/>
          <dgm:bulletEnabled val="1"/>
        </dgm:presLayoutVars>
      </dgm:prSet>
      <dgm:spPr/>
      <dgm:t>
        <a:bodyPr/>
        <a:lstStyle/>
        <a:p>
          <a:endParaRPr lang="zh-TW" altLang="en-US"/>
        </a:p>
      </dgm:t>
    </dgm:pt>
    <dgm:pt modelId="{F5BD1D58-4EAB-448E-B2BB-8682ABDBC3EB}" type="pres">
      <dgm:prSet presAssocID="{2E4DB273-B8B6-4D39-A739-C0F71A37BCF2}" presName="descendantText" presStyleLbl="alignAcc1" presStyleIdx="0" presStyleCnt="9" custScaleX="95117">
        <dgm:presLayoutVars>
          <dgm:bulletEnabled val="1"/>
        </dgm:presLayoutVars>
      </dgm:prSet>
      <dgm:spPr/>
      <dgm:t>
        <a:bodyPr/>
        <a:lstStyle/>
        <a:p>
          <a:endParaRPr lang="zh-TW" altLang="en-US"/>
        </a:p>
      </dgm:t>
    </dgm:pt>
    <dgm:pt modelId="{6848C944-E79B-4189-9107-6B8102688047}" type="pres">
      <dgm:prSet presAssocID="{E5DE7920-2338-4026-BAD7-AD8E45F5D59B}" presName="sp" presStyleCnt="0"/>
      <dgm:spPr/>
    </dgm:pt>
    <dgm:pt modelId="{8282E677-F289-4CF5-BE7B-E857079EC0FC}" type="pres">
      <dgm:prSet presAssocID="{69E57ADE-FDD8-41FA-BD20-5F2BEFFC6240}" presName="composite" presStyleCnt="0"/>
      <dgm:spPr/>
    </dgm:pt>
    <dgm:pt modelId="{F53D8D51-0EC2-43E3-90EB-250D4CEAA299}" type="pres">
      <dgm:prSet presAssocID="{69E57ADE-FDD8-41FA-BD20-5F2BEFFC6240}" presName="parentText" presStyleLbl="alignNode1" presStyleIdx="1" presStyleCnt="9">
        <dgm:presLayoutVars>
          <dgm:chMax val="1"/>
          <dgm:bulletEnabled val="1"/>
        </dgm:presLayoutVars>
      </dgm:prSet>
      <dgm:spPr/>
      <dgm:t>
        <a:bodyPr/>
        <a:lstStyle/>
        <a:p>
          <a:endParaRPr lang="zh-TW" altLang="en-US"/>
        </a:p>
      </dgm:t>
    </dgm:pt>
    <dgm:pt modelId="{42412C72-202A-48A8-A4B1-75A0DB3BD544}" type="pres">
      <dgm:prSet presAssocID="{69E57ADE-FDD8-41FA-BD20-5F2BEFFC6240}" presName="descendantText" presStyleLbl="alignAcc1" presStyleIdx="1" presStyleCnt="9" custScaleX="95117">
        <dgm:presLayoutVars>
          <dgm:bulletEnabled val="1"/>
        </dgm:presLayoutVars>
      </dgm:prSet>
      <dgm:spPr/>
      <dgm:t>
        <a:bodyPr/>
        <a:lstStyle/>
        <a:p>
          <a:endParaRPr lang="zh-TW" altLang="en-US"/>
        </a:p>
      </dgm:t>
    </dgm:pt>
    <dgm:pt modelId="{609AA51E-530F-4B8A-9730-B393946A27A8}" type="pres">
      <dgm:prSet presAssocID="{1104D29B-B883-427F-98C8-32D5BE172C49}" presName="sp" presStyleCnt="0"/>
      <dgm:spPr/>
    </dgm:pt>
    <dgm:pt modelId="{A85C06E3-78ED-4570-9EC1-6A0DAC6545DD}" type="pres">
      <dgm:prSet presAssocID="{AF9CDFD3-240B-4A8E-B4E3-77614D905FA7}" presName="composite" presStyleCnt="0"/>
      <dgm:spPr/>
    </dgm:pt>
    <dgm:pt modelId="{D9F4198E-F513-404C-BCC1-D939D3019A4C}" type="pres">
      <dgm:prSet presAssocID="{AF9CDFD3-240B-4A8E-B4E3-77614D905FA7}" presName="parentText" presStyleLbl="alignNode1" presStyleIdx="2" presStyleCnt="9">
        <dgm:presLayoutVars>
          <dgm:chMax val="1"/>
          <dgm:bulletEnabled val="1"/>
        </dgm:presLayoutVars>
      </dgm:prSet>
      <dgm:spPr/>
      <dgm:t>
        <a:bodyPr/>
        <a:lstStyle/>
        <a:p>
          <a:endParaRPr lang="zh-TW" altLang="en-US"/>
        </a:p>
      </dgm:t>
    </dgm:pt>
    <dgm:pt modelId="{FFC5F251-D2B0-4F46-A6A6-A4CB45C67E9E}" type="pres">
      <dgm:prSet presAssocID="{AF9CDFD3-240B-4A8E-B4E3-77614D905FA7}" presName="descendantText" presStyleLbl="alignAcc1" presStyleIdx="2" presStyleCnt="9" custScaleX="95117">
        <dgm:presLayoutVars>
          <dgm:bulletEnabled val="1"/>
        </dgm:presLayoutVars>
      </dgm:prSet>
      <dgm:spPr/>
      <dgm:t>
        <a:bodyPr/>
        <a:lstStyle/>
        <a:p>
          <a:endParaRPr lang="zh-TW" altLang="en-US"/>
        </a:p>
      </dgm:t>
    </dgm:pt>
    <dgm:pt modelId="{3B863967-A07E-4F0D-9505-77113ABEEA08}" type="pres">
      <dgm:prSet presAssocID="{71EA06F9-20C8-4544-9C3F-C99D1B639F1E}" presName="sp" presStyleCnt="0"/>
      <dgm:spPr/>
    </dgm:pt>
    <dgm:pt modelId="{47565307-AF53-4CFA-96A0-6E78F63D6882}" type="pres">
      <dgm:prSet presAssocID="{22828E5E-C1EC-4151-AE48-DBBCB1A275AF}" presName="composite" presStyleCnt="0"/>
      <dgm:spPr/>
    </dgm:pt>
    <dgm:pt modelId="{6ACBAB95-66E9-4356-B10A-92E7812EB32C}" type="pres">
      <dgm:prSet presAssocID="{22828E5E-C1EC-4151-AE48-DBBCB1A275AF}" presName="parentText" presStyleLbl="alignNode1" presStyleIdx="3" presStyleCnt="9">
        <dgm:presLayoutVars>
          <dgm:chMax val="1"/>
          <dgm:bulletEnabled val="1"/>
        </dgm:presLayoutVars>
      </dgm:prSet>
      <dgm:spPr/>
      <dgm:t>
        <a:bodyPr/>
        <a:lstStyle/>
        <a:p>
          <a:endParaRPr lang="zh-TW" altLang="en-US"/>
        </a:p>
      </dgm:t>
    </dgm:pt>
    <dgm:pt modelId="{BE2CD86C-5CD9-46C3-AEAE-237FE08911DC}" type="pres">
      <dgm:prSet presAssocID="{22828E5E-C1EC-4151-AE48-DBBCB1A275AF}" presName="descendantText" presStyleLbl="alignAcc1" presStyleIdx="3" presStyleCnt="9" custScaleX="95117">
        <dgm:presLayoutVars>
          <dgm:bulletEnabled val="1"/>
        </dgm:presLayoutVars>
      </dgm:prSet>
      <dgm:spPr/>
      <dgm:t>
        <a:bodyPr/>
        <a:lstStyle/>
        <a:p>
          <a:endParaRPr lang="zh-TW" altLang="en-US"/>
        </a:p>
      </dgm:t>
    </dgm:pt>
    <dgm:pt modelId="{2967F3FE-A492-475D-93AE-0F573193C0E4}" type="pres">
      <dgm:prSet presAssocID="{0684BAC4-60A3-4952-915D-B6399B6DB6D8}" presName="sp" presStyleCnt="0"/>
      <dgm:spPr/>
    </dgm:pt>
    <dgm:pt modelId="{0FB3F789-B0AA-4573-8F0F-316D28C8F314}" type="pres">
      <dgm:prSet presAssocID="{FEF0B52F-6629-453C-A861-1FC3E6C04627}" presName="composite" presStyleCnt="0"/>
      <dgm:spPr/>
    </dgm:pt>
    <dgm:pt modelId="{B368B835-5A11-4440-A335-A915EE8EF853}" type="pres">
      <dgm:prSet presAssocID="{FEF0B52F-6629-453C-A861-1FC3E6C04627}" presName="parentText" presStyleLbl="alignNode1" presStyleIdx="4" presStyleCnt="9">
        <dgm:presLayoutVars>
          <dgm:chMax val="1"/>
          <dgm:bulletEnabled val="1"/>
        </dgm:presLayoutVars>
      </dgm:prSet>
      <dgm:spPr/>
      <dgm:t>
        <a:bodyPr/>
        <a:lstStyle/>
        <a:p>
          <a:endParaRPr lang="zh-TW" altLang="en-US"/>
        </a:p>
      </dgm:t>
    </dgm:pt>
    <dgm:pt modelId="{110CCA3D-4869-43EB-8A54-7984AA62B092}" type="pres">
      <dgm:prSet presAssocID="{FEF0B52F-6629-453C-A861-1FC3E6C04627}" presName="descendantText" presStyleLbl="alignAcc1" presStyleIdx="4" presStyleCnt="9" custScaleX="95117">
        <dgm:presLayoutVars>
          <dgm:bulletEnabled val="1"/>
        </dgm:presLayoutVars>
      </dgm:prSet>
      <dgm:spPr/>
      <dgm:t>
        <a:bodyPr/>
        <a:lstStyle/>
        <a:p>
          <a:endParaRPr lang="zh-TW" altLang="en-US"/>
        </a:p>
      </dgm:t>
    </dgm:pt>
    <dgm:pt modelId="{880C666F-3269-471F-8A4D-B04858367FED}" type="pres">
      <dgm:prSet presAssocID="{312DB99E-DC9F-4F60-AFE1-1E0D40AACAB4}" presName="sp" presStyleCnt="0"/>
      <dgm:spPr/>
    </dgm:pt>
    <dgm:pt modelId="{E405951A-288E-4870-A3A4-14BE7258BBA2}" type="pres">
      <dgm:prSet presAssocID="{2C382E36-628F-4D03-AB72-E993DE9BD80D}" presName="composite" presStyleCnt="0"/>
      <dgm:spPr/>
    </dgm:pt>
    <dgm:pt modelId="{4C99B0F4-5C59-4992-9BB2-D102439F13DD}" type="pres">
      <dgm:prSet presAssocID="{2C382E36-628F-4D03-AB72-E993DE9BD80D}" presName="parentText" presStyleLbl="alignNode1" presStyleIdx="5" presStyleCnt="9">
        <dgm:presLayoutVars>
          <dgm:chMax val="1"/>
          <dgm:bulletEnabled val="1"/>
        </dgm:presLayoutVars>
      </dgm:prSet>
      <dgm:spPr/>
      <dgm:t>
        <a:bodyPr/>
        <a:lstStyle/>
        <a:p>
          <a:endParaRPr lang="zh-TW" altLang="en-US"/>
        </a:p>
      </dgm:t>
    </dgm:pt>
    <dgm:pt modelId="{37C2DA18-E549-4971-8AD9-F7D5B8BB63A2}" type="pres">
      <dgm:prSet presAssocID="{2C382E36-628F-4D03-AB72-E993DE9BD80D}" presName="descendantText" presStyleLbl="alignAcc1" presStyleIdx="5" presStyleCnt="9" custScaleX="95117">
        <dgm:presLayoutVars>
          <dgm:bulletEnabled val="1"/>
        </dgm:presLayoutVars>
      </dgm:prSet>
      <dgm:spPr/>
      <dgm:t>
        <a:bodyPr/>
        <a:lstStyle/>
        <a:p>
          <a:endParaRPr lang="zh-TW" altLang="en-US"/>
        </a:p>
      </dgm:t>
    </dgm:pt>
    <dgm:pt modelId="{C9485F95-44F1-4893-BEAE-975F133A7F18}" type="pres">
      <dgm:prSet presAssocID="{D641BAC7-B714-4DE1-8F41-C647594BA10B}" presName="sp" presStyleCnt="0"/>
      <dgm:spPr/>
    </dgm:pt>
    <dgm:pt modelId="{6F086F83-65AF-4321-8870-056491895DC9}" type="pres">
      <dgm:prSet presAssocID="{7B210F15-188E-4E15-A97B-A12C82EF883E}" presName="composite" presStyleCnt="0"/>
      <dgm:spPr/>
    </dgm:pt>
    <dgm:pt modelId="{BF369B1D-C8A6-460A-B8B0-495D4B94360F}" type="pres">
      <dgm:prSet presAssocID="{7B210F15-188E-4E15-A97B-A12C82EF883E}" presName="parentText" presStyleLbl="alignNode1" presStyleIdx="6" presStyleCnt="9">
        <dgm:presLayoutVars>
          <dgm:chMax val="1"/>
          <dgm:bulletEnabled val="1"/>
        </dgm:presLayoutVars>
      </dgm:prSet>
      <dgm:spPr/>
      <dgm:t>
        <a:bodyPr/>
        <a:lstStyle/>
        <a:p>
          <a:endParaRPr lang="zh-TW" altLang="en-US"/>
        </a:p>
      </dgm:t>
    </dgm:pt>
    <dgm:pt modelId="{88D53171-DDA8-4815-9632-ABAC513F485A}" type="pres">
      <dgm:prSet presAssocID="{7B210F15-188E-4E15-A97B-A12C82EF883E}" presName="descendantText" presStyleLbl="alignAcc1" presStyleIdx="6" presStyleCnt="9" custScaleX="95117">
        <dgm:presLayoutVars>
          <dgm:bulletEnabled val="1"/>
        </dgm:presLayoutVars>
      </dgm:prSet>
      <dgm:spPr/>
      <dgm:t>
        <a:bodyPr/>
        <a:lstStyle/>
        <a:p>
          <a:endParaRPr lang="zh-TW" altLang="en-US"/>
        </a:p>
      </dgm:t>
    </dgm:pt>
    <dgm:pt modelId="{8AA3362C-F592-4CEF-8F3C-8E29EEF9D44F}" type="pres">
      <dgm:prSet presAssocID="{492176E3-F96E-45E9-AE3A-4653D5560300}" presName="sp" presStyleCnt="0"/>
      <dgm:spPr/>
    </dgm:pt>
    <dgm:pt modelId="{13285D68-1F34-4A33-95EA-B6765985BFA5}" type="pres">
      <dgm:prSet presAssocID="{EFFC4F4B-FD1C-4867-A693-19398AA520E3}" presName="composite" presStyleCnt="0"/>
      <dgm:spPr/>
    </dgm:pt>
    <dgm:pt modelId="{0B35C8FB-83E6-4999-BA78-FE2D2EC9693D}" type="pres">
      <dgm:prSet presAssocID="{EFFC4F4B-FD1C-4867-A693-19398AA520E3}" presName="parentText" presStyleLbl="alignNode1" presStyleIdx="7" presStyleCnt="9">
        <dgm:presLayoutVars>
          <dgm:chMax val="1"/>
          <dgm:bulletEnabled val="1"/>
        </dgm:presLayoutVars>
      </dgm:prSet>
      <dgm:spPr/>
      <dgm:t>
        <a:bodyPr/>
        <a:lstStyle/>
        <a:p>
          <a:endParaRPr lang="zh-TW" altLang="en-US"/>
        </a:p>
      </dgm:t>
    </dgm:pt>
    <dgm:pt modelId="{A213663F-E319-4E44-8118-B4FC2C967D41}" type="pres">
      <dgm:prSet presAssocID="{EFFC4F4B-FD1C-4867-A693-19398AA520E3}" presName="descendantText" presStyleLbl="alignAcc1" presStyleIdx="7" presStyleCnt="9" custScaleX="95117">
        <dgm:presLayoutVars>
          <dgm:bulletEnabled val="1"/>
        </dgm:presLayoutVars>
      </dgm:prSet>
      <dgm:spPr/>
      <dgm:t>
        <a:bodyPr/>
        <a:lstStyle/>
        <a:p>
          <a:endParaRPr lang="zh-TW" altLang="en-US"/>
        </a:p>
      </dgm:t>
    </dgm:pt>
    <dgm:pt modelId="{3F3D0A4B-815B-41C0-92C6-A98E1C2402E9}" type="pres">
      <dgm:prSet presAssocID="{24AF6360-B5E1-4B53-94A9-77F7F295F8B5}" presName="sp" presStyleCnt="0"/>
      <dgm:spPr/>
    </dgm:pt>
    <dgm:pt modelId="{774F5EB1-6C01-4797-B95D-D604A0846512}" type="pres">
      <dgm:prSet presAssocID="{668ED4D3-E3EA-4A90-992E-2E767A35ED5D}" presName="composite" presStyleCnt="0"/>
      <dgm:spPr/>
    </dgm:pt>
    <dgm:pt modelId="{FB183A0D-5FCC-4DCC-88CC-5EE6B76B3E3F}" type="pres">
      <dgm:prSet presAssocID="{668ED4D3-E3EA-4A90-992E-2E767A35ED5D}" presName="parentText" presStyleLbl="alignNode1" presStyleIdx="8" presStyleCnt="9">
        <dgm:presLayoutVars>
          <dgm:chMax val="1"/>
          <dgm:bulletEnabled val="1"/>
        </dgm:presLayoutVars>
      </dgm:prSet>
      <dgm:spPr/>
      <dgm:t>
        <a:bodyPr/>
        <a:lstStyle/>
        <a:p>
          <a:endParaRPr lang="zh-TW" altLang="en-US"/>
        </a:p>
      </dgm:t>
    </dgm:pt>
    <dgm:pt modelId="{1688CE59-CA60-4E2B-80BD-97AD73E88B1B}" type="pres">
      <dgm:prSet presAssocID="{668ED4D3-E3EA-4A90-992E-2E767A35ED5D}" presName="descendantText" presStyleLbl="alignAcc1" presStyleIdx="8" presStyleCnt="9" custScaleX="95117">
        <dgm:presLayoutVars>
          <dgm:bulletEnabled val="1"/>
        </dgm:presLayoutVars>
      </dgm:prSet>
      <dgm:spPr/>
      <dgm:t>
        <a:bodyPr/>
        <a:lstStyle/>
        <a:p>
          <a:endParaRPr lang="zh-TW" altLang="en-US"/>
        </a:p>
      </dgm:t>
    </dgm:pt>
  </dgm:ptLst>
  <dgm:cxnLst>
    <dgm:cxn modelId="{E0E03301-EBE0-4BE8-92DE-ECF2DECDBF64}" srcId="{2C382E36-628F-4D03-AB72-E993DE9BD80D}" destId="{810D314C-6677-441A-8E36-C55269F21C31}" srcOrd="0" destOrd="0" parTransId="{B4A26396-EDD4-4E15-840F-F5CA751B6604}" sibTransId="{5A43C994-7D6C-4796-9022-14E29918058E}"/>
    <dgm:cxn modelId="{E06D5467-A35F-4E90-A52A-C8F9863C7573}" type="presOf" srcId="{22828E5E-C1EC-4151-AE48-DBBCB1A275AF}" destId="{6ACBAB95-66E9-4356-B10A-92E7812EB32C}" srcOrd="0" destOrd="0" presId="urn:microsoft.com/office/officeart/2005/8/layout/chevron2"/>
    <dgm:cxn modelId="{D4BE54A9-6410-4A73-911B-54784CAAF2D5}" type="presOf" srcId="{668ED4D3-E3EA-4A90-992E-2E767A35ED5D}" destId="{FB183A0D-5FCC-4DCC-88CC-5EE6B76B3E3F}" srcOrd="0" destOrd="0" presId="urn:microsoft.com/office/officeart/2005/8/layout/chevron2"/>
    <dgm:cxn modelId="{3DA05921-73D7-4904-95A9-B5EC34E37195}" type="presOf" srcId="{AF9CDFD3-240B-4A8E-B4E3-77614D905FA7}" destId="{D9F4198E-F513-404C-BCC1-D939D3019A4C}" srcOrd="0" destOrd="0" presId="urn:microsoft.com/office/officeart/2005/8/layout/chevron2"/>
    <dgm:cxn modelId="{876C12D9-4687-462E-A6FE-E6A2A0E6B9DB}" srcId="{2E4DB273-B8B6-4D39-A739-C0F71A37BCF2}" destId="{BB2EE760-D6CF-40BA-886E-A5E4C46BA9C1}" srcOrd="0" destOrd="0" parTransId="{1BB4D062-806B-404B-A20F-D19E10393E6F}" sibTransId="{2ED1D308-B069-4876-BC2E-A12CC48AF52A}"/>
    <dgm:cxn modelId="{AA96EA30-38A5-4F34-AE75-9AA90B8E187C}" type="presOf" srcId="{810D314C-6677-441A-8E36-C55269F21C31}" destId="{37C2DA18-E549-4971-8AD9-F7D5B8BB63A2}" srcOrd="0" destOrd="0" presId="urn:microsoft.com/office/officeart/2005/8/layout/chevron2"/>
    <dgm:cxn modelId="{F2BC6E75-371D-40D0-BE4A-323BF466533B}" type="presOf" srcId="{69E57ADE-FDD8-41FA-BD20-5F2BEFFC6240}" destId="{F53D8D51-0EC2-43E3-90EB-250D4CEAA299}" srcOrd="0" destOrd="0" presId="urn:microsoft.com/office/officeart/2005/8/layout/chevron2"/>
    <dgm:cxn modelId="{47844911-A09C-4CC0-BEDC-2C8215971B76}" srcId="{EFFC4F4B-FD1C-4867-A693-19398AA520E3}" destId="{CCE8987A-EA05-4F25-A492-F7D075B9E057}" srcOrd="0" destOrd="0" parTransId="{729052CE-1D55-41E4-9802-4FE6E4C03290}" sibTransId="{D1B25213-AA12-4517-8AF9-5437E8F72E37}"/>
    <dgm:cxn modelId="{A4D61387-989F-43AB-98AE-C7871D01F403}" type="presOf" srcId="{2C382E36-628F-4D03-AB72-E993DE9BD80D}" destId="{4C99B0F4-5C59-4992-9BB2-D102439F13DD}" srcOrd="0" destOrd="0" presId="urn:microsoft.com/office/officeart/2005/8/layout/chevron2"/>
    <dgm:cxn modelId="{7330950B-23B9-4379-8962-551BF816FB8D}" type="presOf" srcId="{D8B39BB6-A326-44F6-ACCA-25C96A2D9108}" destId="{A213663F-E319-4E44-8118-B4FC2C967D41}" srcOrd="0" destOrd="1" presId="urn:microsoft.com/office/officeart/2005/8/layout/chevron2"/>
    <dgm:cxn modelId="{D140A7AD-10DA-4D91-889A-A467F5D00F82}" type="presOf" srcId="{551494AF-71B3-443F-82FC-CD712FD03D63}" destId="{110CCA3D-4869-43EB-8A54-7984AA62B092}" srcOrd="0" destOrd="0" presId="urn:microsoft.com/office/officeart/2005/8/layout/chevron2"/>
    <dgm:cxn modelId="{A3406BE3-1243-4757-A734-5B28E7D0B090}" srcId="{147B7C87-E8DA-490A-A576-386108BB9827}" destId="{668ED4D3-E3EA-4A90-992E-2E767A35ED5D}" srcOrd="8" destOrd="0" parTransId="{C0CB9D8C-13E9-43D8-A00B-C3E4C0FD49BD}" sibTransId="{DF35E4AE-FBF9-44B2-891C-0742D4E2271B}"/>
    <dgm:cxn modelId="{4D4BC846-750A-442B-B5C3-FC4C9D60224F}" type="presOf" srcId="{FEF0B52F-6629-453C-A861-1FC3E6C04627}" destId="{B368B835-5A11-4440-A335-A915EE8EF853}" srcOrd="0" destOrd="0" presId="urn:microsoft.com/office/officeart/2005/8/layout/chevron2"/>
    <dgm:cxn modelId="{6FCF76BD-CBE6-4DA0-9792-1B679A50F4B2}" type="presOf" srcId="{147B7C87-E8DA-490A-A576-386108BB9827}" destId="{A4AB8111-F21C-432E-A255-A81891D57EBD}" srcOrd="0" destOrd="0" presId="urn:microsoft.com/office/officeart/2005/8/layout/chevron2"/>
    <dgm:cxn modelId="{A7BFFFBB-A5F4-48BE-AA25-4AD834CA8F67}" srcId="{147B7C87-E8DA-490A-A576-386108BB9827}" destId="{7B210F15-188E-4E15-A97B-A12C82EF883E}" srcOrd="6" destOrd="0" parTransId="{522DE9D0-39F0-475B-88F8-59C6D8C99BA7}" sibTransId="{492176E3-F96E-45E9-AE3A-4653D5560300}"/>
    <dgm:cxn modelId="{7B52C329-88A4-41D9-931D-5969691B570B}" type="presOf" srcId="{AD1128D8-DB36-44CD-A9AC-D5E5D27D0519}" destId="{42412C72-202A-48A8-A4B1-75A0DB3BD544}" srcOrd="0" destOrd="0" presId="urn:microsoft.com/office/officeart/2005/8/layout/chevron2"/>
    <dgm:cxn modelId="{5F46C92D-921D-4D29-ADCC-740C0FEEC878}" srcId="{69E57ADE-FDD8-41FA-BD20-5F2BEFFC6240}" destId="{AD1128D8-DB36-44CD-A9AC-D5E5D27D0519}" srcOrd="0" destOrd="0" parTransId="{A7FE95CA-C6CA-4E22-B173-B041809A36FB}" sibTransId="{047BA189-5EF5-4268-AFBE-1032741645CE}"/>
    <dgm:cxn modelId="{25F8CDF0-3661-41F0-A516-4948BF24FD66}" srcId="{147B7C87-E8DA-490A-A576-386108BB9827}" destId="{69E57ADE-FDD8-41FA-BD20-5F2BEFFC6240}" srcOrd="1" destOrd="0" parTransId="{781C7C3C-4202-4F1F-9098-F71C4582E170}" sibTransId="{1104D29B-B883-427F-98C8-32D5BE172C49}"/>
    <dgm:cxn modelId="{B3BCB95C-BFF8-4DD4-BB5A-7617775527C0}" srcId="{69E57ADE-FDD8-41FA-BD20-5F2BEFFC6240}" destId="{E80A45FA-54C8-4827-815C-E3C39BE8C0C9}" srcOrd="1" destOrd="0" parTransId="{D807D171-1BF4-4556-9EF4-4421FB5C81A3}" sibTransId="{DC0421CF-3F30-44DD-B8E7-EB7AAFF82CF9}"/>
    <dgm:cxn modelId="{69F6B90C-F84C-4FC6-9562-653963B0FD32}" type="presOf" srcId="{7B210F15-188E-4E15-A97B-A12C82EF883E}" destId="{BF369B1D-C8A6-460A-B8B0-495D4B94360F}" srcOrd="0" destOrd="0" presId="urn:microsoft.com/office/officeart/2005/8/layout/chevron2"/>
    <dgm:cxn modelId="{FCF8A82B-9FC6-4FED-B925-BE922954D585}" srcId="{147B7C87-E8DA-490A-A576-386108BB9827}" destId="{EFFC4F4B-FD1C-4867-A693-19398AA520E3}" srcOrd="7" destOrd="0" parTransId="{3AB4A9F2-68FA-4027-8798-D20D10D8C4EA}" sibTransId="{24AF6360-B5E1-4B53-94A9-77F7F295F8B5}"/>
    <dgm:cxn modelId="{481DD151-4A58-4EDA-B302-6195DC6E7733}" srcId="{7B210F15-188E-4E15-A97B-A12C82EF883E}" destId="{360A3951-2DFF-4C40-B488-4AF666A2AEEB}" srcOrd="0" destOrd="0" parTransId="{60934FC2-BCC0-4723-AE45-3594C945FECD}" sibTransId="{3178BD5B-60E5-44AC-A470-85CCCAEEFF7E}"/>
    <dgm:cxn modelId="{31E9E6CA-7C4E-4E08-90D2-1037FB0155EC}" type="presOf" srcId="{EFFC4F4B-FD1C-4867-A693-19398AA520E3}" destId="{0B35C8FB-83E6-4999-BA78-FE2D2EC9693D}" srcOrd="0" destOrd="0" presId="urn:microsoft.com/office/officeart/2005/8/layout/chevron2"/>
    <dgm:cxn modelId="{E5A4DBBB-F20C-47EA-89B1-D7DD3CA597C6}" srcId="{EFFC4F4B-FD1C-4867-A693-19398AA520E3}" destId="{D8B39BB6-A326-44F6-ACCA-25C96A2D9108}" srcOrd="1" destOrd="0" parTransId="{DA06A44A-7A39-4544-AF70-B7415951B07F}" sibTransId="{4192D747-08AC-4BF4-A337-5AA330C0F07C}"/>
    <dgm:cxn modelId="{ABAD3529-A642-40CD-8BC8-014185D3F9DC}" srcId="{147B7C87-E8DA-490A-A576-386108BB9827}" destId="{2E4DB273-B8B6-4D39-A739-C0F71A37BCF2}" srcOrd="0" destOrd="0" parTransId="{ECDF643D-1E99-4AF8-80C6-DB785716344A}" sibTransId="{E5DE7920-2338-4026-BAD7-AD8E45F5D59B}"/>
    <dgm:cxn modelId="{356222C5-62B5-42D4-8856-56E5E309F744}" srcId="{22828E5E-C1EC-4151-AE48-DBBCB1A275AF}" destId="{C951A55B-9A62-4D4F-9655-2659B08F1807}" srcOrd="0" destOrd="0" parTransId="{C3F92F23-8133-4782-A698-6DEEEC8A4AD5}" sibTransId="{DB33FB2A-3604-4640-9A5E-69D82AA74653}"/>
    <dgm:cxn modelId="{59F831F3-8EF0-4E20-93A6-7124A630C1F7}" type="presOf" srcId="{E80A45FA-54C8-4827-815C-E3C39BE8C0C9}" destId="{42412C72-202A-48A8-A4B1-75A0DB3BD544}" srcOrd="0" destOrd="1" presId="urn:microsoft.com/office/officeart/2005/8/layout/chevron2"/>
    <dgm:cxn modelId="{9CDECF24-C16D-4650-BA43-2137F1E2A53A}" srcId="{147B7C87-E8DA-490A-A576-386108BB9827}" destId="{FEF0B52F-6629-453C-A861-1FC3E6C04627}" srcOrd="4" destOrd="0" parTransId="{C97E0EAA-A0E7-469C-B010-EA4A45A56205}" sibTransId="{312DB99E-DC9F-4F60-AFE1-1E0D40AACAB4}"/>
    <dgm:cxn modelId="{A468AF68-A31D-442A-A6B2-BAA3CF1582F7}" srcId="{FEF0B52F-6629-453C-A861-1FC3E6C04627}" destId="{551494AF-71B3-443F-82FC-CD712FD03D63}" srcOrd="0" destOrd="0" parTransId="{DFDC0AC4-9A40-4E55-9828-4D685877F8A4}" sibTransId="{C217FF0C-92D4-496C-B3B2-5BAA338CA6D0}"/>
    <dgm:cxn modelId="{A83F7430-D3E0-4EFB-8658-1CD962C8F678}" type="presOf" srcId="{0B4EA7D3-E9F7-4CA3-8B1F-6A93D5DD50FB}" destId="{FFC5F251-D2B0-4F46-A6A6-A4CB45C67E9E}" srcOrd="0" destOrd="0" presId="urn:microsoft.com/office/officeart/2005/8/layout/chevron2"/>
    <dgm:cxn modelId="{4215D9E8-5E83-46E3-929B-6A544C98B1AB}" srcId="{668ED4D3-E3EA-4A90-992E-2E767A35ED5D}" destId="{37CD8C05-33DD-46FA-AFD8-70BEBD2B021E}" srcOrd="0" destOrd="0" parTransId="{17F928FC-3F7D-4E49-8140-CAFFEF975E35}" sibTransId="{617C466F-9505-40B0-BB72-60020D6661E6}"/>
    <dgm:cxn modelId="{2141B4C9-5FCD-4A03-9C43-DCAECB88ED75}" type="presOf" srcId="{360A3951-2DFF-4C40-B488-4AF666A2AEEB}" destId="{88D53171-DDA8-4815-9632-ABAC513F485A}" srcOrd="0" destOrd="0" presId="urn:microsoft.com/office/officeart/2005/8/layout/chevron2"/>
    <dgm:cxn modelId="{8DC4ADA7-444A-4A2C-A09D-A0C0DB02F5BF}" type="presOf" srcId="{37CD8C05-33DD-46FA-AFD8-70BEBD2B021E}" destId="{1688CE59-CA60-4E2B-80BD-97AD73E88B1B}" srcOrd="0" destOrd="0" presId="urn:microsoft.com/office/officeart/2005/8/layout/chevron2"/>
    <dgm:cxn modelId="{1DDB47A1-E2F9-4544-BAF6-462E687DE373}" srcId="{147B7C87-E8DA-490A-A576-386108BB9827}" destId="{2C382E36-628F-4D03-AB72-E993DE9BD80D}" srcOrd="5" destOrd="0" parTransId="{A6852A49-B4B0-42D2-8D7D-3A9A41A728FF}" sibTransId="{D641BAC7-B714-4DE1-8F41-C647594BA10B}"/>
    <dgm:cxn modelId="{0D68084E-53B8-47E0-9D35-4E512017B54C}" type="presOf" srcId="{C951A55B-9A62-4D4F-9655-2659B08F1807}" destId="{BE2CD86C-5CD9-46C3-AEAE-237FE08911DC}" srcOrd="0" destOrd="0" presId="urn:microsoft.com/office/officeart/2005/8/layout/chevron2"/>
    <dgm:cxn modelId="{CBE8D063-18CC-4658-B658-930CCFB83A50}" srcId="{147B7C87-E8DA-490A-A576-386108BB9827}" destId="{22828E5E-C1EC-4151-AE48-DBBCB1A275AF}" srcOrd="3" destOrd="0" parTransId="{B76A89E5-9C99-4FE4-924F-2410E2B72D2E}" sibTransId="{0684BAC4-60A3-4952-915D-B6399B6DB6D8}"/>
    <dgm:cxn modelId="{E12805D3-5264-4C88-8824-9EF773E40BC8}" srcId="{147B7C87-E8DA-490A-A576-386108BB9827}" destId="{AF9CDFD3-240B-4A8E-B4E3-77614D905FA7}" srcOrd="2" destOrd="0" parTransId="{691157C8-3DC2-4C77-832E-722AD5586C4E}" sibTransId="{71EA06F9-20C8-4544-9C3F-C99D1B639F1E}"/>
    <dgm:cxn modelId="{D30788FD-D1C8-4A8D-9B0A-E52EDB6B3410}" srcId="{AF9CDFD3-240B-4A8E-B4E3-77614D905FA7}" destId="{0B4EA7D3-E9F7-4CA3-8B1F-6A93D5DD50FB}" srcOrd="0" destOrd="0" parTransId="{ED748748-D5B3-48A4-95C3-5E031108E7E2}" sibTransId="{F5A80CAF-0118-4EBB-B6B8-3D79D6E64103}"/>
    <dgm:cxn modelId="{DD5BCA3B-0F7A-408A-8B6E-5F26994A3C73}" type="presOf" srcId="{CCE8987A-EA05-4F25-A492-F7D075B9E057}" destId="{A213663F-E319-4E44-8118-B4FC2C967D41}" srcOrd="0" destOrd="0" presId="urn:microsoft.com/office/officeart/2005/8/layout/chevron2"/>
    <dgm:cxn modelId="{92407635-B743-4EB2-BB8F-D0A138625A0D}" type="presOf" srcId="{BB2EE760-D6CF-40BA-886E-A5E4C46BA9C1}" destId="{F5BD1D58-4EAB-448E-B2BB-8682ABDBC3EB}" srcOrd="0" destOrd="0" presId="urn:microsoft.com/office/officeart/2005/8/layout/chevron2"/>
    <dgm:cxn modelId="{286B9A09-4479-4093-A6F0-68525E8C92EA}" type="presOf" srcId="{2E4DB273-B8B6-4D39-A739-C0F71A37BCF2}" destId="{13796306-6ABE-40B7-B703-14FF279640CE}" srcOrd="0" destOrd="0" presId="urn:microsoft.com/office/officeart/2005/8/layout/chevron2"/>
    <dgm:cxn modelId="{89E73BDD-C851-45DF-B9AB-7A42DC139FDF}" type="presParOf" srcId="{A4AB8111-F21C-432E-A255-A81891D57EBD}" destId="{01B53863-5E9A-4901-8466-6FA0FE52A124}" srcOrd="0" destOrd="0" presId="urn:microsoft.com/office/officeart/2005/8/layout/chevron2"/>
    <dgm:cxn modelId="{66EB6EB3-3249-4F74-8C93-D6F2B268EEE9}" type="presParOf" srcId="{01B53863-5E9A-4901-8466-6FA0FE52A124}" destId="{13796306-6ABE-40B7-B703-14FF279640CE}" srcOrd="0" destOrd="0" presId="urn:microsoft.com/office/officeart/2005/8/layout/chevron2"/>
    <dgm:cxn modelId="{484B5EB6-192D-4437-AEF5-AEBC0AECC565}" type="presParOf" srcId="{01B53863-5E9A-4901-8466-6FA0FE52A124}" destId="{F5BD1D58-4EAB-448E-B2BB-8682ABDBC3EB}" srcOrd="1" destOrd="0" presId="urn:microsoft.com/office/officeart/2005/8/layout/chevron2"/>
    <dgm:cxn modelId="{7E8C73A7-287C-415C-9097-6D23C2815414}" type="presParOf" srcId="{A4AB8111-F21C-432E-A255-A81891D57EBD}" destId="{6848C944-E79B-4189-9107-6B8102688047}" srcOrd="1" destOrd="0" presId="urn:microsoft.com/office/officeart/2005/8/layout/chevron2"/>
    <dgm:cxn modelId="{C60F456F-C78B-422A-96CF-F9E793E8BCF4}" type="presParOf" srcId="{A4AB8111-F21C-432E-A255-A81891D57EBD}" destId="{8282E677-F289-4CF5-BE7B-E857079EC0FC}" srcOrd="2" destOrd="0" presId="urn:microsoft.com/office/officeart/2005/8/layout/chevron2"/>
    <dgm:cxn modelId="{E20707A8-7AFB-49A2-8B29-E05DA09668F1}" type="presParOf" srcId="{8282E677-F289-4CF5-BE7B-E857079EC0FC}" destId="{F53D8D51-0EC2-43E3-90EB-250D4CEAA299}" srcOrd="0" destOrd="0" presId="urn:microsoft.com/office/officeart/2005/8/layout/chevron2"/>
    <dgm:cxn modelId="{A97C739F-2D48-4766-BA4D-C243F73D6151}" type="presParOf" srcId="{8282E677-F289-4CF5-BE7B-E857079EC0FC}" destId="{42412C72-202A-48A8-A4B1-75A0DB3BD544}" srcOrd="1" destOrd="0" presId="urn:microsoft.com/office/officeart/2005/8/layout/chevron2"/>
    <dgm:cxn modelId="{8AB27BCB-EF57-4BFE-93BB-95CF9715C8AE}" type="presParOf" srcId="{A4AB8111-F21C-432E-A255-A81891D57EBD}" destId="{609AA51E-530F-4B8A-9730-B393946A27A8}" srcOrd="3" destOrd="0" presId="urn:microsoft.com/office/officeart/2005/8/layout/chevron2"/>
    <dgm:cxn modelId="{7D03D73D-E7C4-4016-9F8C-56EBB28D3B59}" type="presParOf" srcId="{A4AB8111-F21C-432E-A255-A81891D57EBD}" destId="{A85C06E3-78ED-4570-9EC1-6A0DAC6545DD}" srcOrd="4" destOrd="0" presId="urn:microsoft.com/office/officeart/2005/8/layout/chevron2"/>
    <dgm:cxn modelId="{393D7951-0BCA-4474-89D2-B9662B0118E2}" type="presParOf" srcId="{A85C06E3-78ED-4570-9EC1-6A0DAC6545DD}" destId="{D9F4198E-F513-404C-BCC1-D939D3019A4C}" srcOrd="0" destOrd="0" presId="urn:microsoft.com/office/officeart/2005/8/layout/chevron2"/>
    <dgm:cxn modelId="{BCB4ECB1-4718-457F-83FA-FFEC0EB55620}" type="presParOf" srcId="{A85C06E3-78ED-4570-9EC1-6A0DAC6545DD}" destId="{FFC5F251-D2B0-4F46-A6A6-A4CB45C67E9E}" srcOrd="1" destOrd="0" presId="urn:microsoft.com/office/officeart/2005/8/layout/chevron2"/>
    <dgm:cxn modelId="{099E536D-01CF-460A-964F-7022CA52B891}" type="presParOf" srcId="{A4AB8111-F21C-432E-A255-A81891D57EBD}" destId="{3B863967-A07E-4F0D-9505-77113ABEEA08}" srcOrd="5" destOrd="0" presId="urn:microsoft.com/office/officeart/2005/8/layout/chevron2"/>
    <dgm:cxn modelId="{C98622D1-95C7-4538-9823-01C849B26843}" type="presParOf" srcId="{A4AB8111-F21C-432E-A255-A81891D57EBD}" destId="{47565307-AF53-4CFA-96A0-6E78F63D6882}" srcOrd="6" destOrd="0" presId="urn:microsoft.com/office/officeart/2005/8/layout/chevron2"/>
    <dgm:cxn modelId="{397B4C00-FA91-41DC-8398-E4A9E3C65158}" type="presParOf" srcId="{47565307-AF53-4CFA-96A0-6E78F63D6882}" destId="{6ACBAB95-66E9-4356-B10A-92E7812EB32C}" srcOrd="0" destOrd="0" presId="urn:microsoft.com/office/officeart/2005/8/layout/chevron2"/>
    <dgm:cxn modelId="{08AC06FA-9504-433E-9C3E-8BB202A77B34}" type="presParOf" srcId="{47565307-AF53-4CFA-96A0-6E78F63D6882}" destId="{BE2CD86C-5CD9-46C3-AEAE-237FE08911DC}" srcOrd="1" destOrd="0" presId="urn:microsoft.com/office/officeart/2005/8/layout/chevron2"/>
    <dgm:cxn modelId="{77DC17D4-1370-47D5-BD57-69C6713B2ADE}" type="presParOf" srcId="{A4AB8111-F21C-432E-A255-A81891D57EBD}" destId="{2967F3FE-A492-475D-93AE-0F573193C0E4}" srcOrd="7" destOrd="0" presId="urn:microsoft.com/office/officeart/2005/8/layout/chevron2"/>
    <dgm:cxn modelId="{3C1799B6-8F39-4378-BE30-60F74DB9BFCC}" type="presParOf" srcId="{A4AB8111-F21C-432E-A255-A81891D57EBD}" destId="{0FB3F789-B0AA-4573-8F0F-316D28C8F314}" srcOrd="8" destOrd="0" presId="urn:microsoft.com/office/officeart/2005/8/layout/chevron2"/>
    <dgm:cxn modelId="{38C012C9-CE2E-41CF-9719-CFBFB4E36779}" type="presParOf" srcId="{0FB3F789-B0AA-4573-8F0F-316D28C8F314}" destId="{B368B835-5A11-4440-A335-A915EE8EF853}" srcOrd="0" destOrd="0" presId="urn:microsoft.com/office/officeart/2005/8/layout/chevron2"/>
    <dgm:cxn modelId="{082EE601-3378-46F9-B007-015187D82CDA}" type="presParOf" srcId="{0FB3F789-B0AA-4573-8F0F-316D28C8F314}" destId="{110CCA3D-4869-43EB-8A54-7984AA62B092}" srcOrd="1" destOrd="0" presId="urn:microsoft.com/office/officeart/2005/8/layout/chevron2"/>
    <dgm:cxn modelId="{EA7DFE9D-CC2E-482E-8B60-75E989B01961}" type="presParOf" srcId="{A4AB8111-F21C-432E-A255-A81891D57EBD}" destId="{880C666F-3269-471F-8A4D-B04858367FED}" srcOrd="9" destOrd="0" presId="urn:microsoft.com/office/officeart/2005/8/layout/chevron2"/>
    <dgm:cxn modelId="{487F422D-80E7-4E0D-A85E-CDC627983532}" type="presParOf" srcId="{A4AB8111-F21C-432E-A255-A81891D57EBD}" destId="{E405951A-288E-4870-A3A4-14BE7258BBA2}" srcOrd="10" destOrd="0" presId="urn:microsoft.com/office/officeart/2005/8/layout/chevron2"/>
    <dgm:cxn modelId="{307D3D2D-A7C5-4F1E-B6D9-F8806859ED06}" type="presParOf" srcId="{E405951A-288E-4870-A3A4-14BE7258BBA2}" destId="{4C99B0F4-5C59-4992-9BB2-D102439F13DD}" srcOrd="0" destOrd="0" presId="urn:microsoft.com/office/officeart/2005/8/layout/chevron2"/>
    <dgm:cxn modelId="{E4C599FC-3FA6-496C-A75B-428B026FEB5A}" type="presParOf" srcId="{E405951A-288E-4870-A3A4-14BE7258BBA2}" destId="{37C2DA18-E549-4971-8AD9-F7D5B8BB63A2}" srcOrd="1" destOrd="0" presId="urn:microsoft.com/office/officeart/2005/8/layout/chevron2"/>
    <dgm:cxn modelId="{8D63397F-4DCD-46BE-8176-EFF35DA24227}" type="presParOf" srcId="{A4AB8111-F21C-432E-A255-A81891D57EBD}" destId="{C9485F95-44F1-4893-BEAE-975F133A7F18}" srcOrd="11" destOrd="0" presId="urn:microsoft.com/office/officeart/2005/8/layout/chevron2"/>
    <dgm:cxn modelId="{744F8F3B-906E-4DDD-8921-424BADB42CF0}" type="presParOf" srcId="{A4AB8111-F21C-432E-A255-A81891D57EBD}" destId="{6F086F83-65AF-4321-8870-056491895DC9}" srcOrd="12" destOrd="0" presId="urn:microsoft.com/office/officeart/2005/8/layout/chevron2"/>
    <dgm:cxn modelId="{13DCFFED-7D31-434D-A073-E8C7C3B07952}" type="presParOf" srcId="{6F086F83-65AF-4321-8870-056491895DC9}" destId="{BF369B1D-C8A6-460A-B8B0-495D4B94360F}" srcOrd="0" destOrd="0" presId="urn:microsoft.com/office/officeart/2005/8/layout/chevron2"/>
    <dgm:cxn modelId="{D297FF13-1F1C-4095-B402-20B9D4AD3A98}" type="presParOf" srcId="{6F086F83-65AF-4321-8870-056491895DC9}" destId="{88D53171-DDA8-4815-9632-ABAC513F485A}" srcOrd="1" destOrd="0" presId="urn:microsoft.com/office/officeart/2005/8/layout/chevron2"/>
    <dgm:cxn modelId="{949FDCA5-4CCE-4D52-B367-83622587D9AE}" type="presParOf" srcId="{A4AB8111-F21C-432E-A255-A81891D57EBD}" destId="{8AA3362C-F592-4CEF-8F3C-8E29EEF9D44F}" srcOrd="13" destOrd="0" presId="urn:microsoft.com/office/officeart/2005/8/layout/chevron2"/>
    <dgm:cxn modelId="{0E84647F-6EBA-4AE5-A374-A4EAC31C3B34}" type="presParOf" srcId="{A4AB8111-F21C-432E-A255-A81891D57EBD}" destId="{13285D68-1F34-4A33-95EA-B6765985BFA5}" srcOrd="14" destOrd="0" presId="urn:microsoft.com/office/officeart/2005/8/layout/chevron2"/>
    <dgm:cxn modelId="{4F4CDFEA-9AE4-485C-89F0-26BAAB5E4EAE}" type="presParOf" srcId="{13285D68-1F34-4A33-95EA-B6765985BFA5}" destId="{0B35C8FB-83E6-4999-BA78-FE2D2EC9693D}" srcOrd="0" destOrd="0" presId="urn:microsoft.com/office/officeart/2005/8/layout/chevron2"/>
    <dgm:cxn modelId="{B8CD8B41-AB6F-44A1-9345-CF02A7D0DAFA}" type="presParOf" srcId="{13285D68-1F34-4A33-95EA-B6765985BFA5}" destId="{A213663F-E319-4E44-8118-B4FC2C967D41}" srcOrd="1" destOrd="0" presId="urn:microsoft.com/office/officeart/2005/8/layout/chevron2"/>
    <dgm:cxn modelId="{304DF4BB-D26F-4CE3-97BC-C9FF1E42EBAD}" type="presParOf" srcId="{A4AB8111-F21C-432E-A255-A81891D57EBD}" destId="{3F3D0A4B-815B-41C0-92C6-A98E1C2402E9}" srcOrd="15" destOrd="0" presId="urn:microsoft.com/office/officeart/2005/8/layout/chevron2"/>
    <dgm:cxn modelId="{CAED9E63-0D91-4B48-B6BE-A14DCCCFD12F}" type="presParOf" srcId="{A4AB8111-F21C-432E-A255-A81891D57EBD}" destId="{774F5EB1-6C01-4797-B95D-D604A0846512}" srcOrd="16" destOrd="0" presId="urn:microsoft.com/office/officeart/2005/8/layout/chevron2"/>
    <dgm:cxn modelId="{9CE907C8-E6AE-4B66-89AC-85955FF18347}" type="presParOf" srcId="{774F5EB1-6C01-4797-B95D-D604A0846512}" destId="{FB183A0D-5FCC-4DCC-88CC-5EE6B76B3E3F}" srcOrd="0" destOrd="0" presId="urn:microsoft.com/office/officeart/2005/8/layout/chevron2"/>
    <dgm:cxn modelId="{BB32D629-7B4B-42BB-8DD1-B346A6630C69}" type="presParOf" srcId="{774F5EB1-6C01-4797-B95D-D604A0846512}" destId="{1688CE59-CA60-4E2B-80BD-97AD73E88B1B}"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6CAD02-025A-48D7-B410-D0FADB5B27E6}">
      <dsp:nvSpPr>
        <dsp:cNvPr id="0" name=""/>
        <dsp:cNvSpPr/>
      </dsp:nvSpPr>
      <dsp:spPr>
        <a:xfrm>
          <a:off x="594684" y="4934"/>
          <a:ext cx="1933505" cy="483376"/>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zh-TW" altLang="en-US" sz="1400" kern="1200"/>
        </a:p>
      </dsp:txBody>
      <dsp:txXfrm>
        <a:off x="608842" y="19092"/>
        <a:ext cx="1905189" cy="455060"/>
      </dsp:txXfrm>
    </dsp:sp>
    <dsp:sp modelId="{24C5DC44-33FC-4047-AACA-127DB5A7C0CF}">
      <dsp:nvSpPr>
        <dsp:cNvPr id="0" name=""/>
        <dsp:cNvSpPr/>
      </dsp:nvSpPr>
      <dsp:spPr>
        <a:xfrm rot="5400000">
          <a:off x="1519141" y="530606"/>
          <a:ext cx="84590" cy="84590"/>
        </a:xfrm>
        <a:prstGeom prst="rightArrow">
          <a:avLst>
            <a:gd name="adj1" fmla="val 667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sp>
    <dsp:sp modelId="{D4595CAD-6926-4CEC-8734-2558494C8B21}">
      <dsp:nvSpPr>
        <dsp:cNvPr id="0" name=""/>
        <dsp:cNvSpPr/>
      </dsp:nvSpPr>
      <dsp:spPr>
        <a:xfrm>
          <a:off x="594684" y="657492"/>
          <a:ext cx="1933505" cy="483376"/>
        </a:xfrm>
        <a:prstGeom prst="roundRect">
          <a:avLst>
            <a:gd name="adj" fmla="val 10000"/>
          </a:avLst>
        </a:prstGeom>
        <a:solidFill>
          <a:schemeClr val="bg2"/>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solidFill>
                <a:srgbClr val="FF0000"/>
              </a:solidFill>
            </a:rPr>
            <a:t>Primetime</a:t>
          </a:r>
          <a:br>
            <a:rPr lang="en-US" altLang="zh-TW" sz="1400" kern="1200" smtClean="0">
              <a:solidFill>
                <a:srgbClr val="FF0000"/>
              </a:solidFill>
            </a:rPr>
          </a:br>
          <a:r>
            <a:rPr lang="en-US" altLang="zh-TW" sz="1400" kern="1200" smtClean="0">
              <a:solidFill>
                <a:srgbClr val="FF0000"/>
              </a:solidFill>
            </a:rPr>
            <a:t>Extract model</a:t>
          </a:r>
          <a:endParaRPr lang="zh-TW" altLang="en-US" sz="1400" kern="1200">
            <a:solidFill>
              <a:srgbClr val="FF0000"/>
            </a:solidFill>
          </a:endParaRPr>
        </a:p>
      </dsp:txBody>
      <dsp:txXfrm>
        <a:off x="608842" y="671650"/>
        <a:ext cx="1905189" cy="455060"/>
      </dsp:txXfrm>
    </dsp:sp>
    <dsp:sp modelId="{AC0692B5-6E9A-4CDC-9AB5-C495D14FEC7F}">
      <dsp:nvSpPr>
        <dsp:cNvPr id="0" name=""/>
        <dsp:cNvSpPr/>
      </dsp:nvSpPr>
      <dsp:spPr>
        <a:xfrm rot="5400000">
          <a:off x="1519141" y="1183164"/>
          <a:ext cx="84590" cy="84590"/>
        </a:xfrm>
        <a:prstGeom prst="rightArrow">
          <a:avLst>
            <a:gd name="adj1" fmla="val 66700"/>
            <a:gd name="adj2" fmla="val 50000"/>
          </a:avLst>
        </a:prstGeom>
        <a:solidFill>
          <a:schemeClr val="bg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F753ED5-5733-478D-A6A6-3269D66F4FC1}">
      <dsp:nvSpPr>
        <dsp:cNvPr id="0" name=""/>
        <dsp:cNvSpPr/>
      </dsp:nvSpPr>
      <dsp:spPr>
        <a:xfrm>
          <a:off x="594684" y="1310051"/>
          <a:ext cx="1933505" cy="483376"/>
        </a:xfrm>
        <a:prstGeom prst="roundRect">
          <a:avLst>
            <a:gd name="adj" fmla="val 10000"/>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t>Add related_power_pin</a:t>
          </a:r>
          <a:endParaRPr lang="zh-TW" altLang="en-US" sz="1400" kern="1200"/>
        </a:p>
      </dsp:txBody>
      <dsp:txXfrm>
        <a:off x="608842" y="1324209"/>
        <a:ext cx="1905189" cy="455060"/>
      </dsp:txXfrm>
    </dsp:sp>
    <dsp:sp modelId="{CE5EE4AC-45D7-461C-9D85-39228CF9D478}">
      <dsp:nvSpPr>
        <dsp:cNvPr id="0" name=""/>
        <dsp:cNvSpPr/>
      </dsp:nvSpPr>
      <dsp:spPr>
        <a:xfrm rot="5400000">
          <a:off x="1519141" y="1835722"/>
          <a:ext cx="84590" cy="84590"/>
        </a:xfrm>
        <a:prstGeom prst="rightArrow">
          <a:avLst>
            <a:gd name="adj1" fmla="val 66700"/>
            <a:gd name="adj2" fmla="val 50000"/>
          </a:avLst>
        </a:prstGeom>
        <a:solidFill>
          <a:schemeClr val="bg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58575BCF-2D52-4F90-9DF8-DF7517B2D19B}">
      <dsp:nvSpPr>
        <dsp:cNvPr id="0" name=""/>
        <dsp:cNvSpPr/>
      </dsp:nvSpPr>
      <dsp:spPr>
        <a:xfrm>
          <a:off x="594684" y="1962609"/>
          <a:ext cx="1933505" cy="483376"/>
        </a:xfrm>
        <a:prstGeom prst="roundRect">
          <a:avLst>
            <a:gd name="adj" fmla="val 10000"/>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t>Add fa_related_power</a:t>
          </a:r>
          <a:endParaRPr lang="zh-TW" altLang="en-US" sz="1400" kern="1200"/>
        </a:p>
      </dsp:txBody>
      <dsp:txXfrm>
        <a:off x="608842" y="1976767"/>
        <a:ext cx="1905189" cy="455060"/>
      </dsp:txXfrm>
    </dsp:sp>
    <dsp:sp modelId="{136923BF-9166-4F50-9775-4769D169F261}">
      <dsp:nvSpPr>
        <dsp:cNvPr id="0" name=""/>
        <dsp:cNvSpPr/>
      </dsp:nvSpPr>
      <dsp:spPr>
        <a:xfrm rot="5400000">
          <a:off x="1519141" y="2488280"/>
          <a:ext cx="84590" cy="84590"/>
        </a:xfrm>
        <a:prstGeom prst="rightArrow">
          <a:avLst>
            <a:gd name="adj1" fmla="val 66700"/>
            <a:gd name="adj2" fmla="val 50000"/>
          </a:avLst>
        </a:prstGeom>
        <a:solidFill>
          <a:schemeClr val="bg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925D2F9-0879-4B36-ABA2-FCE2CF65F6A0}">
      <dsp:nvSpPr>
        <dsp:cNvPr id="0" name=""/>
        <dsp:cNvSpPr/>
      </dsp:nvSpPr>
      <dsp:spPr>
        <a:xfrm>
          <a:off x="594684" y="2615167"/>
          <a:ext cx="1933505" cy="483376"/>
        </a:xfrm>
        <a:prstGeom prst="roundRect">
          <a:avLst>
            <a:gd name="adj" fmla="val 10000"/>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t>Add internal_power</a:t>
          </a:r>
          <a:endParaRPr lang="zh-TW" altLang="en-US" sz="1400" kern="1200"/>
        </a:p>
      </dsp:txBody>
      <dsp:txXfrm>
        <a:off x="608842" y="2629325"/>
        <a:ext cx="1905189" cy="455060"/>
      </dsp:txXfrm>
    </dsp:sp>
    <dsp:sp modelId="{17B9FEA7-5ED7-4368-9336-CF710A35B1CE}">
      <dsp:nvSpPr>
        <dsp:cNvPr id="0" name=""/>
        <dsp:cNvSpPr/>
      </dsp:nvSpPr>
      <dsp:spPr>
        <a:xfrm rot="5400000">
          <a:off x="1519141" y="3140839"/>
          <a:ext cx="84590" cy="84590"/>
        </a:xfrm>
        <a:prstGeom prst="rightArrow">
          <a:avLst>
            <a:gd name="adj1" fmla="val 66700"/>
            <a:gd name="adj2" fmla="val 50000"/>
          </a:avLst>
        </a:prstGeom>
        <a:solidFill>
          <a:schemeClr val="bg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49FE35AF-887B-44D6-88B4-4E1B9C1811D0}">
      <dsp:nvSpPr>
        <dsp:cNvPr id="0" name=""/>
        <dsp:cNvSpPr/>
      </dsp:nvSpPr>
      <dsp:spPr>
        <a:xfrm>
          <a:off x="594684" y="3267725"/>
          <a:ext cx="1933505" cy="483376"/>
        </a:xfrm>
        <a:prstGeom prst="roundRect">
          <a:avLst>
            <a:gd name="adj" fmla="val 10000"/>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t>Add leakage_power</a:t>
          </a:r>
          <a:endParaRPr lang="zh-TW" altLang="en-US" sz="1400" kern="1200"/>
        </a:p>
      </dsp:txBody>
      <dsp:txXfrm>
        <a:off x="608842" y="3281883"/>
        <a:ext cx="1905189" cy="455060"/>
      </dsp:txXfrm>
    </dsp:sp>
    <dsp:sp modelId="{FE7A7840-7953-48DB-8097-4C8C79316889}">
      <dsp:nvSpPr>
        <dsp:cNvPr id="0" name=""/>
        <dsp:cNvSpPr/>
      </dsp:nvSpPr>
      <dsp:spPr>
        <a:xfrm rot="5400000">
          <a:off x="1519141" y="3793397"/>
          <a:ext cx="84590" cy="84590"/>
        </a:xfrm>
        <a:prstGeom prst="rightArrow">
          <a:avLst>
            <a:gd name="adj1" fmla="val 66700"/>
            <a:gd name="adj2" fmla="val 50000"/>
          </a:avLst>
        </a:prstGeom>
        <a:solidFill>
          <a:schemeClr val="bg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E81F02A9-B8A1-4514-B82E-A0BF52D16A7A}">
      <dsp:nvSpPr>
        <dsp:cNvPr id="0" name=""/>
        <dsp:cNvSpPr/>
      </dsp:nvSpPr>
      <dsp:spPr>
        <a:xfrm>
          <a:off x="594684" y="3920283"/>
          <a:ext cx="1933505" cy="483376"/>
        </a:xfrm>
        <a:prstGeom prst="roundRect">
          <a:avLst>
            <a:gd name="adj" fmla="val 10000"/>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t>Add pad information</a:t>
          </a:r>
          <a:endParaRPr lang="zh-TW" altLang="en-US" sz="1400" kern="1200"/>
        </a:p>
      </dsp:txBody>
      <dsp:txXfrm>
        <a:off x="608842" y="3934441"/>
        <a:ext cx="1905189" cy="455060"/>
      </dsp:txXfrm>
    </dsp:sp>
    <dsp:sp modelId="{079DF00F-4DF6-4712-B0A0-AB61DF68AB04}">
      <dsp:nvSpPr>
        <dsp:cNvPr id="0" name=""/>
        <dsp:cNvSpPr/>
      </dsp:nvSpPr>
      <dsp:spPr>
        <a:xfrm rot="5400000">
          <a:off x="1519141" y="4445955"/>
          <a:ext cx="84590" cy="84590"/>
        </a:xfrm>
        <a:prstGeom prst="rightArrow">
          <a:avLst>
            <a:gd name="adj1" fmla="val 66700"/>
            <a:gd name="adj2" fmla="val 50000"/>
          </a:avLst>
        </a:prstGeom>
        <a:no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29433718-CB54-49FA-846C-89493677A52E}">
      <dsp:nvSpPr>
        <dsp:cNvPr id="0" name=""/>
        <dsp:cNvSpPr/>
      </dsp:nvSpPr>
      <dsp:spPr>
        <a:xfrm>
          <a:off x="594684" y="4572841"/>
          <a:ext cx="1933505" cy="483376"/>
        </a:xfrm>
        <a:prstGeom prst="roundRect">
          <a:avLst>
            <a:gd name="adj" fmla="val 10000"/>
          </a:avLst>
        </a:prstGeom>
        <a:solidFill>
          <a:schemeClr val="bg2"/>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solidFill>
                <a:srgbClr val="FF0000"/>
              </a:solidFill>
            </a:rPr>
            <a:t>Library Compiler</a:t>
          </a:r>
          <a:br>
            <a:rPr lang="en-US" altLang="zh-TW" sz="1400" kern="1200" smtClean="0">
              <a:solidFill>
                <a:srgbClr val="FF0000"/>
              </a:solidFill>
            </a:rPr>
          </a:br>
          <a:r>
            <a:rPr lang="en-US" altLang="zh-TW" sz="1400" kern="1200" smtClean="0">
              <a:solidFill>
                <a:srgbClr val="FF0000"/>
              </a:solidFill>
            </a:rPr>
            <a:t> generate db</a:t>
          </a:r>
          <a:endParaRPr lang="zh-TW" altLang="en-US" sz="1400" kern="1200">
            <a:solidFill>
              <a:srgbClr val="FF0000"/>
            </a:solidFill>
          </a:endParaRPr>
        </a:p>
      </dsp:txBody>
      <dsp:txXfrm>
        <a:off x="608842" y="4586999"/>
        <a:ext cx="1905189" cy="455060"/>
      </dsp:txXfrm>
    </dsp:sp>
    <dsp:sp modelId="{38C64165-02CD-48C0-A519-33278E72ADC0}">
      <dsp:nvSpPr>
        <dsp:cNvPr id="0" name=""/>
        <dsp:cNvSpPr/>
      </dsp:nvSpPr>
      <dsp:spPr>
        <a:xfrm rot="5400000">
          <a:off x="1519141" y="5098513"/>
          <a:ext cx="84590" cy="84590"/>
        </a:xfrm>
        <a:prstGeom prst="rightArrow">
          <a:avLst>
            <a:gd name="adj1" fmla="val 66700"/>
            <a:gd name="adj2" fmla="val 50000"/>
          </a:avLst>
        </a:prstGeom>
        <a:no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B0AF50C5-1240-496F-AC89-483F1F1DB788}">
      <dsp:nvSpPr>
        <dsp:cNvPr id="0" name=""/>
        <dsp:cNvSpPr/>
      </dsp:nvSpPr>
      <dsp:spPr>
        <a:xfrm>
          <a:off x="594684" y="5225399"/>
          <a:ext cx="1933505" cy="483376"/>
        </a:xfrm>
        <a:prstGeom prst="roundRect">
          <a:avLst>
            <a:gd name="adj" fmla="val 10000"/>
          </a:avLst>
        </a:prstGeom>
        <a:solidFill>
          <a:schemeClr val="bg2"/>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solidFill>
                <a:srgbClr val="FF0000"/>
              </a:solidFill>
            </a:rPr>
            <a:t>Design Compiler</a:t>
          </a:r>
          <a:br>
            <a:rPr lang="en-US" altLang="zh-TW" sz="1400" kern="1200" smtClean="0">
              <a:solidFill>
                <a:srgbClr val="FF0000"/>
              </a:solidFill>
            </a:rPr>
          </a:br>
          <a:r>
            <a:rPr lang="en-US" altLang="zh-TW" sz="1400" kern="1200" smtClean="0">
              <a:solidFill>
                <a:srgbClr val="FF0000"/>
              </a:solidFill>
            </a:rPr>
            <a:t>generate pglib</a:t>
          </a:r>
          <a:endParaRPr lang="zh-TW" altLang="en-US" sz="1400" kern="1200">
            <a:solidFill>
              <a:srgbClr val="FF0000"/>
            </a:solidFill>
          </a:endParaRPr>
        </a:p>
      </dsp:txBody>
      <dsp:txXfrm>
        <a:off x="608842" y="5239557"/>
        <a:ext cx="1905189" cy="455060"/>
      </dsp:txXfrm>
    </dsp:sp>
    <dsp:sp modelId="{9639C542-7950-45E6-AA47-3CAE89281D03}">
      <dsp:nvSpPr>
        <dsp:cNvPr id="0" name=""/>
        <dsp:cNvSpPr/>
      </dsp:nvSpPr>
      <dsp:spPr>
        <a:xfrm rot="5400000">
          <a:off x="1519141" y="5751071"/>
          <a:ext cx="84590" cy="84590"/>
        </a:xfrm>
        <a:prstGeom prst="rightArrow">
          <a:avLst>
            <a:gd name="adj1" fmla="val 66700"/>
            <a:gd name="adj2" fmla="val 50000"/>
          </a:avLst>
        </a:prstGeom>
        <a:no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F4204590-D1D9-443D-88DD-7DE4EFC8C531}">
      <dsp:nvSpPr>
        <dsp:cNvPr id="0" name=""/>
        <dsp:cNvSpPr/>
      </dsp:nvSpPr>
      <dsp:spPr>
        <a:xfrm>
          <a:off x="594684" y="5877957"/>
          <a:ext cx="1933505" cy="483376"/>
        </a:xfrm>
        <a:prstGeom prst="roundRect">
          <a:avLst>
            <a:gd name="adj" fmla="val 10000"/>
          </a:avLst>
        </a:prstGeom>
        <a:solidFill>
          <a:schemeClr val="bg2"/>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solidFill>
                <a:srgbClr val="FF0000"/>
              </a:solidFill>
            </a:rPr>
            <a:t>Library Compiler</a:t>
          </a:r>
          <a:br>
            <a:rPr lang="en-US" altLang="zh-TW" sz="1400" kern="1200" smtClean="0">
              <a:solidFill>
                <a:srgbClr val="FF0000"/>
              </a:solidFill>
            </a:rPr>
          </a:br>
          <a:r>
            <a:rPr lang="en-US" altLang="zh-TW" sz="1400" kern="1200" smtClean="0">
              <a:solidFill>
                <a:srgbClr val="FF0000"/>
              </a:solidFill>
            </a:rPr>
            <a:t> generate pgdb</a:t>
          </a:r>
          <a:endParaRPr lang="zh-TW" altLang="en-US" sz="1400" kern="1200">
            <a:solidFill>
              <a:srgbClr val="FF0000"/>
            </a:solidFill>
          </a:endParaRPr>
        </a:p>
      </dsp:txBody>
      <dsp:txXfrm>
        <a:off x="608842" y="5892115"/>
        <a:ext cx="1905189" cy="455060"/>
      </dsp:txXfrm>
    </dsp:sp>
    <dsp:sp modelId="{ACF149B5-C710-49B4-B6A5-6F78E6350B6D}">
      <dsp:nvSpPr>
        <dsp:cNvPr id="0" name=""/>
        <dsp:cNvSpPr/>
      </dsp:nvSpPr>
      <dsp:spPr>
        <a:xfrm>
          <a:off x="2798880" y="4934"/>
          <a:ext cx="1933505" cy="483376"/>
        </a:xfrm>
        <a:prstGeom prst="roundRect">
          <a:avLst>
            <a:gd name="adj" fmla="val 10000"/>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t>Gen upf and no_pg netlist</a:t>
          </a:r>
          <a:endParaRPr lang="zh-TW" altLang="en-US" sz="1400" kern="1200"/>
        </a:p>
      </dsp:txBody>
      <dsp:txXfrm>
        <a:off x="2813038" y="19092"/>
        <a:ext cx="1905189" cy="455060"/>
      </dsp:txXfrm>
    </dsp:sp>
    <dsp:sp modelId="{3133D48F-3263-4234-9AC5-EB52966B0AC6}">
      <dsp:nvSpPr>
        <dsp:cNvPr id="0" name=""/>
        <dsp:cNvSpPr/>
      </dsp:nvSpPr>
      <dsp:spPr>
        <a:xfrm rot="5400000">
          <a:off x="3723337" y="530606"/>
          <a:ext cx="84590" cy="84590"/>
        </a:xfrm>
        <a:prstGeom prst="rightArrow">
          <a:avLst>
            <a:gd name="adj1" fmla="val 66700"/>
            <a:gd name="adj2" fmla="val 50000"/>
          </a:avLst>
        </a:prstGeom>
        <a:solidFill>
          <a:schemeClr val="bg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508E143-0E31-4492-814B-6B927A08338E}">
      <dsp:nvSpPr>
        <dsp:cNvPr id="0" name=""/>
        <dsp:cNvSpPr/>
      </dsp:nvSpPr>
      <dsp:spPr>
        <a:xfrm>
          <a:off x="2798880" y="657492"/>
          <a:ext cx="1933505" cy="483376"/>
        </a:xfrm>
        <a:prstGeom prst="roundRect">
          <a:avLst>
            <a:gd name="adj" fmla="val 10000"/>
          </a:avLst>
        </a:prstGeom>
        <a:solidFill>
          <a:schemeClr val="bg2"/>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solidFill>
                <a:srgbClr val="FF0000"/>
              </a:solidFill>
            </a:rPr>
            <a:t>Primetime</a:t>
          </a:r>
          <a:br>
            <a:rPr lang="en-US" altLang="zh-TW" sz="1400" kern="1200" smtClean="0">
              <a:solidFill>
                <a:srgbClr val="FF0000"/>
              </a:solidFill>
            </a:rPr>
          </a:br>
          <a:r>
            <a:rPr lang="en-US" altLang="zh-TW" sz="1400" kern="1200" smtClean="0">
              <a:solidFill>
                <a:srgbClr val="FF0000"/>
              </a:solidFill>
            </a:rPr>
            <a:t>Extract model with upf</a:t>
          </a:r>
          <a:endParaRPr lang="zh-TW" altLang="en-US" sz="1400" kern="1200">
            <a:solidFill>
              <a:srgbClr val="FF0000"/>
            </a:solidFill>
          </a:endParaRPr>
        </a:p>
      </dsp:txBody>
      <dsp:txXfrm>
        <a:off x="2813038" y="671650"/>
        <a:ext cx="1905189" cy="455060"/>
      </dsp:txXfrm>
    </dsp:sp>
    <dsp:sp modelId="{4A7DB3F4-41F6-4150-8061-13E82A1F11A5}">
      <dsp:nvSpPr>
        <dsp:cNvPr id="0" name=""/>
        <dsp:cNvSpPr/>
      </dsp:nvSpPr>
      <dsp:spPr>
        <a:xfrm rot="5400000">
          <a:off x="3723337" y="1183164"/>
          <a:ext cx="84590" cy="84590"/>
        </a:xfrm>
        <a:prstGeom prst="rightArrow">
          <a:avLst>
            <a:gd name="adj1" fmla="val 66700"/>
            <a:gd name="adj2" fmla="val 50000"/>
          </a:avLst>
        </a:prstGeom>
        <a:solidFill>
          <a:schemeClr val="bg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4459C176-49EB-429C-8707-87676B8827FB}">
      <dsp:nvSpPr>
        <dsp:cNvPr id="0" name=""/>
        <dsp:cNvSpPr/>
      </dsp:nvSpPr>
      <dsp:spPr>
        <a:xfrm>
          <a:off x="2798880" y="1310051"/>
          <a:ext cx="1933505" cy="483376"/>
        </a:xfrm>
        <a:prstGeom prst="roundRect">
          <a:avLst>
            <a:gd name="adj" fmla="val 10000"/>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t>Add leakage_power</a:t>
          </a:r>
          <a:endParaRPr lang="zh-TW" altLang="en-US" sz="1400" kern="1200"/>
        </a:p>
      </dsp:txBody>
      <dsp:txXfrm>
        <a:off x="2813038" y="1324209"/>
        <a:ext cx="1905189" cy="455060"/>
      </dsp:txXfrm>
    </dsp:sp>
    <dsp:sp modelId="{0E366E0C-CF76-4549-B5D9-5D7AD5608C58}">
      <dsp:nvSpPr>
        <dsp:cNvPr id="0" name=""/>
        <dsp:cNvSpPr/>
      </dsp:nvSpPr>
      <dsp:spPr>
        <a:xfrm rot="5400000">
          <a:off x="3723337" y="1835722"/>
          <a:ext cx="84590" cy="84590"/>
        </a:xfrm>
        <a:prstGeom prst="rightArrow">
          <a:avLst>
            <a:gd name="adj1" fmla="val 66700"/>
            <a:gd name="adj2" fmla="val 50000"/>
          </a:avLst>
        </a:prstGeom>
        <a:solidFill>
          <a:schemeClr val="bg2"/>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4C41828A-24D6-4995-A395-46E95EDE79A8}">
      <dsp:nvSpPr>
        <dsp:cNvPr id="0" name=""/>
        <dsp:cNvSpPr/>
      </dsp:nvSpPr>
      <dsp:spPr>
        <a:xfrm>
          <a:off x="2798880" y="1962609"/>
          <a:ext cx="1933505" cy="483376"/>
        </a:xfrm>
        <a:prstGeom prst="roundRect">
          <a:avLst>
            <a:gd name="adj" fmla="val 10000"/>
          </a:avLst>
        </a:prstGeom>
        <a:solidFill>
          <a:schemeClr val="bg2"/>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t>Add pad information</a:t>
          </a:r>
          <a:endParaRPr lang="zh-TW" altLang="en-US" sz="1400" kern="1200"/>
        </a:p>
      </dsp:txBody>
      <dsp:txXfrm>
        <a:off x="2813038" y="1976767"/>
        <a:ext cx="1905189" cy="455060"/>
      </dsp:txXfrm>
    </dsp:sp>
    <dsp:sp modelId="{F47DDDE6-6A3E-4EAF-BFDD-73A0EBB0FB3E}">
      <dsp:nvSpPr>
        <dsp:cNvPr id="0" name=""/>
        <dsp:cNvSpPr/>
      </dsp:nvSpPr>
      <dsp:spPr>
        <a:xfrm rot="5400000">
          <a:off x="3723337" y="2488280"/>
          <a:ext cx="84590" cy="84590"/>
        </a:xfrm>
        <a:prstGeom prst="rightArrow">
          <a:avLst>
            <a:gd name="adj1" fmla="val 66700"/>
            <a:gd name="adj2" fmla="val 50000"/>
          </a:avLst>
        </a:prstGeom>
        <a:noFill/>
        <a:ln>
          <a:solidFill>
            <a:schemeClr val="tx1"/>
          </a:solidFill>
          <a:prstDash val="dash"/>
        </a:ln>
        <a:effectLst/>
      </dsp:spPr>
      <dsp:style>
        <a:lnRef idx="0">
          <a:scrgbClr r="0" g="0" b="0"/>
        </a:lnRef>
        <a:fillRef idx="1">
          <a:scrgbClr r="0" g="0" b="0"/>
        </a:fillRef>
        <a:effectRef idx="0">
          <a:scrgbClr r="0" g="0" b="0"/>
        </a:effectRef>
        <a:fontRef idx="minor">
          <a:schemeClr val="lt1"/>
        </a:fontRef>
      </dsp:style>
    </dsp:sp>
    <dsp:sp modelId="{DCC7CAF5-0E11-4052-AF85-1F3AECACEE68}">
      <dsp:nvSpPr>
        <dsp:cNvPr id="0" name=""/>
        <dsp:cNvSpPr/>
      </dsp:nvSpPr>
      <dsp:spPr>
        <a:xfrm>
          <a:off x="2798880" y="2615167"/>
          <a:ext cx="1933505" cy="483376"/>
        </a:xfrm>
        <a:prstGeom prst="roundRect">
          <a:avLst>
            <a:gd name="adj" fmla="val 10000"/>
          </a:avLst>
        </a:prstGeom>
        <a:solidFill>
          <a:schemeClr val="lt1"/>
        </a:solidFill>
        <a:ln w="25400" cap="flat" cmpd="sng" algn="ctr">
          <a:solidFill>
            <a:schemeClr val="accent6"/>
          </a:solidFill>
          <a:prstDash val="dash"/>
        </a:ln>
        <a:effectLst/>
      </dsp:spPr>
      <dsp:style>
        <a:lnRef idx="2">
          <a:schemeClr val="accent6"/>
        </a:lnRef>
        <a:fillRef idx="1">
          <a:schemeClr val="lt1"/>
        </a:fillRef>
        <a:effectRef idx="0">
          <a:schemeClr val="accent6"/>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t>if $GEN_NO_PG_ETM</a:t>
          </a:r>
          <a:endParaRPr lang="zh-TW" altLang="en-US" sz="1400" kern="1200"/>
        </a:p>
      </dsp:txBody>
      <dsp:txXfrm>
        <a:off x="2813038" y="2629325"/>
        <a:ext cx="1905189" cy="455060"/>
      </dsp:txXfrm>
    </dsp:sp>
    <dsp:sp modelId="{946427AD-1F9A-4B5A-80DB-18A0342B9B8A}">
      <dsp:nvSpPr>
        <dsp:cNvPr id="0" name=""/>
        <dsp:cNvSpPr/>
      </dsp:nvSpPr>
      <dsp:spPr>
        <a:xfrm rot="5400000">
          <a:off x="3723337" y="3140839"/>
          <a:ext cx="84590" cy="84590"/>
        </a:xfrm>
        <a:prstGeom prst="rightArrow">
          <a:avLst>
            <a:gd name="adj1" fmla="val 66700"/>
            <a:gd name="adj2" fmla="val 50000"/>
          </a:avLst>
        </a:prstGeom>
        <a:noFill/>
        <a:ln>
          <a:solidFill>
            <a:srgbClr val="FF0000"/>
          </a:solidFill>
          <a:prstDash val="dash"/>
        </a:ln>
        <a:effectLst/>
      </dsp:spPr>
      <dsp:style>
        <a:lnRef idx="0">
          <a:scrgbClr r="0" g="0" b="0"/>
        </a:lnRef>
        <a:fillRef idx="1">
          <a:scrgbClr r="0" g="0" b="0"/>
        </a:fillRef>
        <a:effectRef idx="0">
          <a:scrgbClr r="0" g="0" b="0"/>
        </a:effectRef>
        <a:fontRef idx="minor">
          <a:schemeClr val="lt1"/>
        </a:fontRef>
      </dsp:style>
    </dsp:sp>
    <dsp:sp modelId="{BD32B205-AB54-4FDB-95B4-CF5D5C8C93B5}">
      <dsp:nvSpPr>
        <dsp:cNvPr id="0" name=""/>
        <dsp:cNvSpPr/>
      </dsp:nvSpPr>
      <dsp:spPr>
        <a:xfrm>
          <a:off x="2798880" y="3267725"/>
          <a:ext cx="1933505" cy="483376"/>
        </a:xfrm>
        <a:prstGeom prst="roundRect">
          <a:avLst>
            <a:gd name="adj" fmla="val 10000"/>
          </a:avLst>
        </a:prstGeom>
        <a:solidFill>
          <a:schemeClr val="bg2"/>
        </a:solidFill>
        <a:ln w="25400" cap="flat" cmpd="sng" algn="ctr">
          <a:solidFill>
            <a:srgbClr val="FF0000"/>
          </a:solidFill>
          <a:prstDash val="dash"/>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solidFill>
                <a:srgbClr val="FF0000"/>
              </a:solidFill>
            </a:rPr>
            <a:t>Primetime</a:t>
          </a:r>
          <a:br>
            <a:rPr lang="en-US" altLang="zh-TW" sz="1400" kern="1200" smtClean="0">
              <a:solidFill>
                <a:srgbClr val="FF0000"/>
              </a:solidFill>
            </a:rPr>
          </a:br>
          <a:r>
            <a:rPr lang="en-US" altLang="zh-TW" sz="1400" kern="1200" smtClean="0">
              <a:solidFill>
                <a:srgbClr val="FF0000"/>
              </a:solidFill>
            </a:rPr>
            <a:t>Extract model</a:t>
          </a:r>
          <a:endParaRPr lang="zh-TW" altLang="en-US" sz="1400" kern="1200">
            <a:solidFill>
              <a:srgbClr val="FF0000"/>
            </a:solidFill>
          </a:endParaRPr>
        </a:p>
      </dsp:txBody>
      <dsp:txXfrm>
        <a:off x="2813038" y="3281883"/>
        <a:ext cx="1905189" cy="455060"/>
      </dsp:txXfrm>
    </dsp:sp>
    <dsp:sp modelId="{A1B68E43-C706-43BB-A78F-B43D06A8E1ED}">
      <dsp:nvSpPr>
        <dsp:cNvPr id="0" name=""/>
        <dsp:cNvSpPr/>
      </dsp:nvSpPr>
      <dsp:spPr>
        <a:xfrm rot="5400000">
          <a:off x="3723337" y="3793397"/>
          <a:ext cx="84590" cy="84590"/>
        </a:xfrm>
        <a:prstGeom prst="rightArrow">
          <a:avLst>
            <a:gd name="adj1" fmla="val 66700"/>
            <a:gd name="adj2" fmla="val 50000"/>
          </a:avLst>
        </a:prstGeom>
        <a:noFill/>
        <a:ln>
          <a:solidFill>
            <a:schemeClr val="tx1"/>
          </a:solidFill>
          <a:prstDash val="dash"/>
        </a:ln>
        <a:effectLst/>
      </dsp:spPr>
      <dsp:style>
        <a:lnRef idx="0">
          <a:scrgbClr r="0" g="0" b="0"/>
        </a:lnRef>
        <a:fillRef idx="1">
          <a:scrgbClr r="0" g="0" b="0"/>
        </a:fillRef>
        <a:effectRef idx="0">
          <a:scrgbClr r="0" g="0" b="0"/>
        </a:effectRef>
        <a:fontRef idx="minor">
          <a:schemeClr val="lt1"/>
        </a:fontRef>
      </dsp:style>
    </dsp:sp>
    <dsp:sp modelId="{1526CFDF-3447-4420-9FEC-5ADB85FC5E8F}">
      <dsp:nvSpPr>
        <dsp:cNvPr id="0" name=""/>
        <dsp:cNvSpPr/>
      </dsp:nvSpPr>
      <dsp:spPr>
        <a:xfrm>
          <a:off x="2798880" y="3920283"/>
          <a:ext cx="1933505" cy="483376"/>
        </a:xfrm>
        <a:prstGeom prst="roundRect">
          <a:avLst>
            <a:gd name="adj" fmla="val 10000"/>
          </a:avLst>
        </a:prstGeom>
        <a:solidFill>
          <a:schemeClr val="bg2"/>
        </a:solidFill>
        <a:ln w="25400" cap="flat" cmpd="sng" algn="ctr">
          <a:solidFill>
            <a:schemeClr val="tx1"/>
          </a:solidFill>
          <a:prstDash val="dash"/>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t>Add leakage_power</a:t>
          </a:r>
          <a:endParaRPr lang="zh-TW" altLang="en-US" sz="1400" kern="1200"/>
        </a:p>
      </dsp:txBody>
      <dsp:txXfrm>
        <a:off x="2813038" y="3934441"/>
        <a:ext cx="1905189" cy="455060"/>
      </dsp:txXfrm>
    </dsp:sp>
    <dsp:sp modelId="{1EAD7BB4-FB30-4DB7-BD8C-AE14792E2482}">
      <dsp:nvSpPr>
        <dsp:cNvPr id="0" name=""/>
        <dsp:cNvSpPr/>
      </dsp:nvSpPr>
      <dsp:spPr>
        <a:xfrm rot="5400000">
          <a:off x="3723337" y="4445955"/>
          <a:ext cx="84590" cy="84590"/>
        </a:xfrm>
        <a:prstGeom prst="rightArrow">
          <a:avLst>
            <a:gd name="adj1" fmla="val 66700"/>
            <a:gd name="adj2" fmla="val 50000"/>
          </a:avLst>
        </a:prstGeom>
        <a:noFill/>
        <a:ln>
          <a:solidFill>
            <a:schemeClr val="tx1"/>
          </a:solidFill>
          <a:prstDash val="dash"/>
        </a:ln>
        <a:effectLst/>
      </dsp:spPr>
      <dsp:style>
        <a:lnRef idx="0">
          <a:scrgbClr r="0" g="0" b="0"/>
        </a:lnRef>
        <a:fillRef idx="1">
          <a:scrgbClr r="0" g="0" b="0"/>
        </a:fillRef>
        <a:effectRef idx="0">
          <a:scrgbClr r="0" g="0" b="0"/>
        </a:effectRef>
        <a:fontRef idx="minor">
          <a:schemeClr val="lt1"/>
        </a:fontRef>
      </dsp:style>
    </dsp:sp>
    <dsp:sp modelId="{EE05752F-12FE-46C0-9691-E671E02EF5A7}">
      <dsp:nvSpPr>
        <dsp:cNvPr id="0" name=""/>
        <dsp:cNvSpPr/>
      </dsp:nvSpPr>
      <dsp:spPr>
        <a:xfrm>
          <a:off x="2798880" y="4572841"/>
          <a:ext cx="1933505" cy="483376"/>
        </a:xfrm>
        <a:prstGeom prst="roundRect">
          <a:avLst>
            <a:gd name="adj" fmla="val 10000"/>
          </a:avLst>
        </a:prstGeom>
        <a:solidFill>
          <a:schemeClr val="bg2"/>
        </a:solidFill>
        <a:ln w="25400" cap="flat" cmpd="sng" algn="ctr">
          <a:solidFill>
            <a:schemeClr val="tx1"/>
          </a:solidFill>
          <a:prstDash val="dash"/>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altLang="zh-TW" sz="1400" kern="1200" smtClean="0"/>
            <a:t>Add pad information</a:t>
          </a:r>
          <a:endParaRPr lang="zh-TW" altLang="en-US" sz="1400" kern="1200"/>
        </a:p>
      </dsp:txBody>
      <dsp:txXfrm>
        <a:off x="2813038" y="4586999"/>
        <a:ext cx="1905189" cy="455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96306-6ABE-40B7-B703-14FF279640CE}">
      <dsp:nvSpPr>
        <dsp:cNvPr id="0" name=""/>
        <dsp:cNvSpPr/>
      </dsp:nvSpPr>
      <dsp:spPr>
        <a:xfrm rot="5400000">
          <a:off x="-92642" y="138653"/>
          <a:ext cx="920972" cy="644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smtClean="0"/>
            <a:t>step 1</a:t>
          </a:r>
          <a:endParaRPr lang="zh-TW" altLang="en-US" sz="1500" kern="1200"/>
        </a:p>
      </dsp:txBody>
      <dsp:txXfrm rot="-5400000">
        <a:off x="45504" y="322847"/>
        <a:ext cx="644680" cy="276292"/>
      </dsp:txXfrm>
    </dsp:sp>
    <dsp:sp modelId="{F5BD1D58-4EAB-448E-B2BB-8682ABDBC3EB}">
      <dsp:nvSpPr>
        <dsp:cNvPr id="0" name=""/>
        <dsp:cNvSpPr/>
      </dsp:nvSpPr>
      <dsp:spPr>
        <a:xfrm rot="5400000">
          <a:off x="2254609" y="-1472911"/>
          <a:ext cx="598632" cy="354547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check control file</a:t>
          </a:r>
          <a:endParaRPr lang="zh-TW" altLang="en-US" sz="1500" kern="1200"/>
        </a:p>
      </dsp:txBody>
      <dsp:txXfrm rot="-5400000">
        <a:off x="781191" y="29730"/>
        <a:ext cx="3516247" cy="540186"/>
      </dsp:txXfrm>
    </dsp:sp>
    <dsp:sp modelId="{F53D8D51-0EC2-43E3-90EB-250D4CEAA299}">
      <dsp:nvSpPr>
        <dsp:cNvPr id="0" name=""/>
        <dsp:cNvSpPr/>
      </dsp:nvSpPr>
      <dsp:spPr>
        <a:xfrm rot="5400000">
          <a:off x="-92642" y="965594"/>
          <a:ext cx="920972" cy="644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smtClean="0"/>
            <a:t>step 2</a:t>
          </a:r>
          <a:endParaRPr lang="zh-TW" altLang="en-US" sz="1500" kern="1200"/>
        </a:p>
      </dsp:txBody>
      <dsp:txXfrm rot="-5400000">
        <a:off x="45504" y="1149788"/>
        <a:ext cx="644680" cy="276292"/>
      </dsp:txXfrm>
    </dsp:sp>
    <dsp:sp modelId="{42412C72-202A-48A8-A4B1-75A0DB3BD544}">
      <dsp:nvSpPr>
        <dsp:cNvPr id="0" name=""/>
        <dsp:cNvSpPr/>
      </dsp:nvSpPr>
      <dsp:spPr>
        <a:xfrm rot="5400000">
          <a:off x="2254609" y="-645970"/>
          <a:ext cx="598632" cy="354547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Run genrp to generate *fapower</a:t>
          </a:r>
          <a:endParaRPr lang="zh-TW" altLang="en-US" sz="1500" kern="1200"/>
        </a:p>
        <a:p>
          <a:pPr marL="114300" lvl="1" indent="-114300" algn="l" defTabSz="666750">
            <a:lnSpc>
              <a:spcPct val="90000"/>
            </a:lnSpc>
            <a:spcBef>
              <a:spcPct val="0"/>
            </a:spcBef>
            <a:spcAft>
              <a:spcPct val="15000"/>
            </a:spcAft>
            <a:buChar char="••"/>
          </a:pPr>
          <a:r>
            <a:rPr lang="en-US" altLang="zh-TW" sz="1500" kern="1200" smtClean="0"/>
            <a:t>Use *fapower to generate pgmap</a:t>
          </a:r>
          <a:endParaRPr lang="zh-TW" altLang="en-US" sz="1500" kern="1200"/>
        </a:p>
      </dsp:txBody>
      <dsp:txXfrm rot="-5400000">
        <a:off x="781191" y="856671"/>
        <a:ext cx="3516247" cy="540186"/>
      </dsp:txXfrm>
    </dsp:sp>
    <dsp:sp modelId="{D9F4198E-F513-404C-BCC1-D939D3019A4C}">
      <dsp:nvSpPr>
        <dsp:cNvPr id="0" name=""/>
        <dsp:cNvSpPr/>
      </dsp:nvSpPr>
      <dsp:spPr>
        <a:xfrm rot="5400000">
          <a:off x="-92642" y="1792535"/>
          <a:ext cx="920972" cy="644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smtClean="0"/>
            <a:t>step 3</a:t>
          </a:r>
          <a:endParaRPr lang="zh-TW" altLang="en-US" sz="1500" kern="1200"/>
        </a:p>
      </dsp:txBody>
      <dsp:txXfrm rot="-5400000">
        <a:off x="45504" y="1976729"/>
        <a:ext cx="644680" cy="276292"/>
      </dsp:txXfrm>
    </dsp:sp>
    <dsp:sp modelId="{FFC5F251-D2B0-4F46-A6A6-A4CB45C67E9E}">
      <dsp:nvSpPr>
        <dsp:cNvPr id="0" name=""/>
        <dsp:cNvSpPr/>
      </dsp:nvSpPr>
      <dsp:spPr>
        <a:xfrm rot="5400000">
          <a:off x="2254609" y="180970"/>
          <a:ext cx="598632" cy="354547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Check database</a:t>
          </a:r>
          <a:endParaRPr lang="zh-TW" altLang="en-US" sz="1500" kern="1200"/>
        </a:p>
      </dsp:txBody>
      <dsp:txXfrm rot="-5400000">
        <a:off x="781191" y="1683612"/>
        <a:ext cx="3516247" cy="540186"/>
      </dsp:txXfrm>
    </dsp:sp>
    <dsp:sp modelId="{6ACBAB95-66E9-4356-B10A-92E7812EB32C}">
      <dsp:nvSpPr>
        <dsp:cNvPr id="0" name=""/>
        <dsp:cNvSpPr/>
      </dsp:nvSpPr>
      <dsp:spPr>
        <a:xfrm rot="5400000">
          <a:off x="-92642" y="2619475"/>
          <a:ext cx="920972" cy="644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smtClean="0"/>
            <a:t>step 4</a:t>
          </a:r>
          <a:endParaRPr lang="zh-TW" altLang="en-US" sz="1500" kern="1200"/>
        </a:p>
      </dsp:txBody>
      <dsp:txXfrm rot="-5400000">
        <a:off x="45504" y="2803669"/>
        <a:ext cx="644680" cy="276292"/>
      </dsp:txXfrm>
    </dsp:sp>
    <dsp:sp modelId="{BE2CD86C-5CD9-46C3-AEAE-237FE08911DC}">
      <dsp:nvSpPr>
        <dsp:cNvPr id="0" name=""/>
        <dsp:cNvSpPr/>
      </dsp:nvSpPr>
      <dsp:spPr>
        <a:xfrm rot="5400000">
          <a:off x="2254609" y="1007910"/>
          <a:ext cx="598632" cy="354547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Modify SDC by removing boundary constraints</a:t>
          </a:r>
          <a:endParaRPr lang="zh-TW" altLang="en-US" sz="1500" kern="1200"/>
        </a:p>
      </dsp:txBody>
      <dsp:txXfrm rot="-5400000">
        <a:off x="781191" y="2510552"/>
        <a:ext cx="3516247" cy="540186"/>
      </dsp:txXfrm>
    </dsp:sp>
    <dsp:sp modelId="{4C99B0F4-5C59-4992-9BB2-D102439F13DD}">
      <dsp:nvSpPr>
        <dsp:cNvPr id="0" name=""/>
        <dsp:cNvSpPr/>
      </dsp:nvSpPr>
      <dsp:spPr>
        <a:xfrm rot="5400000">
          <a:off x="-92642" y="3446416"/>
          <a:ext cx="920972" cy="644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smtClean="0">
              <a:solidFill>
                <a:srgbClr val="FF0000"/>
              </a:solidFill>
            </a:rPr>
            <a:t>step 5</a:t>
          </a:r>
          <a:endParaRPr lang="zh-TW" altLang="en-US" sz="1500" kern="1200">
            <a:solidFill>
              <a:srgbClr val="FF0000"/>
            </a:solidFill>
          </a:endParaRPr>
        </a:p>
      </dsp:txBody>
      <dsp:txXfrm rot="-5400000">
        <a:off x="45504" y="3630610"/>
        <a:ext cx="644680" cy="276292"/>
      </dsp:txXfrm>
    </dsp:sp>
    <dsp:sp modelId="{37C2DA18-E549-4971-8AD9-F7D5B8BB63A2}">
      <dsp:nvSpPr>
        <dsp:cNvPr id="0" name=""/>
        <dsp:cNvSpPr/>
      </dsp:nvSpPr>
      <dsp:spPr>
        <a:xfrm rot="5400000">
          <a:off x="2254609" y="1834851"/>
          <a:ext cx="598632" cy="354547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Run Primetime to generate ETM lib file</a:t>
          </a:r>
          <a:endParaRPr lang="zh-TW" altLang="en-US" sz="1500" kern="1200"/>
        </a:p>
        <a:p>
          <a:pPr marL="114300" lvl="1" indent="-114300" algn="l" defTabSz="666750">
            <a:lnSpc>
              <a:spcPct val="90000"/>
            </a:lnSpc>
            <a:spcBef>
              <a:spcPct val="0"/>
            </a:spcBef>
            <a:spcAft>
              <a:spcPct val="15000"/>
            </a:spcAft>
            <a:buChar char="••"/>
          </a:pPr>
          <a:r>
            <a:rPr lang="en-US" altLang="zh-TW" sz="1500" kern="1200" smtClean="0"/>
            <a:t>Generate db file (lc_shell)</a:t>
          </a:r>
          <a:endParaRPr lang="zh-TW" altLang="en-US" sz="1500" kern="1200"/>
        </a:p>
      </dsp:txBody>
      <dsp:txXfrm rot="-5400000">
        <a:off x="781191" y="3337493"/>
        <a:ext cx="3516247" cy="540186"/>
      </dsp:txXfrm>
    </dsp:sp>
    <dsp:sp modelId="{BF369B1D-C8A6-460A-B8B0-495D4B94360F}">
      <dsp:nvSpPr>
        <dsp:cNvPr id="0" name=""/>
        <dsp:cNvSpPr/>
      </dsp:nvSpPr>
      <dsp:spPr>
        <a:xfrm rot="5400000">
          <a:off x="-92642" y="4273357"/>
          <a:ext cx="920972" cy="644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smtClean="0"/>
            <a:t>step 6</a:t>
          </a:r>
          <a:endParaRPr lang="zh-TW" altLang="en-US" sz="1500" kern="1200"/>
        </a:p>
      </dsp:txBody>
      <dsp:txXfrm rot="-5400000">
        <a:off x="45504" y="4457551"/>
        <a:ext cx="644680" cy="276292"/>
      </dsp:txXfrm>
    </dsp:sp>
    <dsp:sp modelId="{88D53171-DDA8-4815-9632-ABAC513F485A}">
      <dsp:nvSpPr>
        <dsp:cNvPr id="0" name=""/>
        <dsp:cNvSpPr/>
      </dsp:nvSpPr>
      <dsp:spPr>
        <a:xfrm rot="5400000">
          <a:off x="2254609" y="2661792"/>
          <a:ext cx="598632" cy="354547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Move ETM libs and other necessary files to output folder</a:t>
          </a:r>
          <a:endParaRPr lang="zh-TW" altLang="en-US" sz="1500" kern="1200"/>
        </a:p>
      </dsp:txBody>
      <dsp:txXfrm rot="-5400000">
        <a:off x="781191" y="4164434"/>
        <a:ext cx="3516247" cy="540186"/>
      </dsp:txXfrm>
    </dsp:sp>
    <dsp:sp modelId="{0B35C8FB-83E6-4999-BA78-FE2D2EC9693D}">
      <dsp:nvSpPr>
        <dsp:cNvPr id="0" name=""/>
        <dsp:cNvSpPr/>
      </dsp:nvSpPr>
      <dsp:spPr>
        <a:xfrm rot="5400000">
          <a:off x="-92642" y="5100297"/>
          <a:ext cx="920972" cy="644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smtClean="0">
              <a:solidFill>
                <a:srgbClr val="FF0000"/>
              </a:solidFill>
            </a:rPr>
            <a:t>step 6.5</a:t>
          </a:r>
          <a:endParaRPr lang="zh-TW" altLang="en-US" sz="1500" kern="1200">
            <a:solidFill>
              <a:srgbClr val="FF0000"/>
            </a:solidFill>
          </a:endParaRPr>
        </a:p>
      </dsp:txBody>
      <dsp:txXfrm rot="-5400000">
        <a:off x="45504" y="5284491"/>
        <a:ext cx="644680" cy="276292"/>
      </dsp:txXfrm>
    </dsp:sp>
    <dsp:sp modelId="{A213663F-E319-4E44-8118-B4FC2C967D41}">
      <dsp:nvSpPr>
        <dsp:cNvPr id="0" name=""/>
        <dsp:cNvSpPr/>
      </dsp:nvSpPr>
      <dsp:spPr>
        <a:xfrm rot="5400000">
          <a:off x="2254609" y="3488732"/>
          <a:ext cx="598632" cy="354547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Generate pglib and pgdb from ETM libs (dc_shell, lc_shell)</a:t>
          </a:r>
          <a:endParaRPr lang="zh-TW" altLang="en-US" sz="1500" kern="1200"/>
        </a:p>
      </dsp:txBody>
      <dsp:txXfrm rot="-5400000">
        <a:off x="781191" y="4991374"/>
        <a:ext cx="3516247" cy="540186"/>
      </dsp:txXfrm>
    </dsp:sp>
    <dsp:sp modelId="{FB183A0D-5FCC-4DCC-88CC-5EE6B76B3E3F}">
      <dsp:nvSpPr>
        <dsp:cNvPr id="0" name=""/>
        <dsp:cNvSpPr/>
      </dsp:nvSpPr>
      <dsp:spPr>
        <a:xfrm rot="5400000">
          <a:off x="-92642" y="5927238"/>
          <a:ext cx="920972" cy="64468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TW" sz="1500" kern="1200" smtClean="0">
              <a:solidFill>
                <a:srgbClr val="FF0000"/>
              </a:solidFill>
            </a:rPr>
            <a:t>step 7</a:t>
          </a:r>
          <a:endParaRPr lang="zh-TW" altLang="en-US" sz="1500" kern="1200">
            <a:solidFill>
              <a:srgbClr val="FF0000"/>
            </a:solidFill>
          </a:endParaRPr>
        </a:p>
      </dsp:txBody>
      <dsp:txXfrm rot="-5400000">
        <a:off x="45504" y="6111432"/>
        <a:ext cx="644680" cy="276292"/>
      </dsp:txXfrm>
    </dsp:sp>
    <dsp:sp modelId="{1688CE59-CA60-4E2B-80BD-97AD73E88B1B}">
      <dsp:nvSpPr>
        <dsp:cNvPr id="0" name=""/>
        <dsp:cNvSpPr/>
      </dsp:nvSpPr>
      <dsp:spPr>
        <a:xfrm rot="5400000">
          <a:off x="2254609" y="4315673"/>
          <a:ext cx="598632" cy="354547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Check ETM lib’s timing arc (CCD)</a:t>
          </a:r>
          <a:endParaRPr lang="zh-TW" altLang="en-US" sz="1500" kern="1200"/>
        </a:p>
      </dsp:txBody>
      <dsp:txXfrm rot="-5400000">
        <a:off x="781191" y="5818315"/>
        <a:ext cx="3516247" cy="5401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96306-6ABE-40B7-B703-14FF279640CE}">
      <dsp:nvSpPr>
        <dsp:cNvPr id="0" name=""/>
        <dsp:cNvSpPr/>
      </dsp:nvSpPr>
      <dsp:spPr>
        <a:xfrm rot="5400000">
          <a:off x="-76599" y="124040"/>
          <a:ext cx="819780" cy="5738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TW" sz="1300" kern="1200" smtClean="0"/>
            <a:t>step 1</a:t>
          </a:r>
          <a:endParaRPr lang="zh-TW" altLang="en-US" sz="1300" kern="1200"/>
        </a:p>
      </dsp:txBody>
      <dsp:txXfrm rot="-5400000">
        <a:off x="46368" y="287996"/>
        <a:ext cx="573846" cy="245934"/>
      </dsp:txXfrm>
    </dsp:sp>
    <dsp:sp modelId="{F5BD1D58-4EAB-448E-B2BB-8682ABDBC3EB}">
      <dsp:nvSpPr>
        <dsp:cNvPr id="0" name=""/>
        <dsp:cNvSpPr/>
      </dsp:nvSpPr>
      <dsp:spPr>
        <a:xfrm rot="5400000">
          <a:off x="2252944" y="-1538920"/>
          <a:ext cx="532857" cy="361284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check control file</a:t>
          </a:r>
          <a:endParaRPr lang="zh-TW" altLang="en-US" sz="1500" kern="1200"/>
        </a:p>
      </dsp:txBody>
      <dsp:txXfrm rot="-5400000">
        <a:off x="712950" y="27086"/>
        <a:ext cx="3586833" cy="480833"/>
      </dsp:txXfrm>
    </dsp:sp>
    <dsp:sp modelId="{F53D8D51-0EC2-43E3-90EB-250D4CEAA299}">
      <dsp:nvSpPr>
        <dsp:cNvPr id="0" name=""/>
        <dsp:cNvSpPr/>
      </dsp:nvSpPr>
      <dsp:spPr>
        <a:xfrm rot="5400000">
          <a:off x="-76599" y="860120"/>
          <a:ext cx="819780" cy="5738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TW" sz="1300" kern="1200" smtClean="0"/>
            <a:t>step 2</a:t>
          </a:r>
          <a:endParaRPr lang="zh-TW" altLang="en-US" sz="1300" kern="1200"/>
        </a:p>
      </dsp:txBody>
      <dsp:txXfrm rot="-5400000">
        <a:off x="46368" y="1024076"/>
        <a:ext cx="573846" cy="245934"/>
      </dsp:txXfrm>
    </dsp:sp>
    <dsp:sp modelId="{42412C72-202A-48A8-A4B1-75A0DB3BD544}">
      <dsp:nvSpPr>
        <dsp:cNvPr id="0" name=""/>
        <dsp:cNvSpPr/>
      </dsp:nvSpPr>
      <dsp:spPr>
        <a:xfrm rot="5400000">
          <a:off x="2252944" y="-802840"/>
          <a:ext cx="532857" cy="361284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Run genrp to generate *fapower</a:t>
          </a:r>
          <a:endParaRPr lang="zh-TW" altLang="en-US" sz="1500" kern="1200"/>
        </a:p>
        <a:p>
          <a:pPr marL="114300" lvl="1" indent="-114300" algn="l" defTabSz="666750">
            <a:lnSpc>
              <a:spcPct val="90000"/>
            </a:lnSpc>
            <a:spcBef>
              <a:spcPct val="0"/>
            </a:spcBef>
            <a:spcAft>
              <a:spcPct val="15000"/>
            </a:spcAft>
            <a:buChar char="••"/>
          </a:pPr>
          <a:r>
            <a:rPr lang="en-US" altLang="zh-TW" sz="1500" kern="1200" smtClean="0"/>
            <a:t>Use *fapower to generate pgmap</a:t>
          </a:r>
          <a:endParaRPr lang="zh-TW" altLang="en-US" sz="1500" kern="1200"/>
        </a:p>
      </dsp:txBody>
      <dsp:txXfrm rot="-5400000">
        <a:off x="712950" y="763166"/>
        <a:ext cx="3586833" cy="480833"/>
      </dsp:txXfrm>
    </dsp:sp>
    <dsp:sp modelId="{D9F4198E-F513-404C-BCC1-D939D3019A4C}">
      <dsp:nvSpPr>
        <dsp:cNvPr id="0" name=""/>
        <dsp:cNvSpPr/>
      </dsp:nvSpPr>
      <dsp:spPr>
        <a:xfrm rot="5400000">
          <a:off x="-76599" y="1596201"/>
          <a:ext cx="819780" cy="5738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TW" sz="1300" kern="1200" smtClean="0"/>
            <a:t>step 3</a:t>
          </a:r>
          <a:endParaRPr lang="zh-TW" altLang="en-US" sz="1300" kern="1200"/>
        </a:p>
      </dsp:txBody>
      <dsp:txXfrm rot="-5400000">
        <a:off x="46368" y="1760157"/>
        <a:ext cx="573846" cy="245934"/>
      </dsp:txXfrm>
    </dsp:sp>
    <dsp:sp modelId="{FFC5F251-D2B0-4F46-A6A6-A4CB45C67E9E}">
      <dsp:nvSpPr>
        <dsp:cNvPr id="0" name=""/>
        <dsp:cNvSpPr/>
      </dsp:nvSpPr>
      <dsp:spPr>
        <a:xfrm rot="5400000">
          <a:off x="2252944" y="-66759"/>
          <a:ext cx="532857" cy="361284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Check database</a:t>
          </a:r>
          <a:endParaRPr lang="zh-TW" altLang="en-US" sz="1500" kern="1200"/>
        </a:p>
      </dsp:txBody>
      <dsp:txXfrm rot="-5400000">
        <a:off x="712950" y="1499247"/>
        <a:ext cx="3586833" cy="480833"/>
      </dsp:txXfrm>
    </dsp:sp>
    <dsp:sp modelId="{6ACBAB95-66E9-4356-B10A-92E7812EB32C}">
      <dsp:nvSpPr>
        <dsp:cNvPr id="0" name=""/>
        <dsp:cNvSpPr/>
      </dsp:nvSpPr>
      <dsp:spPr>
        <a:xfrm rot="5400000">
          <a:off x="-76599" y="2332282"/>
          <a:ext cx="819780" cy="5738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TW" sz="1300" kern="1200" smtClean="0">
              <a:solidFill>
                <a:srgbClr val="FF0000"/>
              </a:solidFill>
            </a:rPr>
            <a:t>step 4</a:t>
          </a:r>
          <a:endParaRPr lang="zh-TW" altLang="en-US" sz="1300" kern="1200">
            <a:solidFill>
              <a:srgbClr val="FF0000"/>
            </a:solidFill>
          </a:endParaRPr>
        </a:p>
      </dsp:txBody>
      <dsp:txXfrm rot="-5400000">
        <a:off x="46368" y="2496238"/>
        <a:ext cx="573846" cy="245934"/>
      </dsp:txXfrm>
    </dsp:sp>
    <dsp:sp modelId="{BE2CD86C-5CD9-46C3-AEAE-237FE08911DC}">
      <dsp:nvSpPr>
        <dsp:cNvPr id="0" name=""/>
        <dsp:cNvSpPr/>
      </dsp:nvSpPr>
      <dsp:spPr>
        <a:xfrm rot="5400000">
          <a:off x="2252944" y="669321"/>
          <a:ext cx="532857" cy="3612845"/>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Modify sdc adjusting rule</a:t>
          </a:r>
          <a:endParaRPr lang="zh-TW" altLang="en-US" sz="1500" kern="1200"/>
        </a:p>
      </dsp:txBody>
      <dsp:txXfrm rot="-5400000">
        <a:off x="712950" y="2235327"/>
        <a:ext cx="3586833" cy="480833"/>
      </dsp:txXfrm>
    </dsp:sp>
    <dsp:sp modelId="{B368B835-5A11-4440-A335-A915EE8EF853}">
      <dsp:nvSpPr>
        <dsp:cNvPr id="0" name=""/>
        <dsp:cNvSpPr/>
      </dsp:nvSpPr>
      <dsp:spPr>
        <a:xfrm rot="5400000">
          <a:off x="-76599" y="3068363"/>
          <a:ext cx="819780" cy="573846"/>
        </a:xfrm>
        <a:prstGeom prst="chevron">
          <a:avLst/>
        </a:prstGeom>
        <a:solidFill>
          <a:schemeClr val="accen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TW" sz="1300" kern="1200" smtClean="0">
              <a:solidFill>
                <a:srgbClr val="FF0000"/>
              </a:solidFill>
            </a:rPr>
            <a:t>step 4.5</a:t>
          </a:r>
          <a:endParaRPr lang="zh-TW" altLang="en-US" sz="1300" kern="1200">
            <a:solidFill>
              <a:srgbClr val="FF0000"/>
            </a:solidFill>
          </a:endParaRPr>
        </a:p>
      </dsp:txBody>
      <dsp:txXfrm rot="-5400000">
        <a:off x="46368" y="3232319"/>
        <a:ext cx="573846" cy="245934"/>
      </dsp:txXfrm>
    </dsp:sp>
    <dsp:sp modelId="{110CCA3D-4869-43EB-8A54-7984AA62B092}">
      <dsp:nvSpPr>
        <dsp:cNvPr id="0" name=""/>
        <dsp:cNvSpPr/>
      </dsp:nvSpPr>
      <dsp:spPr>
        <a:xfrm rot="5400000">
          <a:off x="2252944" y="1405402"/>
          <a:ext cx="532857" cy="3612845"/>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Generate</a:t>
          </a:r>
          <a:r>
            <a:rPr lang="en-US" altLang="zh-TW" sz="1500" kern="1200" baseline="0" smtClean="0"/>
            <a:t> upf file and no_pg netlist</a:t>
          </a:r>
          <a:endParaRPr lang="zh-TW" altLang="en-US" sz="1500" kern="1200"/>
        </a:p>
      </dsp:txBody>
      <dsp:txXfrm rot="-5400000">
        <a:off x="712950" y="2971408"/>
        <a:ext cx="3586833" cy="480833"/>
      </dsp:txXfrm>
    </dsp:sp>
    <dsp:sp modelId="{4C99B0F4-5C59-4992-9BB2-D102439F13DD}">
      <dsp:nvSpPr>
        <dsp:cNvPr id="0" name=""/>
        <dsp:cNvSpPr/>
      </dsp:nvSpPr>
      <dsp:spPr>
        <a:xfrm rot="5400000">
          <a:off x="-76599" y="3804443"/>
          <a:ext cx="819780" cy="5738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TW" sz="1300" kern="1200" smtClean="0">
              <a:solidFill>
                <a:srgbClr val="FF0000"/>
              </a:solidFill>
            </a:rPr>
            <a:t>step 5</a:t>
          </a:r>
          <a:endParaRPr lang="zh-TW" altLang="en-US" sz="1300" kern="1200">
            <a:solidFill>
              <a:srgbClr val="FF0000"/>
            </a:solidFill>
          </a:endParaRPr>
        </a:p>
      </dsp:txBody>
      <dsp:txXfrm rot="-5400000">
        <a:off x="46368" y="3968399"/>
        <a:ext cx="573846" cy="245934"/>
      </dsp:txXfrm>
    </dsp:sp>
    <dsp:sp modelId="{37C2DA18-E549-4971-8AD9-F7D5B8BB63A2}">
      <dsp:nvSpPr>
        <dsp:cNvPr id="0" name=""/>
        <dsp:cNvSpPr/>
      </dsp:nvSpPr>
      <dsp:spPr>
        <a:xfrm rot="5400000">
          <a:off x="2252944" y="2141482"/>
          <a:ext cx="532857" cy="3612845"/>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Run Primetime to generate ETM lib with pg information by ETM upf flow</a:t>
          </a:r>
          <a:endParaRPr lang="zh-TW" altLang="en-US" sz="1500" kern="1200"/>
        </a:p>
      </dsp:txBody>
      <dsp:txXfrm rot="-5400000">
        <a:off x="712950" y="3707488"/>
        <a:ext cx="3586833" cy="480833"/>
      </dsp:txXfrm>
    </dsp:sp>
    <dsp:sp modelId="{BF369B1D-C8A6-460A-B8B0-495D4B94360F}">
      <dsp:nvSpPr>
        <dsp:cNvPr id="0" name=""/>
        <dsp:cNvSpPr/>
      </dsp:nvSpPr>
      <dsp:spPr>
        <a:xfrm rot="5400000">
          <a:off x="-76599" y="4540524"/>
          <a:ext cx="819780" cy="5738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TW" sz="1300" kern="1200" smtClean="0"/>
            <a:t>step 6</a:t>
          </a:r>
          <a:endParaRPr lang="zh-TW" altLang="en-US" sz="1300" kern="1200"/>
        </a:p>
      </dsp:txBody>
      <dsp:txXfrm rot="-5400000">
        <a:off x="46368" y="4704480"/>
        <a:ext cx="573846" cy="245934"/>
      </dsp:txXfrm>
    </dsp:sp>
    <dsp:sp modelId="{88D53171-DDA8-4815-9632-ABAC513F485A}">
      <dsp:nvSpPr>
        <dsp:cNvPr id="0" name=""/>
        <dsp:cNvSpPr/>
      </dsp:nvSpPr>
      <dsp:spPr>
        <a:xfrm rot="5400000">
          <a:off x="2252944" y="2877563"/>
          <a:ext cx="532857" cy="361284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Move ETM libs and other necessary files to output folder</a:t>
          </a:r>
          <a:endParaRPr lang="zh-TW" altLang="en-US" sz="1500" kern="1200"/>
        </a:p>
      </dsp:txBody>
      <dsp:txXfrm rot="-5400000">
        <a:off x="712950" y="4443569"/>
        <a:ext cx="3586833" cy="480833"/>
      </dsp:txXfrm>
    </dsp:sp>
    <dsp:sp modelId="{0B35C8FB-83E6-4999-BA78-FE2D2EC9693D}">
      <dsp:nvSpPr>
        <dsp:cNvPr id="0" name=""/>
        <dsp:cNvSpPr/>
      </dsp:nvSpPr>
      <dsp:spPr>
        <a:xfrm rot="5400000">
          <a:off x="-76599" y="5276605"/>
          <a:ext cx="819780" cy="5738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TW" sz="1300" kern="1200" smtClean="0">
              <a:solidFill>
                <a:srgbClr val="FF0000"/>
              </a:solidFill>
            </a:rPr>
            <a:t>step 6.5</a:t>
          </a:r>
          <a:endParaRPr lang="zh-TW" altLang="en-US" sz="1300" kern="1200">
            <a:solidFill>
              <a:srgbClr val="FF0000"/>
            </a:solidFill>
          </a:endParaRPr>
        </a:p>
      </dsp:txBody>
      <dsp:txXfrm rot="-5400000">
        <a:off x="46368" y="5440561"/>
        <a:ext cx="573846" cy="245934"/>
      </dsp:txXfrm>
    </dsp:sp>
    <dsp:sp modelId="{A213663F-E319-4E44-8118-B4FC2C967D41}">
      <dsp:nvSpPr>
        <dsp:cNvPr id="0" name=""/>
        <dsp:cNvSpPr/>
      </dsp:nvSpPr>
      <dsp:spPr>
        <a:xfrm rot="5400000">
          <a:off x="2252944" y="3613644"/>
          <a:ext cx="532857" cy="3612845"/>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Modified</a:t>
          </a:r>
          <a:endParaRPr lang="zh-TW" altLang="en-US" sz="1500" kern="1200"/>
        </a:p>
        <a:p>
          <a:pPr marL="114300" lvl="1" indent="-114300" algn="l" defTabSz="666750">
            <a:lnSpc>
              <a:spcPct val="90000"/>
            </a:lnSpc>
            <a:spcBef>
              <a:spcPct val="0"/>
            </a:spcBef>
            <a:spcAft>
              <a:spcPct val="15000"/>
            </a:spcAft>
            <a:buChar char="••"/>
          </a:pPr>
          <a:r>
            <a:rPr lang="en-US" altLang="zh-TW" sz="1500" kern="1200" smtClean="0"/>
            <a:t>Fetm will skip step 6.5 if ETM upf flow</a:t>
          </a:r>
          <a:endParaRPr lang="zh-TW" altLang="en-US" sz="1500" kern="1200"/>
        </a:p>
      </dsp:txBody>
      <dsp:txXfrm rot="-5400000">
        <a:off x="712950" y="5179650"/>
        <a:ext cx="3586833" cy="480833"/>
      </dsp:txXfrm>
    </dsp:sp>
    <dsp:sp modelId="{FB183A0D-5FCC-4DCC-88CC-5EE6B76B3E3F}">
      <dsp:nvSpPr>
        <dsp:cNvPr id="0" name=""/>
        <dsp:cNvSpPr/>
      </dsp:nvSpPr>
      <dsp:spPr>
        <a:xfrm rot="5400000">
          <a:off x="-76599" y="6012686"/>
          <a:ext cx="819780" cy="57384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altLang="zh-TW" sz="1300" kern="1200" smtClean="0">
              <a:solidFill>
                <a:srgbClr val="FF0000"/>
              </a:solidFill>
            </a:rPr>
            <a:t>step 7</a:t>
          </a:r>
          <a:endParaRPr lang="zh-TW" altLang="en-US" sz="1300" kern="1200">
            <a:solidFill>
              <a:srgbClr val="FF0000"/>
            </a:solidFill>
          </a:endParaRPr>
        </a:p>
      </dsp:txBody>
      <dsp:txXfrm rot="-5400000">
        <a:off x="46368" y="6176642"/>
        <a:ext cx="573846" cy="245934"/>
      </dsp:txXfrm>
    </dsp:sp>
    <dsp:sp modelId="{1688CE59-CA60-4E2B-80BD-97AD73E88B1B}">
      <dsp:nvSpPr>
        <dsp:cNvPr id="0" name=""/>
        <dsp:cNvSpPr/>
      </dsp:nvSpPr>
      <dsp:spPr>
        <a:xfrm rot="5400000">
          <a:off x="2252944" y="4349725"/>
          <a:ext cx="532857" cy="3612845"/>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altLang="zh-TW" sz="1500" kern="1200" smtClean="0"/>
            <a:t>Check ETM lib’s timing arc</a:t>
          </a:r>
          <a:br>
            <a:rPr lang="en-US" altLang="zh-TW" sz="1500" kern="1200" smtClean="0"/>
          </a:br>
          <a:r>
            <a:rPr lang="en-US" altLang="zh-TW" sz="1500" kern="1200" smtClean="0"/>
            <a:t> (by Litmus, CCD, NO)</a:t>
          </a:r>
          <a:endParaRPr lang="zh-TW" altLang="en-US" sz="1500" kern="1200"/>
        </a:p>
      </dsp:txBody>
      <dsp:txXfrm rot="-5400000">
        <a:off x="712950" y="5915731"/>
        <a:ext cx="3586833" cy="48083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16330-78B7-4F07-B3A1-6BF2368D657A}" type="datetimeFigureOut">
              <a:rPr lang="zh-TW" altLang="en-US" smtClean="0"/>
              <a:t>2022/7/28</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718DB-1C8D-4AF4-A39A-9465AF265638}" type="slidenum">
              <a:rPr lang="zh-TW" altLang="en-US" smtClean="0"/>
              <a:t>‹#›</a:t>
            </a:fld>
            <a:endParaRPr lang="zh-TW" altLang="en-US"/>
          </a:p>
        </p:txBody>
      </p:sp>
    </p:spTree>
    <p:extLst>
      <p:ext uri="{BB962C8B-B14F-4D97-AF65-F5344CB8AC3E}">
        <p14:creationId xmlns:p14="http://schemas.microsoft.com/office/powerpoint/2010/main" val="2717514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65A718DB-1C8D-4AF4-A39A-9465AF265638}" type="slidenum">
              <a:rPr lang="zh-TW" altLang="en-US" smtClean="0"/>
              <a:t>4</a:t>
            </a:fld>
            <a:endParaRPr lang="zh-TW" altLang="en-US"/>
          </a:p>
        </p:txBody>
      </p:sp>
    </p:spTree>
    <p:extLst>
      <p:ext uri="{BB962C8B-B14F-4D97-AF65-F5344CB8AC3E}">
        <p14:creationId xmlns:p14="http://schemas.microsoft.com/office/powerpoint/2010/main" val="1753635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2"/>
            <a:ext cx="9143998" cy="6857999"/>
          </a:xfrm>
          <a:prstGeom prst="rect">
            <a:avLst/>
          </a:prstGeom>
        </p:spPr>
      </p:pic>
      <p:sp>
        <p:nvSpPr>
          <p:cNvPr id="3" name="文字版面配置區 2"/>
          <p:cNvSpPr>
            <a:spLocks noGrp="1"/>
          </p:cNvSpPr>
          <p:nvPr>
            <p:ph type="body" idx="1"/>
          </p:nvPr>
        </p:nvSpPr>
        <p:spPr>
          <a:xfrm>
            <a:off x="1080000" y="2520000"/>
            <a:ext cx="7200000" cy="1080000"/>
          </a:xfrm>
          <a:prstGeom prst="rect">
            <a:avLst/>
          </a:prstGeom>
        </p:spPr>
        <p:txBody>
          <a:bodyPr anchor="t">
            <a:normAutofit/>
          </a:bodyPr>
          <a:lstStyle>
            <a:lvl1pPr marL="0" indent="0" algn="r">
              <a:buNone/>
              <a:defRPr sz="2100" baseline="0">
                <a:solidFill>
                  <a:schemeClr val="bg1"/>
                </a:solidFill>
                <a:latin typeface="Calibri" panose="020F0502020204030204" pitchFamily="34" charset="0"/>
                <a:ea typeface="微軟正黑體" panose="020B0604030504040204" pitchFamily="34" charset="-12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按一下以編輯母片文字樣式</a:t>
            </a:r>
          </a:p>
        </p:txBody>
      </p:sp>
      <p:sp>
        <p:nvSpPr>
          <p:cNvPr id="7" name="標題 1"/>
          <p:cNvSpPr>
            <a:spLocks noGrp="1"/>
          </p:cNvSpPr>
          <p:nvPr>
            <p:ph type="ctrTitle"/>
          </p:nvPr>
        </p:nvSpPr>
        <p:spPr>
          <a:xfrm>
            <a:off x="1080000" y="1080000"/>
            <a:ext cx="7200000" cy="1080000"/>
          </a:xfrm>
          <a:prstGeom prst="rect">
            <a:avLst/>
          </a:prstGeom>
        </p:spPr>
        <p:txBody>
          <a:bodyPr anchor="t">
            <a:normAutofit/>
          </a:bodyPr>
          <a:lstStyle>
            <a:lvl1pPr algn="r">
              <a:defRPr sz="2700" b="1" baseline="0">
                <a:solidFill>
                  <a:schemeClr val="bg1"/>
                </a:solidFill>
                <a:latin typeface="Calibri" panose="020F0502020204030204" pitchFamily="34" charset="0"/>
                <a:ea typeface="微軟正黑體" panose="020B0604030504040204" pitchFamily="34" charset="-120"/>
              </a:defRPr>
            </a:lvl1pPr>
          </a:lstStyle>
          <a:p>
            <a:r>
              <a:rPr lang="zh-TW" altLang="en-US" smtClean="0"/>
              <a:t>按一下以編輯母片標題樣式</a:t>
            </a:r>
            <a:endParaRPr lang="zh-TW" altLang="en-US" dirty="0"/>
          </a:p>
        </p:txBody>
      </p:sp>
      <p:sp>
        <p:nvSpPr>
          <p:cNvPr id="10" name="文字方塊 9"/>
          <p:cNvSpPr txBox="1"/>
          <p:nvPr/>
        </p:nvSpPr>
        <p:spPr>
          <a:xfrm>
            <a:off x="7242629" y="5615623"/>
            <a:ext cx="862737" cy="230832"/>
          </a:xfrm>
          <a:prstGeom prst="rect">
            <a:avLst/>
          </a:prstGeom>
          <a:noFill/>
        </p:spPr>
        <p:txBody>
          <a:bodyPr wrap="none" rtlCol="0">
            <a:spAutoFit/>
          </a:bodyPr>
          <a:lstStyle/>
          <a:p>
            <a:r>
              <a:rPr lang="en-US" altLang="zh-TW" sz="900" b="1" kern="1200" dirty="0" smtClean="0">
                <a:solidFill>
                  <a:schemeClr val="accent1">
                    <a:lumMod val="60000"/>
                    <a:lumOff val="40000"/>
                  </a:schemeClr>
                </a:solidFill>
                <a:effectLst/>
                <a:latin typeface="Century Gothic" panose="020B0502020202020204" pitchFamily="34" charset="0"/>
                <a:ea typeface="+mn-ea"/>
                <a:cs typeface="+mn-cs"/>
              </a:rPr>
              <a:t>Confidential</a:t>
            </a:r>
            <a:endParaRPr lang="zh-TW" altLang="en-US" sz="900" b="1" dirty="0">
              <a:solidFill>
                <a:schemeClr val="accent1">
                  <a:lumMod val="60000"/>
                  <a:lumOff val="40000"/>
                </a:schemeClr>
              </a:solidFill>
              <a:latin typeface="Century Gothic" panose="020B0502020202020204" pitchFamily="34" charset="0"/>
            </a:endParaRPr>
          </a:p>
        </p:txBody>
      </p:sp>
      <p:cxnSp>
        <p:nvCxnSpPr>
          <p:cNvPr id="11" name="直線接點 10"/>
          <p:cNvCxnSpPr/>
          <p:nvPr/>
        </p:nvCxnSpPr>
        <p:spPr>
          <a:xfrm>
            <a:off x="8343582" y="1171577"/>
            <a:ext cx="0" cy="981075"/>
          </a:xfrm>
          <a:prstGeom prst="line">
            <a:avLst/>
          </a:prstGeom>
          <a:ln w="28575">
            <a:solidFill>
              <a:srgbClr val="EB00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17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內頁_1">
    <p:spTree>
      <p:nvGrpSpPr>
        <p:cNvPr id="1" name=""/>
        <p:cNvGrpSpPr/>
        <p:nvPr/>
      </p:nvGrpSpPr>
      <p:grpSpPr>
        <a:xfrm>
          <a:off x="0" y="0"/>
          <a:ext cx="0" cy="0"/>
          <a:chOff x="0" y="0"/>
          <a:chExt cx="0" cy="0"/>
        </a:xfrm>
      </p:grpSpPr>
      <p:sp>
        <p:nvSpPr>
          <p:cNvPr id="2" name="標題 1"/>
          <p:cNvSpPr>
            <a:spLocks noGrp="1"/>
          </p:cNvSpPr>
          <p:nvPr>
            <p:ph type="title"/>
          </p:nvPr>
        </p:nvSpPr>
        <p:spPr>
          <a:xfrm>
            <a:off x="1080000" y="720000"/>
            <a:ext cx="7560000" cy="1080000"/>
          </a:xfrm>
          <a:prstGeom prst="rect">
            <a:avLst/>
          </a:prstGeom>
        </p:spPr>
        <p:txBody>
          <a:bodyPr anchor="ctr"/>
          <a:lstStyle>
            <a:lvl1pPr>
              <a:defRPr sz="2700" baseline="0">
                <a:solidFill>
                  <a:srgbClr val="EB005A"/>
                </a:solidFill>
                <a:latin typeface="Calibri" panose="020F0502020204030204" pitchFamily="34" charset="0"/>
              </a:defRPr>
            </a:lvl1pPr>
          </a:lstStyle>
          <a:p>
            <a:r>
              <a:rPr lang="zh-TW" altLang="en-US" smtClean="0"/>
              <a:t>按一下以編輯母片標題樣式</a:t>
            </a:r>
            <a:endParaRPr lang="zh-TW" altLang="en-US" dirty="0"/>
          </a:p>
        </p:txBody>
      </p:sp>
      <p:sp>
        <p:nvSpPr>
          <p:cNvPr id="4" name="內容版面配置區 3"/>
          <p:cNvSpPr>
            <a:spLocks noGrp="1"/>
          </p:cNvSpPr>
          <p:nvPr>
            <p:ph sz="quarter" idx="10"/>
          </p:nvPr>
        </p:nvSpPr>
        <p:spPr>
          <a:xfrm>
            <a:off x="1080000" y="1980000"/>
            <a:ext cx="7560000" cy="4140000"/>
          </a:xfrm>
          <a:prstGeom prst="rect">
            <a:avLst/>
          </a:prstGeom>
        </p:spPr>
        <p:txBody>
          <a:bodyPr/>
          <a:lstStyle>
            <a:lvl1pPr>
              <a:defRPr sz="1800" b="1" baseline="0">
                <a:solidFill>
                  <a:schemeClr val="tx1"/>
                </a:solidFill>
                <a:latin typeface="Calibri" panose="020F0502020204030204" pitchFamily="34" charset="0"/>
              </a:defRPr>
            </a:lvl1pPr>
            <a:lvl2pPr>
              <a:defRPr sz="1500" baseline="0">
                <a:solidFill>
                  <a:schemeClr val="tx1"/>
                </a:solidFill>
                <a:latin typeface="Calibri" panose="020F0502020204030204" pitchFamily="34" charset="0"/>
              </a:defRPr>
            </a:lvl2pPr>
            <a:lvl3pPr>
              <a:defRPr sz="1350" baseline="0">
                <a:solidFill>
                  <a:schemeClr val="tx1"/>
                </a:solidFill>
                <a:latin typeface="Calibri" panose="020F0502020204030204" pitchFamily="34" charset="0"/>
              </a:defRPr>
            </a:lvl3pPr>
            <a:lvl4pPr>
              <a:defRPr sz="1200" baseline="0">
                <a:solidFill>
                  <a:schemeClr val="tx1"/>
                </a:solidFill>
                <a:latin typeface="Calibri" panose="020F0502020204030204" pitchFamily="34" charset="0"/>
              </a:defRPr>
            </a:lvl4pPr>
            <a:lvl5pPr>
              <a:defRPr sz="1200" baseline="0">
                <a:solidFill>
                  <a:schemeClr val="tx1"/>
                </a:solidFill>
                <a:latin typeface="Calibri" panose="020F0502020204030204" pitchFamily="34" charset="0"/>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dirty="0"/>
          </a:p>
        </p:txBody>
      </p:sp>
    </p:spTree>
    <p:extLst>
      <p:ext uri="{BB962C8B-B14F-4D97-AF65-F5344CB8AC3E}">
        <p14:creationId xmlns:p14="http://schemas.microsoft.com/office/powerpoint/2010/main" val="16248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內頁_2">
    <p:spTree>
      <p:nvGrpSpPr>
        <p:cNvPr id="1" name=""/>
        <p:cNvGrpSpPr/>
        <p:nvPr/>
      </p:nvGrpSpPr>
      <p:grpSpPr>
        <a:xfrm>
          <a:off x="0" y="0"/>
          <a:ext cx="0" cy="0"/>
          <a:chOff x="0" y="0"/>
          <a:chExt cx="0" cy="0"/>
        </a:xfrm>
      </p:grpSpPr>
      <p:sp>
        <p:nvSpPr>
          <p:cNvPr id="3" name="標題 1"/>
          <p:cNvSpPr>
            <a:spLocks noGrp="1"/>
          </p:cNvSpPr>
          <p:nvPr>
            <p:ph type="title"/>
          </p:nvPr>
        </p:nvSpPr>
        <p:spPr>
          <a:xfrm>
            <a:off x="1080000" y="720000"/>
            <a:ext cx="7560000" cy="1080000"/>
          </a:xfrm>
          <a:prstGeom prst="rect">
            <a:avLst/>
          </a:prstGeom>
        </p:spPr>
        <p:txBody>
          <a:bodyPr anchor="ctr"/>
          <a:lstStyle>
            <a:lvl1pPr>
              <a:defRPr sz="2700" baseline="0">
                <a:solidFill>
                  <a:srgbClr val="EB005A"/>
                </a:solidFill>
                <a:latin typeface="Calibri" panose="020F0502020204030204" pitchFamily="34" charset="0"/>
              </a:defRPr>
            </a:lvl1pPr>
          </a:lstStyle>
          <a:p>
            <a:r>
              <a:rPr lang="zh-TW" altLang="en-US" smtClean="0"/>
              <a:t>按一下以編輯母片標題樣式</a:t>
            </a:r>
            <a:endParaRPr lang="zh-TW" altLang="en-US" dirty="0"/>
          </a:p>
        </p:txBody>
      </p:sp>
    </p:spTree>
    <p:extLst>
      <p:ext uri="{BB962C8B-B14F-4D97-AF65-F5344CB8AC3E}">
        <p14:creationId xmlns:p14="http://schemas.microsoft.com/office/powerpoint/2010/main" val="94261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章節插頁">
    <p:bg>
      <p:bgPr>
        <a:solidFill>
          <a:schemeClr val="bg1">
            <a:lumMod val="95000"/>
          </a:schemeClr>
        </a:solidFill>
        <a:effectLst/>
      </p:bgPr>
    </p:bg>
    <p:spTree>
      <p:nvGrpSpPr>
        <p:cNvPr id="1" name=""/>
        <p:cNvGrpSpPr/>
        <p:nvPr/>
      </p:nvGrpSpPr>
      <p:grpSpPr>
        <a:xfrm>
          <a:off x="0" y="0"/>
          <a:ext cx="0" cy="0"/>
          <a:chOff x="0" y="0"/>
          <a:chExt cx="0" cy="0"/>
        </a:xfrm>
      </p:grpSpPr>
      <p:sp>
        <p:nvSpPr>
          <p:cNvPr id="3" name="標題 1"/>
          <p:cNvSpPr>
            <a:spLocks noGrp="1"/>
          </p:cNvSpPr>
          <p:nvPr>
            <p:ph type="title"/>
          </p:nvPr>
        </p:nvSpPr>
        <p:spPr>
          <a:xfrm>
            <a:off x="1260000" y="2880000"/>
            <a:ext cx="7560000" cy="1080000"/>
          </a:xfrm>
          <a:prstGeom prst="rect">
            <a:avLst/>
          </a:prstGeom>
        </p:spPr>
        <p:txBody>
          <a:bodyPr anchor="b">
            <a:normAutofit/>
          </a:bodyPr>
          <a:lstStyle>
            <a:lvl1pPr>
              <a:defRPr sz="2700" baseline="0">
                <a:solidFill>
                  <a:schemeClr val="tx1"/>
                </a:solidFill>
                <a:latin typeface="Calibri" panose="020F0502020204030204" pitchFamily="34" charset="0"/>
              </a:defRPr>
            </a:lvl1pPr>
          </a:lstStyle>
          <a:p>
            <a:r>
              <a:rPr lang="zh-TW" altLang="en-US" smtClean="0"/>
              <a:t>按一下以編輯母片標題樣式</a:t>
            </a:r>
            <a:endParaRPr lang="zh-TW" altLang="en-US"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093" y="3990443"/>
            <a:ext cx="7945966" cy="111219"/>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59951"/>
            <a:ext cx="2336800" cy="72396"/>
          </a:xfrm>
          <a:prstGeom prst="rect">
            <a:avLst/>
          </a:prstGeom>
        </p:spPr>
      </p:pic>
      <p:sp>
        <p:nvSpPr>
          <p:cNvPr id="6" name="Text Box 15"/>
          <p:cNvSpPr txBox="1">
            <a:spLocks noChangeArrowheads="1"/>
          </p:cNvSpPr>
          <p:nvPr/>
        </p:nvSpPr>
        <p:spPr bwMode="auto">
          <a:xfrm>
            <a:off x="8604126" y="6402596"/>
            <a:ext cx="504379"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750" b="1">
                <a:solidFill>
                  <a:srgbClr val="333333"/>
                </a:solidFill>
                <a:ea typeface="華康中黑體" pitchFamily="49" charset="-120"/>
              </a:rPr>
              <a:pPr algn="l"/>
              <a:t>‹#›</a:t>
            </a:fld>
            <a:endParaRPr lang="en-US" altLang="zh-TW" sz="750" b="1" dirty="0">
              <a:solidFill>
                <a:srgbClr val="333333"/>
              </a:solidFill>
              <a:ea typeface="華康中黑體" pitchFamily="49" charset="-120"/>
            </a:endParaRPr>
          </a:p>
        </p:txBody>
      </p:sp>
    </p:spTree>
    <p:extLst>
      <p:ext uri="{BB962C8B-B14F-4D97-AF65-F5344CB8AC3E}">
        <p14:creationId xmlns:p14="http://schemas.microsoft.com/office/powerpoint/2010/main" val="1442919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a:xfrm>
            <a:off x="628650" y="6356351"/>
            <a:ext cx="2057400" cy="365125"/>
          </a:xfrm>
          <a:prstGeom prst="rect">
            <a:avLst/>
          </a:prstGeom>
        </p:spPr>
        <p:txBody>
          <a:bodyPr/>
          <a:lstStyle/>
          <a:p>
            <a:fld id="{B8066843-9CEB-4607-B99F-4405689CE539}" type="datetimeFigureOut">
              <a:rPr lang="zh-TW" altLang="en-US" smtClean="0"/>
              <a:t>2022/7/28</a:t>
            </a:fld>
            <a:endParaRPr lang="zh-TW" altLang="en-US"/>
          </a:p>
        </p:txBody>
      </p:sp>
      <p:sp>
        <p:nvSpPr>
          <p:cNvPr id="5" name="頁尾版面配置區 4"/>
          <p:cNvSpPr>
            <a:spLocks noGrp="1"/>
          </p:cNvSpPr>
          <p:nvPr>
            <p:ph type="ftr" sz="quarter" idx="11"/>
          </p:nvPr>
        </p:nvSpPr>
        <p:spPr>
          <a:xfrm>
            <a:off x="3028950" y="6356351"/>
            <a:ext cx="30861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457950" y="6356351"/>
            <a:ext cx="2057400" cy="365125"/>
          </a:xfrm>
          <a:prstGeom prst="rect">
            <a:avLst/>
          </a:prstGeom>
        </p:spPr>
        <p:txBody>
          <a:bodyPr/>
          <a:lstStyle/>
          <a:p>
            <a:fld id="{12282360-DFE3-4BC2-B54B-3AE9DAA772CB}" type="slidenum">
              <a:rPr lang="zh-TW" altLang="en-US" smtClean="0"/>
              <a:t>‹#›</a:t>
            </a:fld>
            <a:endParaRPr lang="zh-TW" altLang="en-US"/>
          </a:p>
        </p:txBody>
      </p:sp>
    </p:spTree>
    <p:extLst>
      <p:ext uri="{BB962C8B-B14F-4D97-AF65-F5344CB8AC3E}">
        <p14:creationId xmlns:p14="http://schemas.microsoft.com/office/powerpoint/2010/main" val="8690217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 Box 15"/>
          <p:cNvSpPr txBox="1">
            <a:spLocks noChangeArrowheads="1"/>
          </p:cNvSpPr>
          <p:nvPr/>
        </p:nvSpPr>
        <p:spPr bwMode="auto">
          <a:xfrm>
            <a:off x="8604126" y="6402596"/>
            <a:ext cx="504379"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fld id="{B9BB4768-2ACB-4A6A-8962-41794B66754D}" type="slidenum">
              <a:rPr lang="en-US" altLang="zh-TW" sz="750" b="1">
                <a:solidFill>
                  <a:srgbClr val="333333"/>
                </a:solidFill>
                <a:ea typeface="華康中黑體" pitchFamily="49" charset="-120"/>
              </a:rPr>
              <a:pPr algn="l"/>
              <a:t>‹#›</a:t>
            </a:fld>
            <a:endParaRPr lang="en-US" altLang="zh-TW" sz="750" b="1" dirty="0">
              <a:solidFill>
                <a:srgbClr val="333333"/>
              </a:solidFill>
              <a:ea typeface="華康中黑體" pitchFamily="49" charset="-120"/>
            </a:endParaRPr>
          </a:p>
        </p:txBody>
      </p:sp>
      <p:pic>
        <p:nvPicPr>
          <p:cNvPr id="4" name="圖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2"/>
            <a:ext cx="9143999" cy="6857999"/>
          </a:xfrm>
          <a:prstGeom prst="rect">
            <a:avLst/>
          </a:prstGeom>
        </p:spPr>
      </p:pic>
      <p:sp>
        <p:nvSpPr>
          <p:cNvPr id="7" name="文字方塊 6"/>
          <p:cNvSpPr txBox="1"/>
          <p:nvPr/>
        </p:nvSpPr>
        <p:spPr>
          <a:xfrm>
            <a:off x="314889" y="6419429"/>
            <a:ext cx="779381" cy="213585"/>
          </a:xfrm>
          <a:prstGeom prst="rect">
            <a:avLst/>
          </a:prstGeom>
          <a:noFill/>
        </p:spPr>
        <p:txBody>
          <a:bodyPr wrap="none" rtlCol="0">
            <a:spAutoFit/>
          </a:bodyPr>
          <a:lstStyle/>
          <a:p>
            <a:r>
              <a:rPr lang="en-US" altLang="zh-TW" sz="788" b="1" kern="1200" dirty="0" smtClean="0">
                <a:solidFill>
                  <a:schemeClr val="bg1">
                    <a:lumMod val="85000"/>
                  </a:schemeClr>
                </a:solidFill>
                <a:effectLst/>
                <a:latin typeface="Century Gothic" panose="020B0502020202020204" pitchFamily="34" charset="0"/>
                <a:ea typeface="+mn-ea"/>
                <a:cs typeface="+mn-cs"/>
              </a:rPr>
              <a:t>Confidential</a:t>
            </a:r>
            <a:endParaRPr lang="zh-TW" altLang="en-US" sz="788" b="1" dirty="0">
              <a:solidFill>
                <a:schemeClr val="bg1">
                  <a:lumMod val="85000"/>
                </a:schemeClr>
              </a:solidFill>
              <a:latin typeface="Century Gothic" panose="020B0502020202020204" pitchFamily="34" charset="0"/>
            </a:endParaRPr>
          </a:p>
        </p:txBody>
      </p:sp>
    </p:spTree>
    <p:extLst>
      <p:ext uri="{BB962C8B-B14F-4D97-AF65-F5344CB8AC3E}">
        <p14:creationId xmlns:p14="http://schemas.microsoft.com/office/powerpoint/2010/main" val="3562986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800" rtl="0" eaLnBrk="1" latinLnBrk="0" hangingPunct="1">
        <a:spcBef>
          <a:spcPct val="0"/>
        </a:spcBef>
        <a:buNone/>
        <a:defRPr sz="2700" b="1" kern="1200" baseline="0">
          <a:solidFill>
            <a:srgbClr val="FA4646"/>
          </a:solidFill>
          <a:latin typeface="Century Gothic" panose="020B0502020202020204" pitchFamily="34" charset="0"/>
          <a:ea typeface="微軟正黑體" panose="020B0604030504040204" pitchFamily="34" charset="-120"/>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1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1pPr>
      <a:lvl2pPr marL="557213" indent="-214313" algn="l" defTabSz="685800" rtl="0" eaLnBrk="1" latinLnBrk="0" hangingPunct="1">
        <a:spcBef>
          <a:spcPct val="20000"/>
        </a:spcBef>
        <a:buFont typeface="Arial" panose="020B0604020202020204" pitchFamily="34" charset="0"/>
        <a:buChar char="–"/>
        <a:defRPr sz="18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2pPr>
      <a:lvl3pPr marL="857250" indent="-171450" algn="l" defTabSz="685800" rtl="0" eaLnBrk="1" latinLnBrk="0" hangingPunct="1">
        <a:spcBef>
          <a:spcPct val="20000"/>
        </a:spcBef>
        <a:buFont typeface="Arial" panose="020B0604020202020204" pitchFamily="34" charset="0"/>
        <a:buChar char="•"/>
        <a:defRPr sz="150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3pPr>
      <a:lvl4pPr marL="1200150" indent="-171450" algn="l" defTabSz="685800" rtl="0" eaLnBrk="1" latinLnBrk="0" hangingPunct="1">
        <a:spcBef>
          <a:spcPct val="20000"/>
        </a:spcBef>
        <a:buFont typeface="Arial" panose="020B0604020202020204" pitchFamily="34" charset="0"/>
        <a:buChar char="–"/>
        <a:defRPr sz="135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4pPr>
      <a:lvl5pPr marL="1543050" indent="-171450" algn="l" defTabSz="685800" rtl="0" eaLnBrk="1" latinLnBrk="0" hangingPunct="1">
        <a:spcBef>
          <a:spcPct val="20000"/>
        </a:spcBef>
        <a:buFont typeface="Arial" panose="020B0604020202020204" pitchFamily="34" charset="0"/>
        <a:buChar char="»"/>
        <a:defRPr sz="1350" kern="1200" baseline="0">
          <a:solidFill>
            <a:schemeClr val="tx1">
              <a:lumMod val="75000"/>
              <a:lumOff val="25000"/>
            </a:schemeClr>
          </a:solidFill>
          <a:latin typeface="Century Gothic" panose="020B0502020202020204" pitchFamily="34" charset="0"/>
          <a:ea typeface="微軟正黑體" panose="020B0604030504040204" pitchFamily="34" charset="-12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idx="1"/>
          </p:nvPr>
        </p:nvSpPr>
        <p:spPr/>
        <p:txBody>
          <a:bodyPr/>
          <a:lstStyle/>
          <a:p>
            <a:r>
              <a:rPr lang="en-US" altLang="zh-TW" dirty="0" smtClean="0"/>
              <a:t>DD/LDF/Ollie</a:t>
            </a:r>
          </a:p>
          <a:p>
            <a:r>
              <a:rPr lang="en-US" altLang="zh-TW" dirty="0" smtClean="0"/>
              <a:t>Version MR202201</a:t>
            </a:r>
            <a:endParaRPr lang="zh-TW" altLang="en-US"/>
          </a:p>
        </p:txBody>
      </p:sp>
      <p:sp>
        <p:nvSpPr>
          <p:cNvPr id="4" name="標題 3"/>
          <p:cNvSpPr>
            <a:spLocks noGrp="1"/>
          </p:cNvSpPr>
          <p:nvPr>
            <p:ph type="ctrTitle"/>
          </p:nvPr>
        </p:nvSpPr>
        <p:spPr/>
        <p:txBody>
          <a:bodyPr/>
          <a:lstStyle/>
          <a:p>
            <a:r>
              <a:rPr lang="en-US" altLang="zh-TW" dirty="0" smtClean="0"/>
              <a:t>2022</a:t>
            </a:r>
            <a:r>
              <a:rPr lang="zh-TW" altLang="en-US" smtClean="0"/>
              <a:t> </a:t>
            </a:r>
            <a:r>
              <a:rPr lang="en-US" altLang="zh-TW" dirty="0" smtClean="0"/>
              <a:t>Major Release Design Kit</a:t>
            </a:r>
            <a:br>
              <a:rPr lang="en-US" altLang="zh-TW" dirty="0" smtClean="0"/>
            </a:br>
            <a:r>
              <a:rPr lang="en-US" altLang="zh-TW" dirty="0" smtClean="0"/>
              <a:t>Update </a:t>
            </a:r>
            <a:r>
              <a:rPr lang="en-US" altLang="zh-TW" dirty="0" err="1" smtClean="0"/>
              <a:t>fetm</a:t>
            </a:r>
            <a:r>
              <a:rPr lang="en-US" altLang="zh-TW" smtClean="0"/>
              <a:t>, ftcv</a:t>
            </a:r>
            <a:endParaRPr lang="zh-TW" altLang="en-US"/>
          </a:p>
        </p:txBody>
      </p:sp>
    </p:spTree>
    <p:extLst>
      <p:ext uri="{BB962C8B-B14F-4D97-AF65-F5344CB8AC3E}">
        <p14:creationId xmlns:p14="http://schemas.microsoft.com/office/powerpoint/2010/main" val="28274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Output ETM file</a:t>
            </a:r>
            <a:endParaRPr lang="zh-TW" altLang="en-US"/>
          </a:p>
        </p:txBody>
      </p:sp>
      <p:sp>
        <p:nvSpPr>
          <p:cNvPr id="3" name="內容版面配置區 2"/>
          <p:cNvSpPr>
            <a:spLocks noGrp="1"/>
          </p:cNvSpPr>
          <p:nvPr>
            <p:ph sz="quarter" idx="10"/>
          </p:nvPr>
        </p:nvSpPr>
        <p:spPr>
          <a:xfrm>
            <a:off x="1079999" y="1558834"/>
            <a:ext cx="7889829" cy="4561166"/>
          </a:xfrm>
        </p:spPr>
        <p:txBody>
          <a:bodyPr/>
          <a:lstStyle/>
          <a:p>
            <a:r>
              <a:rPr lang="en-US" altLang="zh-TW" smtClean="0"/>
              <a:t>Original flow</a:t>
            </a:r>
          </a:p>
          <a:p>
            <a:pPr lvl="1"/>
            <a:r>
              <a:rPr lang="en-US" altLang="zh-TW" smtClean="0"/>
              <a:t>ETM.lib.gz</a:t>
            </a:r>
            <a:r>
              <a:rPr lang="zh-TW" altLang="en-US" smtClean="0"/>
              <a:t>、</a:t>
            </a:r>
            <a:r>
              <a:rPr lang="en-US" altLang="zh-TW" smtClean="0"/>
              <a:t>ETM.db		PGLIB/ETM.pglib.gz</a:t>
            </a:r>
            <a:r>
              <a:rPr lang="zh-TW" altLang="en-US"/>
              <a:t>、</a:t>
            </a:r>
            <a:r>
              <a:rPr lang="en-US" altLang="zh-TW"/>
              <a:t>PGLIB/ETM.pgdb</a:t>
            </a:r>
          </a:p>
          <a:p>
            <a:pPr lvl="1"/>
            <a:endParaRPr lang="en-US" altLang="zh-TW" smtClean="0"/>
          </a:p>
          <a:p>
            <a:pPr lvl="1"/>
            <a:endParaRPr lang="en-US" altLang="zh-TW"/>
          </a:p>
          <a:p>
            <a:endParaRPr lang="en-US" altLang="zh-TW" smtClean="0"/>
          </a:p>
          <a:p>
            <a:endParaRPr lang="en-US" altLang="zh-TW"/>
          </a:p>
          <a:p>
            <a:pPr marL="0" indent="0">
              <a:buNone/>
            </a:pPr>
            <a:endParaRPr lang="en-US" altLang="zh-TW"/>
          </a:p>
          <a:p>
            <a:pPr marL="0" indent="0">
              <a:buNone/>
            </a:pPr>
            <a:endParaRPr lang="en-US" altLang="zh-TW" smtClean="0"/>
          </a:p>
          <a:p>
            <a:r>
              <a:rPr lang="en-US" altLang="zh-TW" smtClean="0"/>
              <a:t>UPF flow</a:t>
            </a:r>
          </a:p>
          <a:p>
            <a:pPr lvl="1"/>
            <a:r>
              <a:rPr lang="en-US" altLang="zh-TW"/>
              <a:t>GEN_ETM_BY_UPF = YES		GEN_ETM_BY_UPF = YES </a:t>
            </a:r>
          </a:p>
          <a:p>
            <a:pPr lvl="1"/>
            <a:r>
              <a:rPr lang="en-US" altLang="zh-TW"/>
              <a:t>GEN_NO_PG_ETM = NO		GEN_NO_PG_ETM = YES</a:t>
            </a:r>
          </a:p>
          <a:p>
            <a:pPr lvl="1"/>
            <a:r>
              <a:rPr lang="en-US" altLang="zh-TW" smtClean="0"/>
              <a:t>ETM.pglib.gz			ETM.lib.gz</a:t>
            </a:r>
            <a:r>
              <a:rPr lang="zh-TW" altLang="en-US" smtClean="0"/>
              <a:t>、</a:t>
            </a:r>
            <a:r>
              <a:rPr lang="en-US" altLang="zh-TW" smtClean="0"/>
              <a:t>ETM.pglib.gz</a:t>
            </a:r>
          </a:p>
          <a:p>
            <a:pPr lvl="1"/>
            <a:endParaRPr lang="zh-TW" altLang="en-US"/>
          </a:p>
        </p:txBody>
      </p:sp>
      <p:pic>
        <p:nvPicPr>
          <p:cNvPr id="4" name="圖片 3"/>
          <p:cNvPicPr>
            <a:picLocks noChangeAspect="1"/>
          </p:cNvPicPr>
          <p:nvPr/>
        </p:nvPicPr>
        <p:blipFill>
          <a:blip r:embed="rId2"/>
          <a:stretch>
            <a:fillRect/>
          </a:stretch>
        </p:blipFill>
        <p:spPr>
          <a:xfrm>
            <a:off x="4528377" y="2250117"/>
            <a:ext cx="3990591" cy="1623715"/>
          </a:xfrm>
          <a:prstGeom prst="rect">
            <a:avLst/>
          </a:prstGeom>
        </p:spPr>
      </p:pic>
      <p:pic>
        <p:nvPicPr>
          <p:cNvPr id="5" name="圖片 4"/>
          <p:cNvPicPr>
            <a:picLocks noChangeAspect="1"/>
          </p:cNvPicPr>
          <p:nvPr/>
        </p:nvPicPr>
        <p:blipFill>
          <a:blip r:embed="rId3"/>
          <a:stretch>
            <a:fillRect/>
          </a:stretch>
        </p:blipFill>
        <p:spPr>
          <a:xfrm>
            <a:off x="416812" y="2250117"/>
            <a:ext cx="3846955" cy="1598734"/>
          </a:xfrm>
          <a:prstGeom prst="rect">
            <a:avLst/>
          </a:prstGeom>
        </p:spPr>
      </p:pic>
      <p:pic>
        <p:nvPicPr>
          <p:cNvPr id="6" name="圖片 5"/>
          <p:cNvPicPr>
            <a:picLocks noChangeAspect="1"/>
          </p:cNvPicPr>
          <p:nvPr/>
        </p:nvPicPr>
        <p:blipFill>
          <a:blip r:embed="rId4"/>
          <a:stretch>
            <a:fillRect/>
          </a:stretch>
        </p:blipFill>
        <p:spPr>
          <a:xfrm>
            <a:off x="416812" y="5299037"/>
            <a:ext cx="3815729" cy="811857"/>
          </a:xfrm>
          <a:prstGeom prst="rect">
            <a:avLst/>
          </a:prstGeom>
        </p:spPr>
      </p:pic>
      <p:pic>
        <p:nvPicPr>
          <p:cNvPr id="7" name="圖片 6"/>
          <p:cNvPicPr>
            <a:picLocks noChangeAspect="1"/>
          </p:cNvPicPr>
          <p:nvPr/>
        </p:nvPicPr>
        <p:blipFill>
          <a:blip r:embed="rId5"/>
          <a:stretch>
            <a:fillRect/>
          </a:stretch>
        </p:blipFill>
        <p:spPr>
          <a:xfrm>
            <a:off x="4528377" y="5299037"/>
            <a:ext cx="4047999" cy="1413207"/>
          </a:xfrm>
          <a:prstGeom prst="rect">
            <a:avLst/>
          </a:prstGeom>
        </p:spPr>
      </p:pic>
    </p:spTree>
    <p:extLst>
      <p:ext uri="{BB962C8B-B14F-4D97-AF65-F5344CB8AC3E}">
        <p14:creationId xmlns:p14="http://schemas.microsoft.com/office/powerpoint/2010/main" val="3574972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Step </a:t>
            </a:r>
            <a:r>
              <a:rPr lang="en-US" altLang="zh-TW" smtClean="0"/>
              <a:t>4 - </a:t>
            </a:r>
            <a:r>
              <a:rPr lang="en-US" altLang="zh-TW" dirty="0" smtClean="0"/>
              <a:t>modify </a:t>
            </a:r>
            <a:r>
              <a:rPr lang="en-US" altLang="zh-TW" dirty="0" err="1" smtClean="0"/>
              <a:t>sdc</a:t>
            </a:r>
            <a:r>
              <a:rPr lang="en-US" altLang="zh-TW" smtClean="0"/>
              <a:t> adjusting rule</a:t>
            </a:r>
            <a:endParaRPr lang="zh-TW" altLang="en-US"/>
          </a:p>
        </p:txBody>
      </p:sp>
      <p:sp>
        <p:nvSpPr>
          <p:cNvPr id="4" name="內容版面配置區 3"/>
          <p:cNvSpPr>
            <a:spLocks noGrp="1"/>
          </p:cNvSpPr>
          <p:nvPr>
            <p:ph sz="quarter" idx="10"/>
          </p:nvPr>
        </p:nvSpPr>
        <p:spPr/>
        <p:txBody>
          <a:bodyPr/>
          <a:lstStyle/>
          <a:p>
            <a:r>
              <a:rPr lang="en-US" altLang="zh-TW" smtClean="0"/>
              <a:t>Original</a:t>
            </a:r>
          </a:p>
          <a:p>
            <a:pPr lvl="1"/>
            <a:r>
              <a:rPr lang="en-US" altLang="zh-TW" smtClean="0"/>
              <a:t>set_operating_conditions</a:t>
            </a:r>
          </a:p>
          <a:p>
            <a:pPr lvl="1"/>
            <a:r>
              <a:rPr lang="en-US" altLang="zh-TW" smtClean="0"/>
              <a:t>set_input_transition</a:t>
            </a:r>
          </a:p>
          <a:p>
            <a:pPr lvl="1"/>
            <a:r>
              <a:rPr lang="en-US" altLang="zh-TW" smtClean="0"/>
              <a:t>set_input_delay</a:t>
            </a:r>
          </a:p>
          <a:p>
            <a:pPr lvl="1"/>
            <a:r>
              <a:rPr lang="en-US" altLang="zh-TW" smtClean="0"/>
              <a:t>set_output_delay</a:t>
            </a:r>
          </a:p>
          <a:p>
            <a:pPr lvl="1"/>
            <a:r>
              <a:rPr lang="en-US" altLang="zh-TW" smtClean="0"/>
              <a:t>set_clock_uncertainty</a:t>
            </a:r>
          </a:p>
          <a:p>
            <a:pPr lvl="1"/>
            <a:r>
              <a:rPr lang="en-US" altLang="zh-TW" smtClean="0"/>
              <a:t>set_max_transition</a:t>
            </a:r>
          </a:p>
          <a:p>
            <a:pPr lvl="1"/>
            <a:r>
              <a:rPr lang="en-US" altLang="zh-TW" smtClean="0"/>
              <a:t>set_load</a:t>
            </a:r>
          </a:p>
          <a:p>
            <a:pPr lvl="1"/>
            <a:r>
              <a:rPr lang="en-US" altLang="zh-TW" smtClean="0"/>
              <a:t>set_drive</a:t>
            </a:r>
          </a:p>
          <a:p>
            <a:pPr lvl="1"/>
            <a:r>
              <a:rPr lang="en-US" altLang="zh-TW" smtClean="0"/>
              <a:t>set_driving_cell</a:t>
            </a:r>
          </a:p>
          <a:p>
            <a:pPr lvl="1"/>
            <a:r>
              <a:rPr lang="en-US" altLang="zh-TW" smtClean="0"/>
              <a:t>set_timing_derate</a:t>
            </a:r>
          </a:p>
          <a:p>
            <a:pPr lvl="1"/>
            <a:r>
              <a:rPr lang="en-US" altLang="zh-TW" smtClean="0"/>
              <a:t>set_propagated_clock</a:t>
            </a:r>
          </a:p>
          <a:p>
            <a:pPr lvl="1"/>
            <a:r>
              <a:rPr lang="en-US" altLang="zh-TW" smtClean="0"/>
              <a:t>remove_propagated_clock</a:t>
            </a:r>
          </a:p>
          <a:p>
            <a:r>
              <a:rPr lang="en-US" altLang="zh-TW" smtClean="0"/>
              <a:t>Modified</a:t>
            </a:r>
          </a:p>
          <a:p>
            <a:pPr lvl="1"/>
            <a:r>
              <a:rPr lang="en-US" altLang="zh-TW" smtClean="0"/>
              <a:t>set_max_delay</a:t>
            </a:r>
          </a:p>
        </p:txBody>
      </p:sp>
    </p:spTree>
    <p:extLst>
      <p:ext uri="{BB962C8B-B14F-4D97-AF65-F5344CB8AC3E}">
        <p14:creationId xmlns:p14="http://schemas.microsoft.com/office/powerpoint/2010/main" val="338263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Step 4.5 - add genupf</a:t>
            </a:r>
            <a:endParaRPr lang="zh-TW" altLang="en-US"/>
          </a:p>
        </p:txBody>
      </p:sp>
      <p:sp>
        <p:nvSpPr>
          <p:cNvPr id="3" name="內容版面配置區 2"/>
          <p:cNvSpPr>
            <a:spLocks noGrp="1"/>
          </p:cNvSpPr>
          <p:nvPr>
            <p:ph sz="quarter" idx="10"/>
          </p:nvPr>
        </p:nvSpPr>
        <p:spPr/>
        <p:txBody>
          <a:bodyPr/>
          <a:lstStyle/>
          <a:p>
            <a:r>
              <a:rPr lang="en-US" altLang="zh-TW" smtClean="0"/>
              <a:t>Add new option “GEN_ETM_BY_UPF = { YES | NO }”, default is NO</a:t>
            </a:r>
          </a:p>
          <a:p>
            <a:endParaRPr lang="en-US" altLang="zh-TW"/>
          </a:p>
          <a:p>
            <a:r>
              <a:rPr lang="en-US" altLang="zh-TW" smtClean="0"/>
              <a:t>Input file</a:t>
            </a:r>
          </a:p>
          <a:p>
            <a:pPr lvl="1"/>
            <a:r>
              <a:rPr lang="en-US" altLang="zh-TW" smtClean="0"/>
              <a:t>powervalue.list</a:t>
            </a:r>
          </a:p>
          <a:p>
            <a:pPr lvl="1"/>
            <a:r>
              <a:rPr lang="en-US" altLang="zh-TW" smtClean="0"/>
              <a:t>${design}.pgmap</a:t>
            </a:r>
          </a:p>
          <a:p>
            <a:pPr lvl="1"/>
            <a:r>
              <a:rPr lang="en-US" altLang="zh-TW" smtClean="0"/>
              <a:t>${design}.v</a:t>
            </a:r>
          </a:p>
          <a:p>
            <a:r>
              <a:rPr lang="en-US" altLang="zh-TW" smtClean="0"/>
              <a:t>Output file</a:t>
            </a:r>
          </a:p>
          <a:p>
            <a:pPr lvl="1"/>
            <a:r>
              <a:rPr lang="en-US" altLang="zh-TW" smtClean="0"/>
              <a:t>${design}_{ss|tt|ff}.upf</a:t>
            </a:r>
          </a:p>
          <a:p>
            <a:pPr lvl="1"/>
            <a:r>
              <a:rPr lang="en-US" altLang="zh-TW" smtClean="0"/>
              <a:t>${design}.v.nopg</a:t>
            </a:r>
          </a:p>
          <a:p>
            <a:endParaRPr lang="en-US" altLang="zh-TW"/>
          </a:p>
          <a:p>
            <a:r>
              <a:rPr lang="en-US" altLang="zh-TW" smtClean="0"/>
              <a:t>Fetm gets power &amp; ground information from </a:t>
            </a:r>
            <a:r>
              <a:rPr lang="en-US" altLang="zh-TW">
                <a:solidFill>
                  <a:srgbClr val="FF0000"/>
                </a:solidFill>
              </a:rPr>
              <a:t>powervalue.list</a:t>
            </a:r>
            <a:r>
              <a:rPr lang="en-US" altLang="zh-TW"/>
              <a:t> and </a:t>
            </a:r>
            <a:r>
              <a:rPr lang="en-US" altLang="zh-TW">
                <a:solidFill>
                  <a:srgbClr val="FF0000"/>
                </a:solidFill>
              </a:rPr>
              <a:t>pgmap</a:t>
            </a:r>
            <a:r>
              <a:rPr lang="en-US" altLang="zh-TW" smtClean="0"/>
              <a:t> for generating upf file with ETM upf flow.</a:t>
            </a:r>
          </a:p>
          <a:p>
            <a:r>
              <a:rPr lang="en-US" altLang="zh-TW" smtClean="0"/>
              <a:t>Fetm parses </a:t>
            </a:r>
            <a:r>
              <a:rPr lang="en-US" altLang="zh-TW" smtClean="0">
                <a:solidFill>
                  <a:srgbClr val="FF0000"/>
                </a:solidFill>
              </a:rPr>
              <a:t>netlist</a:t>
            </a:r>
            <a:r>
              <a:rPr lang="en-US" altLang="zh-TW" smtClean="0"/>
              <a:t> and </a:t>
            </a:r>
            <a:r>
              <a:rPr lang="en-US" altLang="zh-TW" smtClean="0">
                <a:solidFill>
                  <a:srgbClr val="FF0000"/>
                </a:solidFill>
              </a:rPr>
              <a:t>pgmap</a:t>
            </a:r>
            <a:r>
              <a:rPr lang="en-US" altLang="zh-TW" smtClean="0"/>
              <a:t> to generate no pg netlist for ETM upf flow</a:t>
            </a:r>
          </a:p>
          <a:p>
            <a:endParaRPr lang="en-US" altLang="zh-TW"/>
          </a:p>
          <a:p>
            <a:endParaRPr lang="zh-TW" altLang="en-US"/>
          </a:p>
        </p:txBody>
      </p:sp>
      <p:pic>
        <p:nvPicPr>
          <p:cNvPr id="6" name="圖片 5"/>
          <p:cNvPicPr>
            <a:picLocks noChangeAspect="1"/>
          </p:cNvPicPr>
          <p:nvPr/>
        </p:nvPicPr>
        <p:blipFill>
          <a:blip r:embed="rId2"/>
          <a:stretch>
            <a:fillRect/>
          </a:stretch>
        </p:blipFill>
        <p:spPr>
          <a:xfrm>
            <a:off x="3752993" y="3644555"/>
            <a:ext cx="4887007" cy="1228896"/>
          </a:xfrm>
          <a:prstGeom prst="rect">
            <a:avLst/>
          </a:prstGeom>
        </p:spPr>
      </p:pic>
    </p:spTree>
    <p:extLst>
      <p:ext uri="{BB962C8B-B14F-4D97-AF65-F5344CB8AC3E}">
        <p14:creationId xmlns:p14="http://schemas.microsoft.com/office/powerpoint/2010/main" val="425952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Step 4.5 - add genupf</a:t>
            </a:r>
            <a:endParaRPr lang="zh-TW" altLang="en-US"/>
          </a:p>
        </p:txBody>
      </p:sp>
      <p:sp>
        <p:nvSpPr>
          <p:cNvPr id="3" name="內容版面配置區 2"/>
          <p:cNvSpPr>
            <a:spLocks noGrp="1"/>
          </p:cNvSpPr>
          <p:nvPr>
            <p:ph sz="quarter" idx="10"/>
          </p:nvPr>
        </p:nvSpPr>
        <p:spPr/>
        <p:txBody>
          <a:bodyPr/>
          <a:lstStyle/>
          <a:p>
            <a:r>
              <a:rPr lang="en-US" altLang="zh-TW"/>
              <a:t>p</a:t>
            </a:r>
            <a:r>
              <a:rPr lang="en-US" altLang="zh-TW" smtClean="0"/>
              <a:t>owervalue.list is necessary for GEN_ETM_BY_UPF flow</a:t>
            </a:r>
          </a:p>
          <a:p>
            <a:r>
              <a:rPr lang="en-US" altLang="zh-TW"/>
              <a:t>f</a:t>
            </a:r>
            <a:r>
              <a:rPr lang="en-US" altLang="zh-TW" smtClean="0"/>
              <a:t>etm returns error if POWERFILE is </a:t>
            </a:r>
            <a:r>
              <a:rPr lang="en-US" altLang="zh-TW"/>
              <a:t>missing</a:t>
            </a:r>
            <a:endParaRPr lang="en-US" altLang="zh-TW" smtClean="0"/>
          </a:p>
          <a:p>
            <a:endParaRPr lang="en-US" altLang="zh-TW"/>
          </a:p>
          <a:p>
            <a:endParaRPr lang="en-US" altLang="zh-TW" smtClean="0"/>
          </a:p>
          <a:p>
            <a:pPr marL="0" indent="0">
              <a:buNone/>
            </a:pPr>
            <a:endParaRPr lang="en-US" altLang="zh-TW" smtClean="0"/>
          </a:p>
          <a:p>
            <a:r>
              <a:rPr lang="en-US" altLang="zh-TW" smtClean="0"/>
              <a:t>powervalue.list </a:t>
            </a:r>
          </a:p>
          <a:p>
            <a:pPr lvl="1"/>
            <a:r>
              <a:rPr lang="en-US" altLang="zh-TW" smtClean="0"/>
              <a:t>user have to fill in power ground information according to the pgmap</a:t>
            </a:r>
          </a:p>
          <a:p>
            <a:pPr lvl="1"/>
            <a:endParaRPr lang="en-US" altLang="zh-TW"/>
          </a:p>
          <a:p>
            <a:endParaRPr lang="en-US" altLang="zh-TW" smtClean="0"/>
          </a:p>
          <a:p>
            <a:endParaRPr lang="en-US" altLang="zh-TW"/>
          </a:p>
          <a:p>
            <a:r>
              <a:rPr lang="en-US" altLang="zh-TW"/>
              <a:t>T</a:t>
            </a:r>
            <a:r>
              <a:rPr lang="en-US" altLang="zh-TW" smtClean="0"/>
              <a:t>urn on the POWERFILE</a:t>
            </a:r>
            <a:r>
              <a:rPr lang="zh-TW" altLang="en-US" smtClean="0"/>
              <a:t> </a:t>
            </a:r>
            <a:r>
              <a:rPr lang="en-US" altLang="zh-TW" smtClean="0"/>
              <a:t>option, and fill in the POWERFILE name in fetm.control</a:t>
            </a:r>
            <a:endParaRPr lang="en-US" altLang="zh-TW"/>
          </a:p>
          <a:p>
            <a:endParaRPr lang="en-US" altLang="zh-TW" smtClean="0"/>
          </a:p>
          <a:p>
            <a:endParaRPr lang="zh-TW" altLang="en-US"/>
          </a:p>
        </p:txBody>
      </p:sp>
      <p:pic>
        <p:nvPicPr>
          <p:cNvPr id="4" name="圖片 3"/>
          <p:cNvPicPr>
            <a:picLocks noChangeAspect="1"/>
          </p:cNvPicPr>
          <p:nvPr/>
        </p:nvPicPr>
        <p:blipFill rotWithShape="1">
          <a:blip r:embed="rId2"/>
          <a:srcRect t="3481" b="1"/>
          <a:stretch/>
        </p:blipFill>
        <p:spPr>
          <a:xfrm>
            <a:off x="0" y="2751908"/>
            <a:ext cx="9144000" cy="764560"/>
          </a:xfrm>
          <a:prstGeom prst="rect">
            <a:avLst/>
          </a:prstGeom>
        </p:spPr>
      </p:pic>
      <p:pic>
        <p:nvPicPr>
          <p:cNvPr id="6" name="圖片 5"/>
          <p:cNvPicPr>
            <a:picLocks noChangeAspect="1"/>
          </p:cNvPicPr>
          <p:nvPr/>
        </p:nvPicPr>
        <p:blipFill>
          <a:blip r:embed="rId3"/>
          <a:stretch>
            <a:fillRect/>
          </a:stretch>
        </p:blipFill>
        <p:spPr>
          <a:xfrm>
            <a:off x="1080000" y="4324067"/>
            <a:ext cx="2610214" cy="609685"/>
          </a:xfrm>
          <a:prstGeom prst="rect">
            <a:avLst/>
          </a:prstGeom>
        </p:spPr>
      </p:pic>
      <p:pic>
        <p:nvPicPr>
          <p:cNvPr id="7" name="圖片 6"/>
          <p:cNvPicPr>
            <a:picLocks noChangeAspect="1"/>
          </p:cNvPicPr>
          <p:nvPr/>
        </p:nvPicPr>
        <p:blipFill>
          <a:blip r:embed="rId4"/>
          <a:stretch>
            <a:fillRect/>
          </a:stretch>
        </p:blipFill>
        <p:spPr>
          <a:xfrm>
            <a:off x="3985739" y="4324067"/>
            <a:ext cx="2934109" cy="609685"/>
          </a:xfrm>
          <a:prstGeom prst="rect">
            <a:avLst/>
          </a:prstGeom>
        </p:spPr>
      </p:pic>
      <p:pic>
        <p:nvPicPr>
          <p:cNvPr id="8" name="圖片 7"/>
          <p:cNvPicPr>
            <a:picLocks noChangeAspect="1"/>
          </p:cNvPicPr>
          <p:nvPr/>
        </p:nvPicPr>
        <p:blipFill>
          <a:blip r:embed="rId5"/>
          <a:stretch>
            <a:fillRect/>
          </a:stretch>
        </p:blipFill>
        <p:spPr>
          <a:xfrm>
            <a:off x="1080000" y="5817324"/>
            <a:ext cx="3124636" cy="381053"/>
          </a:xfrm>
          <a:prstGeom prst="rect">
            <a:avLst/>
          </a:prstGeom>
        </p:spPr>
      </p:pic>
    </p:spTree>
    <p:extLst>
      <p:ext uri="{BB962C8B-B14F-4D97-AF65-F5344CB8AC3E}">
        <p14:creationId xmlns:p14="http://schemas.microsoft.com/office/powerpoint/2010/main" val="2145082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Step 5 - add model validation</a:t>
            </a:r>
            <a:endParaRPr lang="zh-TW" altLang="en-US"/>
          </a:p>
        </p:txBody>
      </p:sp>
      <p:sp>
        <p:nvSpPr>
          <p:cNvPr id="3" name="內容版面配置區 2"/>
          <p:cNvSpPr>
            <a:spLocks noGrp="1"/>
          </p:cNvSpPr>
          <p:nvPr>
            <p:ph sz="quarter" idx="10"/>
          </p:nvPr>
        </p:nvSpPr>
        <p:spPr/>
        <p:txBody>
          <a:bodyPr/>
          <a:lstStyle/>
          <a:p>
            <a:r>
              <a:rPr lang="en-US" altLang="zh-TW" smtClean="0"/>
              <a:t>Fetm goes model_validation flow if MODEL_VALIDATION is set to YES</a:t>
            </a:r>
          </a:p>
          <a:p>
            <a:pPr lvl="1"/>
            <a:r>
              <a:rPr lang="en-US" altLang="zh-TW" smtClean="0"/>
              <a:t>MODEL_VALIDATION = { </a:t>
            </a:r>
            <a:r>
              <a:rPr lang="en-US" altLang="zh-TW" smtClean="0">
                <a:solidFill>
                  <a:srgbClr val="FF0000"/>
                </a:solidFill>
              </a:rPr>
              <a:t>NO</a:t>
            </a:r>
            <a:r>
              <a:rPr lang="en-US" altLang="zh-TW" smtClean="0"/>
              <a:t> | YES }</a:t>
            </a:r>
          </a:p>
          <a:p>
            <a:r>
              <a:rPr lang="en-US" altLang="zh-TW" smtClean="0"/>
              <a:t>Model validation flow generates two timing report of design and ETM wrapper, and compares the two timing reports to check the performance of ETM.</a:t>
            </a:r>
          </a:p>
          <a:p>
            <a:r>
              <a:rPr lang="en-US" altLang="zh-TW"/>
              <a:t>Model validation related file will be </a:t>
            </a:r>
            <a:r>
              <a:rPr lang="en-US" altLang="zh-TW" smtClean="0"/>
              <a:t>put in the directory, “.fetm_tmpdirxxx/model_validation/”</a:t>
            </a:r>
          </a:p>
          <a:p>
            <a:pPr lvl="1"/>
            <a:r>
              <a:rPr lang="en-US" altLang="zh-TW" smtClean="0"/>
              <a:t>design.tim		timing report of design</a:t>
            </a:r>
          </a:p>
          <a:p>
            <a:pPr lvl="1"/>
            <a:r>
              <a:rPr lang="en-US" altLang="zh-TW" smtClean="0"/>
              <a:t>model.tim		timing report of ETM wrapper</a:t>
            </a:r>
          </a:p>
          <a:p>
            <a:pPr lvl="1"/>
            <a:r>
              <a:rPr lang="en-US" altLang="zh-TW" smtClean="0"/>
              <a:t>*.gba.out		compare_interface_timing of design.tim and model.tim</a:t>
            </a:r>
          </a:p>
          <a:p>
            <a:pPr lvl="1"/>
            <a:r>
              <a:rPr lang="en-US" altLang="zh-TW" smtClean="0"/>
              <a:t>*.pba.out		compare_interface_timing of design.tim and model.tim after pba</a:t>
            </a:r>
          </a:p>
          <a:p>
            <a:r>
              <a:rPr lang="en-US" altLang="zh-TW" smtClean="0"/>
              <a:t>Model validation can’t be applied in DMSA mode (VNC)</a:t>
            </a:r>
          </a:p>
          <a:p>
            <a:endParaRPr lang="en-US" altLang="zh-TW" smtClean="0"/>
          </a:p>
          <a:p>
            <a:r>
              <a:rPr lang="en-US" altLang="zh-TW" smtClean="0"/>
              <a:t>The command added into primetime script for model validation</a:t>
            </a:r>
            <a:endParaRPr lang="en-US" altLang="zh-TW"/>
          </a:p>
          <a:p>
            <a:pPr lvl="1"/>
            <a:r>
              <a:rPr lang="en-US" altLang="zh-TW"/>
              <a:t>set_app_var hier_modeling_version 2.0</a:t>
            </a:r>
          </a:p>
          <a:p>
            <a:pPr lvl="1"/>
            <a:r>
              <a:rPr lang="en-US" altLang="zh-TW"/>
              <a:t>extract_model -validate timing </a:t>
            </a:r>
            <a:r>
              <a:rPr lang="en-US" altLang="zh-TW" smtClean="0"/>
              <a:t>…</a:t>
            </a:r>
          </a:p>
        </p:txBody>
      </p:sp>
    </p:spTree>
    <p:extLst>
      <p:ext uri="{BB962C8B-B14F-4D97-AF65-F5344CB8AC3E}">
        <p14:creationId xmlns:p14="http://schemas.microsoft.com/office/powerpoint/2010/main" val="1102938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Step 5 - modify primetime </a:t>
            </a:r>
            <a:r>
              <a:rPr lang="en-US" altLang="zh-TW" smtClean="0"/>
              <a:t>setting, </a:t>
            </a:r>
            <a:br>
              <a:rPr lang="en-US" altLang="zh-TW" smtClean="0"/>
            </a:br>
            <a:r>
              <a:rPr lang="en-US" altLang="zh-TW" smtClean="0"/>
              <a:t>fixed 2022/07/25</a:t>
            </a:r>
            <a:endParaRPr lang="zh-TW" altLang="en-US"/>
          </a:p>
        </p:txBody>
      </p:sp>
      <p:sp>
        <p:nvSpPr>
          <p:cNvPr id="3" name="內容版面配置區 2"/>
          <p:cNvSpPr>
            <a:spLocks noGrp="1"/>
          </p:cNvSpPr>
          <p:nvPr>
            <p:ph sz="quarter" idx="10"/>
          </p:nvPr>
        </p:nvSpPr>
        <p:spPr/>
        <p:txBody>
          <a:bodyPr/>
          <a:lstStyle/>
          <a:p>
            <a:r>
              <a:rPr lang="en-US" altLang="zh-TW" smtClean="0"/>
              <a:t>Original</a:t>
            </a:r>
          </a:p>
          <a:p>
            <a:pPr lvl="1"/>
            <a:r>
              <a:rPr lang="en-US" altLang="zh-TW" b="1" smtClean="0"/>
              <a:t>set extract_model_include_mcp_in_arc_value false</a:t>
            </a:r>
          </a:p>
          <a:p>
            <a:r>
              <a:rPr lang="en-US" altLang="zh-TW" smtClean="0"/>
              <a:t>Modified</a:t>
            </a:r>
          </a:p>
          <a:p>
            <a:pPr lvl="1"/>
            <a:r>
              <a:rPr lang="en-US" altLang="zh-TW" b="1" smtClean="0"/>
              <a:t>set extract_model_include_mcp_in_arc_value </a:t>
            </a:r>
            <a:r>
              <a:rPr lang="en-US" altLang="zh-TW" b="1" smtClean="0">
                <a:solidFill>
                  <a:srgbClr val="FF0000"/>
                </a:solidFill>
              </a:rPr>
              <a:t>false</a:t>
            </a:r>
            <a:endParaRPr lang="en-US" altLang="zh-TW" b="1" smtClean="0">
              <a:solidFill>
                <a:srgbClr val="FF0000"/>
              </a:solidFill>
            </a:endParaRPr>
          </a:p>
          <a:p>
            <a:r>
              <a:rPr lang="en-US" altLang="zh-TW" b="1" smtClean="0"/>
              <a:t>mcp true					mcp false</a:t>
            </a:r>
          </a:p>
          <a:p>
            <a:pPr lvl="1"/>
            <a:endParaRPr lang="en-US" altLang="zh-TW" b="1"/>
          </a:p>
          <a:p>
            <a:pPr lvl="1"/>
            <a:endParaRPr lang="en-US" altLang="zh-TW" b="1" smtClean="0"/>
          </a:p>
          <a:p>
            <a:pPr lvl="1"/>
            <a:endParaRPr lang="en-US" altLang="zh-TW" b="1"/>
          </a:p>
          <a:p>
            <a:pPr lvl="1"/>
            <a:endParaRPr lang="en-US" altLang="zh-TW" b="1" smtClean="0"/>
          </a:p>
          <a:p>
            <a:pPr lvl="1"/>
            <a:endParaRPr lang="en-US" altLang="zh-TW" b="1"/>
          </a:p>
          <a:p>
            <a:pPr lvl="1"/>
            <a:endParaRPr lang="en-US" altLang="zh-TW" b="1" smtClean="0"/>
          </a:p>
          <a:p>
            <a:pPr lvl="1"/>
            <a:endParaRPr lang="en-US" altLang="zh-TW" b="1"/>
          </a:p>
          <a:p>
            <a:pPr lvl="1"/>
            <a:endParaRPr lang="en-US" altLang="zh-TW" b="1" smtClean="0"/>
          </a:p>
          <a:p>
            <a:pPr marL="342900" lvl="1" indent="0">
              <a:buNone/>
            </a:pPr>
            <a:endParaRPr lang="en-US" altLang="zh-TW" b="1"/>
          </a:p>
          <a:p>
            <a:pPr lvl="1"/>
            <a:endParaRPr lang="en-US" altLang="zh-TW" b="1" smtClean="0"/>
          </a:p>
          <a:p>
            <a:pPr lvl="1"/>
            <a:r>
              <a:rPr lang="en-US" altLang="zh-TW" b="1" smtClean="0"/>
              <a:t>0.430887 - (-0.819113) = 1.25</a:t>
            </a:r>
          </a:p>
          <a:p>
            <a:pPr lvl="1"/>
            <a:r>
              <a:rPr lang="en-US" altLang="zh-TW" b="1" smtClean="0"/>
              <a:t>0.426938 - (-</a:t>
            </a:r>
            <a:r>
              <a:rPr lang="en-US" altLang="zh-TW" b="1"/>
              <a:t>0.823062</a:t>
            </a:r>
            <a:r>
              <a:rPr lang="en-US" altLang="zh-TW" b="1" smtClean="0"/>
              <a:t>) = 1.25</a:t>
            </a:r>
          </a:p>
          <a:p>
            <a:pPr lvl="1"/>
            <a:endParaRPr lang="en-US" altLang="zh-TW" b="1"/>
          </a:p>
          <a:p>
            <a:pPr lvl="1"/>
            <a:endParaRPr lang="en-US" altLang="zh-TW" b="1" smtClean="0"/>
          </a:p>
        </p:txBody>
      </p:sp>
      <p:pic>
        <p:nvPicPr>
          <p:cNvPr id="4" name="圖片 3"/>
          <p:cNvPicPr>
            <a:picLocks noChangeAspect="1"/>
          </p:cNvPicPr>
          <p:nvPr/>
        </p:nvPicPr>
        <p:blipFill>
          <a:blip r:embed="rId2"/>
          <a:stretch>
            <a:fillRect/>
          </a:stretch>
        </p:blipFill>
        <p:spPr>
          <a:xfrm>
            <a:off x="714102" y="3564153"/>
            <a:ext cx="8021692" cy="2735847"/>
          </a:xfrm>
          <a:prstGeom prst="rect">
            <a:avLst/>
          </a:prstGeom>
        </p:spPr>
      </p:pic>
    </p:spTree>
    <p:extLst>
      <p:ext uri="{BB962C8B-B14F-4D97-AF65-F5344CB8AC3E}">
        <p14:creationId xmlns:p14="http://schemas.microsoft.com/office/powerpoint/2010/main" val="3344622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Step 5 - modify primetime setting</a:t>
            </a:r>
            <a:endParaRPr lang="zh-TW" altLang="en-US"/>
          </a:p>
        </p:txBody>
      </p:sp>
      <p:sp>
        <p:nvSpPr>
          <p:cNvPr id="3" name="內容版面配置區 2"/>
          <p:cNvSpPr>
            <a:spLocks noGrp="1"/>
          </p:cNvSpPr>
          <p:nvPr>
            <p:ph sz="quarter" idx="10"/>
          </p:nvPr>
        </p:nvSpPr>
        <p:spPr/>
        <p:txBody>
          <a:bodyPr/>
          <a:lstStyle/>
          <a:p>
            <a:r>
              <a:rPr lang="en-US" altLang="zh-TW" b="1" smtClean="0"/>
              <a:t>Add (for gen_etm_by_upf flow)</a:t>
            </a:r>
          </a:p>
          <a:p>
            <a:pPr lvl="1"/>
            <a:r>
              <a:rPr lang="en-US" altLang="zh-TW" b="1" smtClean="0"/>
              <a:t>set enable_golden_upf true</a:t>
            </a:r>
          </a:p>
          <a:p>
            <a:pPr lvl="1"/>
            <a:r>
              <a:rPr lang="en-US" altLang="zh-TW" b="1" smtClean="0"/>
              <a:t>set extract_model_include_upf_data</a:t>
            </a:r>
            <a:r>
              <a:rPr lang="zh-TW" altLang="en-US" b="1" smtClean="0"/>
              <a:t> </a:t>
            </a:r>
            <a:r>
              <a:rPr lang="en-US" altLang="zh-TW" b="1" smtClean="0"/>
              <a:t>true</a:t>
            </a:r>
          </a:p>
          <a:p>
            <a:pPr lvl="1"/>
            <a:r>
              <a:rPr lang="en-US" altLang="zh-TW" b="1" smtClean="0"/>
              <a:t>set extract_model_upf_supply_precedence internal</a:t>
            </a:r>
          </a:p>
          <a:p>
            <a:pPr lvl="1"/>
            <a:endParaRPr lang="en-US" altLang="zh-TW" b="1"/>
          </a:p>
          <a:p>
            <a:r>
              <a:rPr lang="en-US" altLang="zh-TW" smtClean="0"/>
              <a:t>Add (for model validation flow)</a:t>
            </a:r>
            <a:endParaRPr lang="en-US" altLang="zh-TW" b="1" smtClean="0"/>
          </a:p>
          <a:p>
            <a:pPr lvl="1"/>
            <a:r>
              <a:rPr lang="en-US" altLang="zh-TW" b="1" smtClean="0"/>
              <a:t>set hier_modeling_version 2.0</a:t>
            </a:r>
          </a:p>
          <a:p>
            <a:pPr lvl="1"/>
            <a:r>
              <a:rPr lang="en-US" altLang="zh-TW" b="1" smtClean="0"/>
              <a:t>set model_validation_output_file *.pba.out</a:t>
            </a:r>
          </a:p>
          <a:p>
            <a:pPr lvl="1"/>
            <a:r>
              <a:rPr lang="en-US" altLang="zh-TW" b="1" smtClean="0"/>
              <a:t>set model_validation_save_session false</a:t>
            </a:r>
            <a:endParaRPr lang="en-US" altLang="zh-TW" b="1"/>
          </a:p>
        </p:txBody>
      </p:sp>
    </p:spTree>
    <p:extLst>
      <p:ext uri="{BB962C8B-B14F-4D97-AF65-F5344CB8AC3E}">
        <p14:creationId xmlns:p14="http://schemas.microsoft.com/office/powerpoint/2010/main" val="2415520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Step 5 - modify</a:t>
            </a:r>
            <a:endParaRPr lang="zh-TW" altLang="en-US"/>
          </a:p>
        </p:txBody>
      </p:sp>
      <p:sp>
        <p:nvSpPr>
          <p:cNvPr id="3" name="內容版面配置區 2"/>
          <p:cNvSpPr>
            <a:spLocks noGrp="1"/>
          </p:cNvSpPr>
          <p:nvPr>
            <p:ph sz="quarter" idx="10"/>
          </p:nvPr>
        </p:nvSpPr>
        <p:spPr/>
        <p:txBody>
          <a:bodyPr/>
          <a:lstStyle/>
          <a:p>
            <a:r>
              <a:rPr lang="en-US" altLang="zh-TW"/>
              <a:t>Fetm will return error while not applying “read_aocvm” command with the option “timing_aocvm_enable_analysis” is set to true during aocv flow</a:t>
            </a:r>
          </a:p>
          <a:p>
            <a:pPr lvl="1"/>
            <a:r>
              <a:rPr lang="en-US" altLang="zh-TW" b="1"/>
              <a:t>set timing_aocvm_enable_analysis </a:t>
            </a:r>
            <a:r>
              <a:rPr lang="en-US" altLang="zh-TW" b="1" smtClean="0"/>
              <a:t>true|false</a:t>
            </a:r>
            <a:endParaRPr lang="en-US" altLang="zh-TW" b="1"/>
          </a:p>
          <a:p>
            <a:pPr marL="0" indent="0">
              <a:buNone/>
            </a:pPr>
            <a:endParaRPr lang="en-US" altLang="zh-TW" smtClean="0"/>
          </a:p>
          <a:p>
            <a:r>
              <a:rPr lang="en-US" altLang="zh-TW" smtClean="0"/>
              <a:t>Remove </a:t>
            </a:r>
            <a:r>
              <a:rPr lang="en-US" altLang="zh-TW"/>
              <a:t>addmargin in Step 5</a:t>
            </a:r>
            <a:endParaRPr lang="en-US" altLang="zh-TW" smtClean="0"/>
          </a:p>
          <a:p>
            <a:pPr lvl="1"/>
            <a:r>
              <a:rPr lang="en-US" altLang="zh-TW" smtClean="0"/>
              <a:t>The user-defined margin added into ETM is no longer allowed.</a:t>
            </a:r>
          </a:p>
          <a:p>
            <a:pPr lvl="1"/>
            <a:endParaRPr lang="en-US" altLang="zh-TW"/>
          </a:p>
          <a:p>
            <a:r>
              <a:rPr lang="en-US" altLang="zh-TW" smtClean="0"/>
              <a:t>Fix pad_cell attribute in ETM</a:t>
            </a:r>
          </a:p>
          <a:p>
            <a:pPr lvl="1"/>
            <a:r>
              <a:rPr lang="en-US" altLang="zh-TW" smtClean="0"/>
              <a:t>pad_cell will no longer being added twice</a:t>
            </a:r>
            <a:endParaRPr lang="zh-TW" altLang="en-US"/>
          </a:p>
        </p:txBody>
      </p:sp>
      <p:pic>
        <p:nvPicPr>
          <p:cNvPr id="6" name="圖片 5"/>
          <p:cNvPicPr>
            <a:picLocks noChangeAspect="1"/>
          </p:cNvPicPr>
          <p:nvPr/>
        </p:nvPicPr>
        <p:blipFill>
          <a:blip r:embed="rId2"/>
          <a:stretch>
            <a:fillRect/>
          </a:stretch>
        </p:blipFill>
        <p:spPr>
          <a:xfrm>
            <a:off x="338661" y="4750643"/>
            <a:ext cx="4182059" cy="2029108"/>
          </a:xfrm>
          <a:prstGeom prst="rect">
            <a:avLst/>
          </a:prstGeom>
        </p:spPr>
      </p:pic>
      <p:pic>
        <p:nvPicPr>
          <p:cNvPr id="7" name="圖片 6"/>
          <p:cNvPicPr>
            <a:picLocks noChangeAspect="1"/>
          </p:cNvPicPr>
          <p:nvPr/>
        </p:nvPicPr>
        <p:blipFill>
          <a:blip r:embed="rId3"/>
          <a:stretch>
            <a:fillRect/>
          </a:stretch>
        </p:blipFill>
        <p:spPr>
          <a:xfrm>
            <a:off x="4722201" y="4750643"/>
            <a:ext cx="4210638" cy="1848108"/>
          </a:xfrm>
          <a:prstGeom prst="rect">
            <a:avLst/>
          </a:prstGeom>
        </p:spPr>
      </p:pic>
    </p:spTree>
    <p:extLst>
      <p:ext uri="{BB962C8B-B14F-4D97-AF65-F5344CB8AC3E}">
        <p14:creationId xmlns:p14="http://schemas.microsoft.com/office/powerpoint/2010/main" val="3047030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Step 5 - modify</a:t>
            </a:r>
            <a:endParaRPr lang="zh-TW" altLang="en-US"/>
          </a:p>
        </p:txBody>
      </p:sp>
      <p:pic>
        <p:nvPicPr>
          <p:cNvPr id="4" name="圖片 3"/>
          <p:cNvPicPr>
            <a:picLocks noChangeAspect="1"/>
          </p:cNvPicPr>
          <p:nvPr/>
        </p:nvPicPr>
        <p:blipFill rotWithShape="1">
          <a:blip r:embed="rId2"/>
          <a:srcRect t="40785"/>
          <a:stretch/>
        </p:blipFill>
        <p:spPr>
          <a:xfrm>
            <a:off x="4961866" y="300624"/>
            <a:ext cx="3876085" cy="1679376"/>
          </a:xfrm>
          <a:prstGeom prst="rect">
            <a:avLst/>
          </a:prstGeom>
        </p:spPr>
      </p:pic>
      <p:sp>
        <p:nvSpPr>
          <p:cNvPr id="3" name="內容版面配置區 2"/>
          <p:cNvSpPr>
            <a:spLocks noGrp="1"/>
          </p:cNvSpPr>
          <p:nvPr>
            <p:ph sz="quarter" idx="10"/>
          </p:nvPr>
        </p:nvSpPr>
        <p:spPr/>
        <p:txBody>
          <a:bodyPr/>
          <a:lstStyle/>
          <a:p>
            <a:r>
              <a:rPr lang="en-US" altLang="zh-TW" smtClean="0"/>
              <a:t>Add the ss*m40c_cmin corner for 40 nm</a:t>
            </a:r>
            <a:r>
              <a:rPr lang="en-US" altLang="zh-TW"/>
              <a:t>	</a:t>
            </a:r>
            <a:r>
              <a:rPr lang="en-US" altLang="zh-TW" smtClean="0"/>
              <a:t>in fetm_signoff_criteria</a:t>
            </a:r>
          </a:p>
          <a:p>
            <a:pPr lvl="1"/>
            <a:r>
              <a:rPr lang="en-US" altLang="zh-TW"/>
              <a:t>file:///U:\DesignKitUsage\fetm\fetm_sign_off_corner.pptx</a:t>
            </a:r>
          </a:p>
          <a:p>
            <a:endParaRPr lang="en-US" altLang="zh-TW" smtClean="0"/>
          </a:p>
          <a:p>
            <a:r>
              <a:rPr lang="en-US" altLang="zh-TW" smtClean="0"/>
              <a:t>Fix the missing setup_</a:t>
            </a:r>
            <a:r>
              <a:rPr lang="en-US" altLang="zh-TW"/>
              <a:t> ss*m40c_cmin corner for 40 </a:t>
            </a:r>
            <a:r>
              <a:rPr lang="en-US" altLang="zh-TW" smtClean="0"/>
              <a:t>nm</a:t>
            </a:r>
          </a:p>
          <a:p>
            <a:pPr lvl="1"/>
            <a:r>
              <a:rPr lang="en-US" altLang="zh-TW" smtClean="0"/>
              <a:t>before</a:t>
            </a:r>
          </a:p>
          <a:p>
            <a:pPr lvl="1"/>
            <a:endParaRPr lang="en-US" altLang="zh-TW"/>
          </a:p>
          <a:p>
            <a:pPr lvl="1"/>
            <a:endParaRPr lang="en-US" altLang="zh-TW" smtClean="0"/>
          </a:p>
          <a:p>
            <a:pPr lvl="1"/>
            <a:endParaRPr lang="en-US" altLang="zh-TW"/>
          </a:p>
          <a:p>
            <a:pPr lvl="1"/>
            <a:r>
              <a:rPr lang="en-US" altLang="zh-TW" smtClean="0"/>
              <a:t>After</a:t>
            </a:r>
            <a:endParaRPr lang="zh-TW" altLang="en-US"/>
          </a:p>
        </p:txBody>
      </p:sp>
      <p:pic>
        <p:nvPicPr>
          <p:cNvPr id="1027" name="Picture 3" descr="image0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208" y="3573119"/>
            <a:ext cx="8812227" cy="47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imag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208" y="4754008"/>
            <a:ext cx="8812227" cy="66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流程圖: 替代處理程序 4"/>
          <p:cNvSpPr/>
          <p:nvPr/>
        </p:nvSpPr>
        <p:spPr>
          <a:xfrm>
            <a:off x="4963315" y="1284276"/>
            <a:ext cx="3776081" cy="242762"/>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15465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Step 6.5 - modify</a:t>
            </a:r>
            <a:endParaRPr lang="zh-TW" altLang="en-US"/>
          </a:p>
        </p:txBody>
      </p:sp>
      <p:sp>
        <p:nvSpPr>
          <p:cNvPr id="3" name="內容版面配置區 2"/>
          <p:cNvSpPr>
            <a:spLocks noGrp="1"/>
          </p:cNvSpPr>
          <p:nvPr>
            <p:ph sz="quarter" idx="10"/>
          </p:nvPr>
        </p:nvSpPr>
        <p:spPr/>
        <p:txBody>
          <a:bodyPr/>
          <a:lstStyle/>
          <a:p>
            <a:r>
              <a:rPr lang="en-US" altLang="zh-TW" smtClean="0"/>
              <a:t>Fetm will generate ETM.pglib and ETM.pgdb at step 6.5 with dc_shell and lc_shell in original flow.</a:t>
            </a:r>
          </a:p>
          <a:p>
            <a:endParaRPr lang="en-US" altLang="zh-TW"/>
          </a:p>
          <a:p>
            <a:r>
              <a:rPr lang="en-US" altLang="zh-TW" smtClean="0"/>
              <a:t>Fetm will skip step 6.5 in ETM upf flow if the option “GEN_ETM_BY_UPF” is set to “YES”</a:t>
            </a:r>
            <a:endParaRPr lang="zh-TW" altLang="en-US"/>
          </a:p>
        </p:txBody>
      </p:sp>
    </p:spTree>
    <p:extLst>
      <p:ext uri="{BB962C8B-B14F-4D97-AF65-F5344CB8AC3E}">
        <p14:creationId xmlns:p14="http://schemas.microsoft.com/office/powerpoint/2010/main" val="407752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mtClean="0"/>
              <a:t>2022 fetm major release</a:t>
            </a:r>
            <a:endParaRPr lang="zh-TW" altLang="en-US"/>
          </a:p>
        </p:txBody>
      </p:sp>
    </p:spTree>
    <p:extLst>
      <p:ext uri="{BB962C8B-B14F-4D97-AF65-F5344CB8AC3E}">
        <p14:creationId xmlns:p14="http://schemas.microsoft.com/office/powerpoint/2010/main" val="2627651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Step 7 - modify </a:t>
            </a:r>
            <a:endParaRPr lang="zh-TW" altLang="en-US"/>
          </a:p>
        </p:txBody>
      </p:sp>
      <p:sp>
        <p:nvSpPr>
          <p:cNvPr id="3" name="內容版面配置區 2"/>
          <p:cNvSpPr>
            <a:spLocks noGrp="1"/>
          </p:cNvSpPr>
          <p:nvPr>
            <p:ph sz="quarter" idx="10"/>
          </p:nvPr>
        </p:nvSpPr>
        <p:spPr/>
        <p:txBody>
          <a:bodyPr/>
          <a:lstStyle/>
          <a:p>
            <a:r>
              <a:rPr lang="en-US" altLang="zh-TW" smtClean="0"/>
              <a:t>Add a new option in control file “CHECK_ETM = {NO|CCD|LITMUS}”, default is CCD</a:t>
            </a:r>
          </a:p>
          <a:p>
            <a:r>
              <a:rPr lang="en-US" altLang="zh-TW" smtClean="0"/>
              <a:t>“CHECK_ETM = NO”</a:t>
            </a:r>
          </a:p>
          <a:p>
            <a:pPr lvl="1"/>
            <a:r>
              <a:rPr lang="en-US" altLang="zh-TW" smtClean="0"/>
              <a:t>For pre stage, the ETM boundary constraint may be too complex to be checked</a:t>
            </a:r>
          </a:p>
          <a:p>
            <a:pPr lvl="1"/>
            <a:r>
              <a:rPr lang="en-US" altLang="zh-TW" smtClean="0"/>
              <a:t>Fetm will skip checking constraint rule</a:t>
            </a:r>
          </a:p>
          <a:p>
            <a:r>
              <a:rPr lang="en-US" altLang="zh-TW" smtClean="0"/>
              <a:t>“CHECK_ETM = CCD“</a:t>
            </a:r>
          </a:p>
          <a:p>
            <a:pPr lvl="1"/>
            <a:r>
              <a:rPr lang="en-US" altLang="zh-TW" smtClean="0"/>
              <a:t>Fetm will check the constraint rule with CCD (original flow)</a:t>
            </a:r>
          </a:p>
          <a:p>
            <a:r>
              <a:rPr lang="en-US" altLang="zh-TW" smtClean="0"/>
              <a:t>“CHECK_ETM = LITMUS”</a:t>
            </a:r>
          </a:p>
          <a:p>
            <a:pPr lvl="1"/>
            <a:r>
              <a:rPr lang="en-US" altLang="zh-TW" smtClean="0"/>
              <a:t>Fetm will check the constraint rule with Litmus</a:t>
            </a:r>
          </a:p>
          <a:p>
            <a:pPr lvl="1"/>
            <a:r>
              <a:rPr lang="en-US" altLang="zh-TW" smtClean="0"/>
              <a:t>Litmus can be only applied on the </a:t>
            </a:r>
            <a:r>
              <a:rPr lang="en-US" altLang="zh-TW" smtClean="0">
                <a:solidFill>
                  <a:srgbClr val="FF0000"/>
                </a:solidFill>
              </a:rPr>
              <a:t>os7</a:t>
            </a:r>
            <a:r>
              <a:rPr lang="en-US" altLang="zh-TW" smtClean="0"/>
              <a:t> machine</a:t>
            </a:r>
          </a:p>
        </p:txBody>
      </p:sp>
    </p:spTree>
    <p:extLst>
      <p:ext uri="{BB962C8B-B14F-4D97-AF65-F5344CB8AC3E}">
        <p14:creationId xmlns:p14="http://schemas.microsoft.com/office/powerpoint/2010/main" val="2257203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Comparison of ETM upf flow and original flow</a:t>
            </a:r>
            <a:endParaRPr lang="zh-TW" altLang="en-US"/>
          </a:p>
        </p:txBody>
      </p:sp>
      <p:sp>
        <p:nvSpPr>
          <p:cNvPr id="3" name="內容版面配置區 2"/>
          <p:cNvSpPr>
            <a:spLocks noGrp="1"/>
          </p:cNvSpPr>
          <p:nvPr>
            <p:ph sz="quarter" idx="10"/>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0" y="1980000"/>
            <a:ext cx="9144000" cy="4181500"/>
          </a:xfrm>
          <a:prstGeom prst="rect">
            <a:avLst/>
          </a:prstGeom>
        </p:spPr>
      </p:pic>
      <p:sp>
        <p:nvSpPr>
          <p:cNvPr id="5" name="流程圖: 替代處理程序 4"/>
          <p:cNvSpPr/>
          <p:nvPr/>
        </p:nvSpPr>
        <p:spPr>
          <a:xfrm>
            <a:off x="5016137" y="2995747"/>
            <a:ext cx="1811999" cy="1872343"/>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6828136" y="4528456"/>
            <a:ext cx="339634" cy="33963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TW" smtClean="0"/>
              <a:t>1</a:t>
            </a:r>
            <a:endParaRPr lang="zh-TW" altLang="en-US"/>
          </a:p>
        </p:txBody>
      </p:sp>
    </p:spTree>
    <p:extLst>
      <p:ext uri="{BB962C8B-B14F-4D97-AF65-F5344CB8AC3E}">
        <p14:creationId xmlns:p14="http://schemas.microsoft.com/office/powerpoint/2010/main" val="1374054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Comparison of ETM upf flow and original </a:t>
            </a:r>
            <a:r>
              <a:rPr lang="en-US" altLang="zh-TW" smtClean="0"/>
              <a:t>flow</a:t>
            </a:r>
            <a:endParaRPr lang="zh-TW" altLang="en-US"/>
          </a:p>
        </p:txBody>
      </p:sp>
      <p:sp>
        <p:nvSpPr>
          <p:cNvPr id="3" name="內容版面配置區 2"/>
          <p:cNvSpPr>
            <a:spLocks noGrp="1"/>
          </p:cNvSpPr>
          <p:nvPr>
            <p:ph sz="quarter" idx="10"/>
          </p:nvPr>
        </p:nvSpPr>
        <p:spPr/>
        <p:txBody>
          <a:bodyPr/>
          <a:lstStyle/>
          <a:p>
            <a:endParaRPr lang="zh-TW" altLang="en-US"/>
          </a:p>
        </p:txBody>
      </p:sp>
      <p:pic>
        <p:nvPicPr>
          <p:cNvPr id="5" name="圖片 4"/>
          <p:cNvPicPr>
            <a:picLocks noChangeAspect="1"/>
          </p:cNvPicPr>
          <p:nvPr/>
        </p:nvPicPr>
        <p:blipFill>
          <a:blip r:embed="rId2"/>
          <a:stretch>
            <a:fillRect/>
          </a:stretch>
        </p:blipFill>
        <p:spPr>
          <a:xfrm>
            <a:off x="0" y="1980000"/>
            <a:ext cx="9144000" cy="3819707"/>
          </a:xfrm>
          <a:prstGeom prst="rect">
            <a:avLst/>
          </a:prstGeom>
        </p:spPr>
      </p:pic>
      <p:pic>
        <p:nvPicPr>
          <p:cNvPr id="6" name="圖片 5"/>
          <p:cNvPicPr>
            <a:picLocks noChangeAspect="1"/>
          </p:cNvPicPr>
          <p:nvPr/>
        </p:nvPicPr>
        <p:blipFill>
          <a:blip r:embed="rId3"/>
          <a:stretch>
            <a:fillRect/>
          </a:stretch>
        </p:blipFill>
        <p:spPr>
          <a:xfrm>
            <a:off x="192327" y="5965778"/>
            <a:ext cx="2829320" cy="628738"/>
          </a:xfrm>
          <a:prstGeom prst="rect">
            <a:avLst/>
          </a:prstGeom>
        </p:spPr>
      </p:pic>
      <p:sp>
        <p:nvSpPr>
          <p:cNvPr id="7" name="流程圖: 替代處理程序 6"/>
          <p:cNvSpPr/>
          <p:nvPr/>
        </p:nvSpPr>
        <p:spPr>
          <a:xfrm>
            <a:off x="426720" y="1980000"/>
            <a:ext cx="1811999" cy="310354"/>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2238719" y="1950720"/>
            <a:ext cx="339634" cy="33963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TW" smtClean="0"/>
              <a:t>1</a:t>
            </a:r>
            <a:endParaRPr lang="zh-TW" altLang="en-US"/>
          </a:p>
        </p:txBody>
      </p:sp>
      <p:sp>
        <p:nvSpPr>
          <p:cNvPr id="10" name="流程圖: 替代處理程序 9"/>
          <p:cNvSpPr/>
          <p:nvPr/>
        </p:nvSpPr>
        <p:spPr>
          <a:xfrm>
            <a:off x="5037296" y="3462411"/>
            <a:ext cx="1811999" cy="732756"/>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849295" y="3855533"/>
            <a:ext cx="339634" cy="33963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TW" smtClean="0"/>
              <a:t>2</a:t>
            </a:r>
            <a:endParaRPr lang="zh-TW" altLang="en-US"/>
          </a:p>
        </p:txBody>
      </p:sp>
      <p:sp>
        <p:nvSpPr>
          <p:cNvPr id="11" name="流程圖: 替代處理程序 10"/>
          <p:cNvSpPr/>
          <p:nvPr/>
        </p:nvSpPr>
        <p:spPr>
          <a:xfrm>
            <a:off x="409302" y="4850674"/>
            <a:ext cx="1811999" cy="849504"/>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2221301" y="5360544"/>
            <a:ext cx="339634" cy="33963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TW" smtClean="0"/>
              <a:t>2</a:t>
            </a:r>
            <a:endParaRPr lang="zh-TW" altLang="en-US"/>
          </a:p>
        </p:txBody>
      </p:sp>
    </p:spTree>
    <p:extLst>
      <p:ext uri="{BB962C8B-B14F-4D97-AF65-F5344CB8AC3E}">
        <p14:creationId xmlns:p14="http://schemas.microsoft.com/office/powerpoint/2010/main" val="277875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Comparison of ETM upf flow and original flow</a:t>
            </a:r>
            <a:endParaRPr lang="zh-TW" altLang="en-US"/>
          </a:p>
        </p:txBody>
      </p:sp>
      <p:sp>
        <p:nvSpPr>
          <p:cNvPr id="3" name="內容版面配置區 2"/>
          <p:cNvSpPr>
            <a:spLocks noGrp="1"/>
          </p:cNvSpPr>
          <p:nvPr>
            <p:ph sz="quarter" idx="10"/>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0" y="1980000"/>
            <a:ext cx="9144000" cy="3825005"/>
          </a:xfrm>
          <a:prstGeom prst="rect">
            <a:avLst/>
          </a:prstGeom>
        </p:spPr>
      </p:pic>
      <p:sp>
        <p:nvSpPr>
          <p:cNvPr id="5" name="流程圖: 替代處理程序 4"/>
          <p:cNvSpPr/>
          <p:nvPr/>
        </p:nvSpPr>
        <p:spPr>
          <a:xfrm>
            <a:off x="4998721" y="2159726"/>
            <a:ext cx="2477830" cy="1608721"/>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7476550" y="3428813"/>
            <a:ext cx="339634" cy="33963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TW" smtClean="0"/>
              <a:t>3</a:t>
            </a:r>
            <a:endParaRPr lang="zh-TW" altLang="en-US"/>
          </a:p>
        </p:txBody>
      </p:sp>
      <p:sp>
        <p:nvSpPr>
          <p:cNvPr id="7" name="流程圖: 替代處理程序 6"/>
          <p:cNvSpPr/>
          <p:nvPr/>
        </p:nvSpPr>
        <p:spPr>
          <a:xfrm>
            <a:off x="391714" y="2159726"/>
            <a:ext cx="2477830" cy="1608721"/>
          </a:xfrm>
          <a:prstGeom prst="flowChartAlternate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2869543" y="3428813"/>
            <a:ext cx="339634" cy="339634"/>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altLang="zh-TW"/>
              <a:t>3</a:t>
            </a:r>
            <a:endParaRPr lang="zh-TW" altLang="en-US"/>
          </a:p>
        </p:txBody>
      </p:sp>
    </p:spTree>
    <p:extLst>
      <p:ext uri="{BB962C8B-B14F-4D97-AF65-F5344CB8AC3E}">
        <p14:creationId xmlns:p14="http://schemas.microsoft.com/office/powerpoint/2010/main" val="3969858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Model validation usage</a:t>
            </a:r>
            <a:endParaRPr lang="zh-TW" altLang="en-US"/>
          </a:p>
        </p:txBody>
      </p:sp>
      <p:sp>
        <p:nvSpPr>
          <p:cNvPr id="3" name="內容版面配置區 2"/>
          <p:cNvSpPr>
            <a:spLocks noGrp="1"/>
          </p:cNvSpPr>
          <p:nvPr>
            <p:ph sz="quarter" idx="10"/>
          </p:nvPr>
        </p:nvSpPr>
        <p:spPr/>
        <p:txBody>
          <a:bodyPr/>
          <a:lstStyle/>
          <a:p>
            <a:endParaRPr lang="en-US" altLang="zh-TW" smtClean="0"/>
          </a:p>
          <a:p>
            <a:endParaRPr lang="en-US" altLang="zh-TW"/>
          </a:p>
          <a:p>
            <a:endParaRPr lang="en-US" altLang="zh-TW" smtClean="0"/>
          </a:p>
          <a:p>
            <a:endParaRPr lang="en-US" altLang="zh-TW"/>
          </a:p>
          <a:p>
            <a:endParaRPr lang="en-US" altLang="zh-TW" smtClean="0"/>
          </a:p>
          <a:p>
            <a:endParaRPr lang="en-US" altLang="zh-TW"/>
          </a:p>
          <a:p>
            <a:endParaRPr lang="en-US" altLang="zh-TW" smtClean="0"/>
          </a:p>
          <a:p>
            <a:endParaRPr lang="en-US" altLang="zh-TW"/>
          </a:p>
          <a:p>
            <a:endParaRPr lang="zh-TW" altLang="en-US"/>
          </a:p>
        </p:txBody>
      </p:sp>
      <p:pic>
        <p:nvPicPr>
          <p:cNvPr id="4" name="圖片 3"/>
          <p:cNvPicPr>
            <a:picLocks noChangeAspect="1"/>
          </p:cNvPicPr>
          <p:nvPr/>
        </p:nvPicPr>
        <p:blipFill>
          <a:blip r:embed="rId2"/>
          <a:stretch>
            <a:fillRect/>
          </a:stretch>
        </p:blipFill>
        <p:spPr>
          <a:xfrm>
            <a:off x="192405" y="1596639"/>
            <a:ext cx="8830907" cy="2857899"/>
          </a:xfrm>
          <a:prstGeom prst="rect">
            <a:avLst/>
          </a:prstGeom>
        </p:spPr>
      </p:pic>
      <p:pic>
        <p:nvPicPr>
          <p:cNvPr id="5" name="圖片 4"/>
          <p:cNvPicPr>
            <a:picLocks noChangeAspect="1"/>
          </p:cNvPicPr>
          <p:nvPr/>
        </p:nvPicPr>
        <p:blipFill>
          <a:blip r:embed="rId3"/>
          <a:stretch>
            <a:fillRect/>
          </a:stretch>
        </p:blipFill>
        <p:spPr>
          <a:xfrm>
            <a:off x="192405" y="4634538"/>
            <a:ext cx="8030696" cy="1609950"/>
          </a:xfrm>
          <a:prstGeom prst="rect">
            <a:avLst/>
          </a:prstGeom>
        </p:spPr>
      </p:pic>
      <p:cxnSp>
        <p:nvCxnSpPr>
          <p:cNvPr id="7" name="直線接點 6"/>
          <p:cNvCxnSpPr/>
          <p:nvPr/>
        </p:nvCxnSpPr>
        <p:spPr>
          <a:xfrm>
            <a:off x="5050971" y="2638698"/>
            <a:ext cx="254290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4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Model validation usage</a:t>
            </a:r>
            <a:endParaRPr lang="zh-TW" altLang="en-US"/>
          </a:p>
        </p:txBody>
      </p:sp>
      <p:sp>
        <p:nvSpPr>
          <p:cNvPr id="3" name="內容版面配置區 2"/>
          <p:cNvSpPr>
            <a:spLocks noGrp="1"/>
          </p:cNvSpPr>
          <p:nvPr>
            <p:ph sz="quarter" idx="10"/>
          </p:nvPr>
        </p:nvSpPr>
        <p:spPr/>
        <p:txBody>
          <a:bodyPr/>
          <a:lstStyle/>
          <a:p>
            <a:r>
              <a:rPr lang="en-US" altLang="zh-TW" smtClean="0"/>
              <a:t>Fire primetime with design and ETM wrapper</a:t>
            </a:r>
          </a:p>
          <a:p>
            <a:r>
              <a:rPr lang="en-US" altLang="zh-TW"/>
              <a:t>S</a:t>
            </a:r>
            <a:r>
              <a:rPr lang="en-US" altLang="zh-TW" smtClean="0"/>
              <a:t>tep 1:	Modify pt script	( .fetm_tmpdirxxx/c*gen*.pt )</a:t>
            </a:r>
          </a:p>
          <a:p>
            <a:endParaRPr lang="en-US" altLang="zh-TW"/>
          </a:p>
          <a:p>
            <a:endParaRPr lang="en-US" altLang="zh-TW" smtClean="0"/>
          </a:p>
          <a:p>
            <a:pPr lvl="1"/>
            <a:r>
              <a:rPr lang="en-US" altLang="zh-TW"/>
              <a:t>set model_validation_save_session </a:t>
            </a:r>
            <a:r>
              <a:rPr lang="en-US" altLang="zh-TW" smtClean="0">
                <a:solidFill>
                  <a:srgbClr val="FF0000"/>
                </a:solidFill>
              </a:rPr>
              <a:t>true</a:t>
            </a:r>
            <a:r>
              <a:rPr lang="en-US" altLang="zh-TW" smtClean="0"/>
              <a:t> 	(fetm default setting is false)</a:t>
            </a:r>
          </a:p>
          <a:p>
            <a:pPr lvl="1"/>
            <a:r>
              <a:rPr lang="en-US" altLang="zh-TW"/>
              <a:t>#</a:t>
            </a:r>
            <a:r>
              <a:rPr lang="en-US" altLang="zh-TW" smtClean="0"/>
              <a:t>quit					(remark “quit” at the end of pt script)</a:t>
            </a:r>
          </a:p>
          <a:p>
            <a:r>
              <a:rPr lang="en-US" altLang="zh-TW" smtClean="0"/>
              <a:t>Step 2:	Fire primetime and build design</a:t>
            </a:r>
          </a:p>
          <a:p>
            <a:pPr lvl="1"/>
            <a:r>
              <a:rPr lang="en-US" altLang="zh-TW"/>
              <a:t>% pt_shell </a:t>
            </a:r>
            <a:r>
              <a:rPr lang="en-US" altLang="zh-TW" smtClean="0"/>
              <a:t>-f ${primetimeScript}</a:t>
            </a:r>
          </a:p>
          <a:p>
            <a:r>
              <a:rPr lang="en-US" altLang="zh-TW" smtClean="0"/>
              <a:t>Step 3:	Fire primetime and build ETM wrapper</a:t>
            </a:r>
          </a:p>
          <a:p>
            <a:pPr lvl="1"/>
            <a:r>
              <a:rPr lang="en-US" altLang="zh-TW" smtClean="0"/>
              <a:t>% pt_shell</a:t>
            </a:r>
          </a:p>
          <a:p>
            <a:pPr lvl="1"/>
            <a:r>
              <a:rPr lang="en-US" altLang="zh-TW" smtClean="0"/>
              <a:t>pt_shell&gt; restore_session model_validation/model_validation.session</a:t>
            </a:r>
          </a:p>
        </p:txBody>
      </p:sp>
      <p:pic>
        <p:nvPicPr>
          <p:cNvPr id="5" name="圖片 4"/>
          <p:cNvPicPr>
            <a:picLocks noChangeAspect="1"/>
          </p:cNvPicPr>
          <p:nvPr/>
        </p:nvPicPr>
        <p:blipFill>
          <a:blip r:embed="rId2"/>
          <a:stretch>
            <a:fillRect/>
          </a:stretch>
        </p:blipFill>
        <p:spPr>
          <a:xfrm>
            <a:off x="1243315" y="2716274"/>
            <a:ext cx="7697274" cy="457264"/>
          </a:xfrm>
          <a:prstGeom prst="rect">
            <a:avLst/>
          </a:prstGeom>
        </p:spPr>
      </p:pic>
    </p:spTree>
    <p:extLst>
      <p:ext uri="{BB962C8B-B14F-4D97-AF65-F5344CB8AC3E}">
        <p14:creationId xmlns:p14="http://schemas.microsoft.com/office/powerpoint/2010/main" val="3850833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Model validation usage</a:t>
            </a:r>
            <a:endParaRPr lang="zh-TW" altLang="en-US"/>
          </a:p>
        </p:txBody>
      </p:sp>
      <p:sp>
        <p:nvSpPr>
          <p:cNvPr id="3" name="內容版面配置區 2"/>
          <p:cNvSpPr>
            <a:spLocks noGrp="1"/>
          </p:cNvSpPr>
          <p:nvPr>
            <p:ph sz="quarter" idx="10"/>
          </p:nvPr>
        </p:nvSpPr>
        <p:spPr>
          <a:xfrm>
            <a:off x="152400" y="1980000"/>
            <a:ext cx="8892988" cy="4140000"/>
          </a:xfrm>
        </p:spPr>
        <p:txBody>
          <a:bodyPr/>
          <a:lstStyle/>
          <a:p>
            <a:endParaRPr lang="en-US" altLang="zh-TW" smtClean="0"/>
          </a:p>
          <a:p>
            <a:endParaRPr lang="en-US" altLang="zh-TW"/>
          </a:p>
          <a:p>
            <a:endParaRPr lang="en-US" altLang="zh-TW" smtClean="0"/>
          </a:p>
          <a:p>
            <a:endParaRPr lang="en-US" altLang="zh-TW"/>
          </a:p>
          <a:p>
            <a:endParaRPr lang="en-US" altLang="zh-TW" smtClean="0"/>
          </a:p>
          <a:p>
            <a:endParaRPr lang="en-US" altLang="zh-TW" smtClean="0"/>
          </a:p>
          <a:p>
            <a:pPr marL="0" indent="0">
              <a:buNone/>
            </a:pPr>
            <a:endParaRPr lang="en-US" altLang="zh-TW" smtClean="0"/>
          </a:p>
          <a:p>
            <a:r>
              <a:rPr lang="en-US" altLang="zh-TW" sz="1600" smtClean="0"/>
              <a:t>report_timing -</a:t>
            </a:r>
            <a:r>
              <a:rPr lang="en-US" altLang="zh-TW" sz="1600" smtClean="0">
                <a:solidFill>
                  <a:srgbClr val="FF0000"/>
                </a:solidFill>
              </a:rPr>
              <a:t>rise_from</a:t>
            </a:r>
            <a:r>
              <a:rPr lang="en-US" altLang="zh-TW" sz="1600" smtClean="0"/>
              <a:t> txck25m_b_mux -</a:t>
            </a:r>
            <a:r>
              <a:rPr lang="en-US" altLang="zh-TW" sz="1600" smtClean="0">
                <a:solidFill>
                  <a:srgbClr val="FF0000"/>
                </a:solidFill>
              </a:rPr>
              <a:t>rise_to</a:t>
            </a:r>
            <a:r>
              <a:rPr lang="en-US" altLang="zh-TW" sz="1600" smtClean="0"/>
              <a:t> </a:t>
            </a:r>
            <a:r>
              <a:rPr lang="en-US" altLang="zh-TW" sz="1600"/>
              <a:t>po_rxd[0] </a:t>
            </a:r>
            <a:r>
              <a:rPr lang="en-US" altLang="zh-TW" sz="1600" smtClean="0"/>
              <a:t>-</a:t>
            </a:r>
            <a:r>
              <a:rPr lang="en-US" altLang="zh-TW" sz="1600" smtClean="0">
                <a:solidFill>
                  <a:srgbClr val="FF0000"/>
                </a:solidFill>
              </a:rPr>
              <a:t>delay_type</a:t>
            </a:r>
            <a:r>
              <a:rPr lang="en-US" altLang="zh-TW" sz="1600" smtClean="0"/>
              <a:t> </a:t>
            </a:r>
            <a:r>
              <a:rPr lang="en-US" altLang="zh-TW" sz="1600">
                <a:solidFill>
                  <a:srgbClr val="FF0000"/>
                </a:solidFill>
              </a:rPr>
              <a:t>max</a:t>
            </a:r>
            <a:r>
              <a:rPr lang="en-US" altLang="zh-TW" sz="1600"/>
              <a:t> -significant_digits </a:t>
            </a:r>
            <a:r>
              <a:rPr lang="en-US" altLang="zh-TW" sz="1600" smtClean="0"/>
              <a:t>3</a:t>
            </a:r>
          </a:p>
          <a:p>
            <a:r>
              <a:rPr lang="en-US" altLang="zh-TW" sz="1600"/>
              <a:t>report_timing -</a:t>
            </a:r>
            <a:r>
              <a:rPr lang="en-US" altLang="zh-TW" sz="1600">
                <a:solidFill>
                  <a:srgbClr val="FF0000"/>
                </a:solidFill>
              </a:rPr>
              <a:t>rise_from</a:t>
            </a:r>
            <a:r>
              <a:rPr lang="en-US" altLang="zh-TW" sz="1600"/>
              <a:t> txck25m_b_mux </a:t>
            </a:r>
            <a:r>
              <a:rPr lang="en-US" altLang="zh-TW" sz="1600" smtClean="0"/>
              <a:t>-</a:t>
            </a:r>
            <a:r>
              <a:rPr lang="en-US" altLang="zh-TW" sz="1600" smtClean="0">
                <a:solidFill>
                  <a:srgbClr val="FF0000"/>
                </a:solidFill>
              </a:rPr>
              <a:t>fall_to</a:t>
            </a:r>
            <a:r>
              <a:rPr lang="en-US" altLang="zh-TW" sz="1600" smtClean="0"/>
              <a:t> </a:t>
            </a:r>
            <a:r>
              <a:rPr lang="en-US" altLang="zh-TW" sz="1600"/>
              <a:t>po_rxd[0] -</a:t>
            </a:r>
            <a:r>
              <a:rPr lang="en-US" altLang="zh-TW" sz="1600">
                <a:solidFill>
                  <a:srgbClr val="FF0000"/>
                </a:solidFill>
              </a:rPr>
              <a:t>delay_type</a:t>
            </a:r>
            <a:r>
              <a:rPr lang="en-US" altLang="zh-TW" sz="1600"/>
              <a:t> </a:t>
            </a:r>
            <a:r>
              <a:rPr lang="en-US" altLang="zh-TW" sz="1600">
                <a:solidFill>
                  <a:srgbClr val="FF0000"/>
                </a:solidFill>
              </a:rPr>
              <a:t>max</a:t>
            </a:r>
            <a:r>
              <a:rPr lang="en-US" altLang="zh-TW" sz="1600"/>
              <a:t> -significant_digits </a:t>
            </a:r>
            <a:r>
              <a:rPr lang="en-US" altLang="zh-TW" sz="1600" smtClean="0"/>
              <a:t>3</a:t>
            </a:r>
          </a:p>
          <a:p>
            <a:endParaRPr lang="en-US" altLang="zh-TW" sz="1600" smtClean="0"/>
          </a:p>
          <a:p>
            <a:r>
              <a:rPr lang="en-US" altLang="zh-TW" sz="1600" smtClean="0"/>
              <a:t>Ref:	 slack from design</a:t>
            </a:r>
          </a:p>
          <a:p>
            <a:r>
              <a:rPr lang="en-US" altLang="zh-TW" sz="1600" smtClean="0"/>
              <a:t>Cmp: slack from ETM wrapper</a:t>
            </a:r>
          </a:p>
          <a:p>
            <a:r>
              <a:rPr lang="en-US" altLang="zh-TW" sz="1600" smtClean="0"/>
              <a:t>Diff:   $Ref - $Cmp</a:t>
            </a:r>
            <a:endParaRPr lang="en-US" altLang="zh-TW" sz="1600"/>
          </a:p>
        </p:txBody>
      </p:sp>
      <p:grpSp>
        <p:nvGrpSpPr>
          <p:cNvPr id="22" name="群組 21"/>
          <p:cNvGrpSpPr/>
          <p:nvPr/>
        </p:nvGrpSpPr>
        <p:grpSpPr>
          <a:xfrm>
            <a:off x="609304" y="1744628"/>
            <a:ext cx="8030696" cy="2305372"/>
            <a:chOff x="609304" y="1744628"/>
            <a:chExt cx="8030696" cy="2305372"/>
          </a:xfrm>
        </p:grpSpPr>
        <p:pic>
          <p:nvPicPr>
            <p:cNvPr id="5" name="圖片 4"/>
            <p:cNvPicPr>
              <a:picLocks noChangeAspect="1"/>
            </p:cNvPicPr>
            <p:nvPr/>
          </p:nvPicPr>
          <p:blipFill>
            <a:blip r:embed="rId2"/>
            <a:stretch>
              <a:fillRect/>
            </a:stretch>
          </p:blipFill>
          <p:spPr>
            <a:xfrm>
              <a:off x="609304" y="1744628"/>
              <a:ext cx="8030696" cy="2305372"/>
            </a:xfrm>
            <a:prstGeom prst="rect">
              <a:avLst/>
            </a:prstGeom>
          </p:spPr>
        </p:pic>
        <p:cxnSp>
          <p:nvCxnSpPr>
            <p:cNvPr id="9" name="直線接點 8"/>
            <p:cNvCxnSpPr/>
            <p:nvPr/>
          </p:nvCxnSpPr>
          <p:spPr>
            <a:xfrm>
              <a:off x="654129" y="2779059"/>
              <a:ext cx="15063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1496811" y="2958352"/>
              <a:ext cx="11477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2456035" y="3137647"/>
              <a:ext cx="12374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圓角矩形 14"/>
            <p:cNvSpPr/>
            <p:nvPr/>
          </p:nvSpPr>
          <p:spPr>
            <a:xfrm>
              <a:off x="1927263" y="2563199"/>
              <a:ext cx="251012" cy="2151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圓角矩形 15"/>
            <p:cNvSpPr/>
            <p:nvPr/>
          </p:nvSpPr>
          <p:spPr>
            <a:xfrm>
              <a:off x="2402395" y="2742494"/>
              <a:ext cx="251012" cy="2151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接點 16"/>
            <p:cNvCxnSpPr/>
            <p:nvPr/>
          </p:nvCxnSpPr>
          <p:spPr>
            <a:xfrm>
              <a:off x="654127" y="3505201"/>
              <a:ext cx="15063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1496809" y="3684494"/>
              <a:ext cx="11477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456033" y="3855080"/>
              <a:ext cx="12374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圓角矩形 19"/>
            <p:cNvSpPr/>
            <p:nvPr/>
          </p:nvSpPr>
          <p:spPr>
            <a:xfrm>
              <a:off x="1927261" y="3289341"/>
              <a:ext cx="251012" cy="2151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圓角矩形 20"/>
            <p:cNvSpPr/>
            <p:nvPr/>
          </p:nvSpPr>
          <p:spPr>
            <a:xfrm>
              <a:off x="2402393" y="3468636"/>
              <a:ext cx="251012" cy="2151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3" name="圓角矩形 22"/>
          <p:cNvSpPr/>
          <p:nvPr/>
        </p:nvSpPr>
        <p:spPr>
          <a:xfrm>
            <a:off x="4347882" y="1816552"/>
            <a:ext cx="1774244" cy="60443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圓角矩形 23"/>
          <p:cNvSpPr/>
          <p:nvPr/>
        </p:nvSpPr>
        <p:spPr>
          <a:xfrm>
            <a:off x="7199938" y="2002329"/>
            <a:ext cx="446187" cy="23577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03214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Model validation usage</a:t>
            </a:r>
            <a:endParaRPr lang="zh-TW" altLang="en-US"/>
          </a:p>
        </p:txBody>
      </p:sp>
      <p:sp>
        <p:nvSpPr>
          <p:cNvPr id="3" name="內容版面配置區 2"/>
          <p:cNvSpPr>
            <a:spLocks noGrp="1"/>
          </p:cNvSpPr>
          <p:nvPr>
            <p:ph sz="quarter" idx="10"/>
          </p:nvPr>
        </p:nvSpPr>
        <p:spPr/>
        <p:txBody>
          <a:bodyPr/>
          <a:lstStyle/>
          <a:p>
            <a:endParaRPr lang="zh-TW" altLang="en-US"/>
          </a:p>
        </p:txBody>
      </p:sp>
      <p:grpSp>
        <p:nvGrpSpPr>
          <p:cNvPr id="16" name="群組 15"/>
          <p:cNvGrpSpPr/>
          <p:nvPr/>
        </p:nvGrpSpPr>
        <p:grpSpPr>
          <a:xfrm>
            <a:off x="1080000" y="229593"/>
            <a:ext cx="6096296" cy="1193581"/>
            <a:chOff x="609304" y="1744628"/>
            <a:chExt cx="8030696" cy="1572313"/>
          </a:xfrm>
        </p:grpSpPr>
        <p:pic>
          <p:nvPicPr>
            <p:cNvPr id="5" name="圖片 4"/>
            <p:cNvPicPr>
              <a:picLocks noChangeAspect="1"/>
            </p:cNvPicPr>
            <p:nvPr/>
          </p:nvPicPr>
          <p:blipFill rotWithShape="1">
            <a:blip r:embed="rId2"/>
            <a:srcRect b="31798"/>
            <a:stretch/>
          </p:blipFill>
          <p:spPr>
            <a:xfrm>
              <a:off x="609304" y="1744628"/>
              <a:ext cx="8030696" cy="1572313"/>
            </a:xfrm>
            <a:prstGeom prst="rect">
              <a:avLst/>
            </a:prstGeom>
            <a:ln>
              <a:solidFill>
                <a:srgbClr val="FF0000"/>
              </a:solidFill>
            </a:ln>
          </p:spPr>
        </p:pic>
        <p:cxnSp>
          <p:nvCxnSpPr>
            <p:cNvPr id="6" name="直線接點 5"/>
            <p:cNvCxnSpPr/>
            <p:nvPr/>
          </p:nvCxnSpPr>
          <p:spPr>
            <a:xfrm>
              <a:off x="654129" y="2779059"/>
              <a:ext cx="15063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1496811" y="2958352"/>
              <a:ext cx="114777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2456035" y="3137647"/>
              <a:ext cx="12374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圓角矩形 8"/>
            <p:cNvSpPr/>
            <p:nvPr/>
          </p:nvSpPr>
          <p:spPr>
            <a:xfrm>
              <a:off x="1927263" y="2563199"/>
              <a:ext cx="251012" cy="2151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2402395" y="2742494"/>
              <a:ext cx="251012" cy="2151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17" name="圖片 16"/>
          <p:cNvPicPr>
            <a:picLocks noChangeAspect="1"/>
          </p:cNvPicPr>
          <p:nvPr/>
        </p:nvPicPr>
        <p:blipFill>
          <a:blip r:embed="rId3"/>
          <a:stretch>
            <a:fillRect/>
          </a:stretch>
        </p:blipFill>
        <p:spPr>
          <a:xfrm>
            <a:off x="108961" y="1471405"/>
            <a:ext cx="6318733" cy="5292614"/>
          </a:xfrm>
          <a:prstGeom prst="rect">
            <a:avLst/>
          </a:prstGeom>
          <a:ln>
            <a:solidFill>
              <a:srgbClr val="FF0000"/>
            </a:solidFill>
          </a:ln>
        </p:spPr>
      </p:pic>
      <p:pic>
        <p:nvPicPr>
          <p:cNvPr id="18" name="圖片 17"/>
          <p:cNvPicPr>
            <a:picLocks noChangeAspect="1"/>
          </p:cNvPicPr>
          <p:nvPr/>
        </p:nvPicPr>
        <p:blipFill rotWithShape="1">
          <a:blip r:embed="rId4"/>
          <a:srcRect t="1" r="32565" b="208"/>
          <a:stretch/>
        </p:blipFill>
        <p:spPr>
          <a:xfrm>
            <a:off x="4407145" y="1965816"/>
            <a:ext cx="4503772" cy="3474207"/>
          </a:xfrm>
          <a:prstGeom prst="rect">
            <a:avLst/>
          </a:prstGeom>
          <a:ln>
            <a:solidFill>
              <a:srgbClr val="FF0000"/>
            </a:solidFill>
          </a:ln>
        </p:spPr>
      </p:pic>
      <p:sp>
        <p:nvSpPr>
          <p:cNvPr id="19" name="圓角矩形 18"/>
          <p:cNvSpPr/>
          <p:nvPr/>
        </p:nvSpPr>
        <p:spPr>
          <a:xfrm>
            <a:off x="4079934" y="6077347"/>
            <a:ext cx="447242" cy="21317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圓角矩形 19"/>
          <p:cNvSpPr/>
          <p:nvPr/>
        </p:nvSpPr>
        <p:spPr>
          <a:xfrm>
            <a:off x="8003800" y="4809923"/>
            <a:ext cx="447242" cy="21317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2" name="直線單箭頭接點 21"/>
          <p:cNvCxnSpPr>
            <a:stCxn id="20" idx="0"/>
          </p:cNvCxnSpPr>
          <p:nvPr/>
        </p:nvCxnSpPr>
        <p:spPr>
          <a:xfrm flipH="1" flipV="1">
            <a:off x="5154706" y="1285839"/>
            <a:ext cx="3072715" cy="35240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flipV="1">
            <a:off x="3960733" y="1362108"/>
            <a:ext cx="342823" cy="46978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6517546" y="4791073"/>
            <a:ext cx="1449499" cy="369332"/>
          </a:xfrm>
          <a:prstGeom prst="rect">
            <a:avLst/>
          </a:prstGeom>
          <a:noFill/>
        </p:spPr>
        <p:txBody>
          <a:bodyPr wrap="none" rtlCol="0">
            <a:spAutoFit/>
          </a:bodyPr>
          <a:lstStyle/>
          <a:p>
            <a:r>
              <a:rPr lang="en-US" altLang="zh-TW" smtClean="0">
                <a:solidFill>
                  <a:schemeClr val="bg1"/>
                </a:solidFill>
              </a:rPr>
              <a:t>ETM wrapper</a:t>
            </a:r>
            <a:endParaRPr lang="zh-TW" altLang="en-US">
              <a:solidFill>
                <a:schemeClr val="bg1"/>
              </a:solidFill>
            </a:endParaRPr>
          </a:p>
        </p:txBody>
      </p:sp>
      <p:sp>
        <p:nvSpPr>
          <p:cNvPr id="32" name="文字方塊 31"/>
          <p:cNvSpPr txBox="1"/>
          <p:nvPr/>
        </p:nvSpPr>
        <p:spPr>
          <a:xfrm>
            <a:off x="3196738" y="6042813"/>
            <a:ext cx="816249" cy="369332"/>
          </a:xfrm>
          <a:prstGeom prst="rect">
            <a:avLst/>
          </a:prstGeom>
          <a:noFill/>
        </p:spPr>
        <p:txBody>
          <a:bodyPr wrap="none" rtlCol="0">
            <a:spAutoFit/>
          </a:bodyPr>
          <a:lstStyle/>
          <a:p>
            <a:r>
              <a:rPr lang="en-US" altLang="zh-TW" smtClean="0">
                <a:solidFill>
                  <a:schemeClr val="bg1"/>
                </a:solidFill>
              </a:rPr>
              <a:t>Design</a:t>
            </a:r>
            <a:endParaRPr lang="zh-TW" altLang="en-US">
              <a:solidFill>
                <a:schemeClr val="bg1"/>
              </a:solidFill>
            </a:endParaRPr>
          </a:p>
        </p:txBody>
      </p:sp>
    </p:spTree>
    <p:extLst>
      <p:ext uri="{BB962C8B-B14F-4D97-AF65-F5344CB8AC3E}">
        <p14:creationId xmlns:p14="http://schemas.microsoft.com/office/powerpoint/2010/main" val="30701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mtClean="0"/>
              <a:t>2022 ftcv major release</a:t>
            </a:r>
            <a:endParaRPr lang="zh-TW" altLang="en-US"/>
          </a:p>
        </p:txBody>
      </p:sp>
    </p:spTree>
    <p:extLst>
      <p:ext uri="{BB962C8B-B14F-4D97-AF65-F5344CB8AC3E}">
        <p14:creationId xmlns:p14="http://schemas.microsoft.com/office/powerpoint/2010/main" val="3503428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Ftcv update</a:t>
            </a:r>
            <a:endParaRPr lang="zh-TW" altLang="en-US"/>
          </a:p>
        </p:txBody>
      </p:sp>
      <p:sp>
        <p:nvSpPr>
          <p:cNvPr id="3" name="內容版面配置區 2"/>
          <p:cNvSpPr>
            <a:spLocks noGrp="1"/>
          </p:cNvSpPr>
          <p:nvPr>
            <p:ph sz="quarter" idx="10"/>
          </p:nvPr>
        </p:nvSpPr>
        <p:spPr/>
        <p:txBody>
          <a:bodyPr/>
          <a:lstStyle/>
          <a:p>
            <a:r>
              <a:rPr lang="en-US" altLang="zh-TW" smtClean="0"/>
              <a:t>Litmus</a:t>
            </a:r>
          </a:p>
          <a:p>
            <a:pPr lvl="1"/>
            <a:r>
              <a:rPr lang="en-US" altLang="zh-TW" smtClean="0"/>
              <a:t>To replace CCD in ftcv checking constraint rule</a:t>
            </a:r>
          </a:p>
          <a:p>
            <a:pPr lvl="1"/>
            <a:r>
              <a:rPr lang="en-US" altLang="zh-TW" smtClean="0"/>
              <a:t>Current rule reference checking by CCD are not all supported by Litmus</a:t>
            </a:r>
          </a:p>
          <a:p>
            <a:pPr lvl="1"/>
            <a:r>
              <a:rPr lang="en-US" altLang="zh-TW" b="1"/>
              <a:t>U:\</a:t>
            </a:r>
            <a:r>
              <a:rPr lang="en-US" altLang="zh-TW" b="1" smtClean="0"/>
              <a:t>DesignKitUsage\ftcv\CCD_LITMUS_rule_reference.pptx</a:t>
            </a:r>
          </a:p>
          <a:p>
            <a:pPr lvl="1"/>
            <a:r>
              <a:rPr lang="en-US" altLang="zh-TW" b="1"/>
              <a:t>U:\DesignKitUsage\ftcv\</a:t>
            </a:r>
            <a:r>
              <a:rPr lang="en-US" altLang="zh-TW" b="1" smtClean="0"/>
              <a:t>litmus_rulereference_22.10.pdf</a:t>
            </a:r>
          </a:p>
          <a:p>
            <a:pPr lvl="1"/>
            <a:endParaRPr lang="en-US" altLang="zh-TW"/>
          </a:p>
          <a:p>
            <a:r>
              <a:rPr lang="en-US" altLang="zh-TW" smtClean="0"/>
              <a:t>Litmus flow</a:t>
            </a:r>
          </a:p>
          <a:p>
            <a:pPr lvl="1"/>
            <a:r>
              <a:rPr lang="en-US" altLang="zh-TW" smtClean="0"/>
              <a:t>source ~cadman/env/FTC.env</a:t>
            </a:r>
          </a:p>
          <a:p>
            <a:pPr lvl="1"/>
            <a:r>
              <a:rPr lang="en-US" altLang="zh-TW" smtClean="0"/>
              <a:t>source ~cadman/env/ftcv.env</a:t>
            </a:r>
          </a:p>
          <a:p>
            <a:pPr lvl="1"/>
            <a:r>
              <a:rPr lang="en-US" altLang="zh-TW" smtClean="0"/>
              <a:t>ftcv val $proj pre </a:t>
            </a:r>
            <a:r>
              <a:rPr lang="en-US" altLang="zh-TW" smtClean="0">
                <a:solidFill>
                  <a:srgbClr val="FF0000"/>
                </a:solidFill>
              </a:rPr>
              <a:t>litmus</a:t>
            </a:r>
          </a:p>
          <a:p>
            <a:pPr lvl="1"/>
            <a:endParaRPr lang="en-US" altLang="zh-TW"/>
          </a:p>
          <a:p>
            <a:r>
              <a:rPr lang="en-US" altLang="zh-TW" smtClean="0"/>
              <a:t>Output file</a:t>
            </a:r>
          </a:p>
          <a:p>
            <a:pPr lvl="1"/>
            <a:r>
              <a:rPr lang="en-US" altLang="zh-TW" smtClean="0"/>
              <a:t>litmus/*</a:t>
            </a:r>
          </a:p>
          <a:p>
            <a:pPr lvl="1"/>
            <a:r>
              <a:rPr lang="en-US" altLang="zh-TW"/>
              <a:t>.ftcv_litmus.log</a:t>
            </a:r>
          </a:p>
          <a:p>
            <a:pPr lvl="1"/>
            <a:endParaRPr lang="zh-TW" altLang="en-US"/>
          </a:p>
        </p:txBody>
      </p:sp>
      <p:pic>
        <p:nvPicPr>
          <p:cNvPr id="4" name="圖片 3"/>
          <p:cNvPicPr>
            <a:picLocks noChangeAspect="1"/>
          </p:cNvPicPr>
          <p:nvPr/>
        </p:nvPicPr>
        <p:blipFill>
          <a:blip r:embed="rId2"/>
          <a:stretch>
            <a:fillRect/>
          </a:stretch>
        </p:blipFill>
        <p:spPr>
          <a:xfrm>
            <a:off x="4553479" y="4339373"/>
            <a:ext cx="1810003" cy="2295845"/>
          </a:xfrm>
          <a:prstGeom prst="rect">
            <a:avLst/>
          </a:prstGeom>
        </p:spPr>
      </p:pic>
    </p:spTree>
    <p:extLst>
      <p:ext uri="{BB962C8B-B14F-4D97-AF65-F5344CB8AC3E}">
        <p14:creationId xmlns:p14="http://schemas.microsoft.com/office/powerpoint/2010/main" val="67342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smtClean="0"/>
              <a:t>Fetm update</a:t>
            </a:r>
            <a:endParaRPr lang="zh-TW" altLang="en-US"/>
          </a:p>
        </p:txBody>
      </p:sp>
      <p:sp>
        <p:nvSpPr>
          <p:cNvPr id="4" name="內容版面配置區 3"/>
          <p:cNvSpPr>
            <a:spLocks noGrp="1"/>
          </p:cNvSpPr>
          <p:nvPr>
            <p:ph sz="quarter" idx="10"/>
          </p:nvPr>
        </p:nvSpPr>
        <p:spPr/>
        <p:txBody>
          <a:bodyPr/>
          <a:lstStyle/>
          <a:p>
            <a:r>
              <a:rPr lang="en-US" altLang="zh-TW" smtClean="0"/>
              <a:t>UPF flow</a:t>
            </a:r>
          </a:p>
          <a:p>
            <a:pPr lvl="1"/>
            <a:r>
              <a:rPr lang="en-US" altLang="zh-TW" smtClean="0"/>
              <a:t>generate ETM by upf</a:t>
            </a:r>
          </a:p>
          <a:p>
            <a:endParaRPr lang="en-US" altLang="zh-TW"/>
          </a:p>
          <a:p>
            <a:r>
              <a:rPr lang="en-US" altLang="zh-TW" smtClean="0"/>
              <a:t>Litmus</a:t>
            </a:r>
            <a:endParaRPr lang="en-US" altLang="zh-TW"/>
          </a:p>
          <a:p>
            <a:pPr lvl="1"/>
            <a:r>
              <a:rPr lang="en-US" altLang="zh-TW"/>
              <a:t>To replace CCD in ftcv checking constraint </a:t>
            </a:r>
            <a:r>
              <a:rPr lang="en-US" altLang="zh-TW" smtClean="0"/>
              <a:t>rule</a:t>
            </a:r>
          </a:p>
          <a:p>
            <a:pPr lvl="1"/>
            <a:r>
              <a:rPr lang="en-US" altLang="zh-TW"/>
              <a:t>Litmus can be only applied on the </a:t>
            </a:r>
            <a:r>
              <a:rPr lang="en-US" altLang="zh-TW">
                <a:solidFill>
                  <a:srgbClr val="FF0000"/>
                </a:solidFill>
              </a:rPr>
              <a:t>os7</a:t>
            </a:r>
            <a:r>
              <a:rPr lang="en-US" altLang="zh-TW"/>
              <a:t> machine</a:t>
            </a:r>
          </a:p>
          <a:p>
            <a:endParaRPr lang="en-US" altLang="zh-TW" smtClean="0"/>
          </a:p>
          <a:p>
            <a:r>
              <a:rPr lang="en-US" altLang="zh-TW" smtClean="0"/>
              <a:t>Env</a:t>
            </a:r>
          </a:p>
          <a:p>
            <a:pPr lvl="1"/>
            <a:r>
              <a:rPr lang="en-US" altLang="zh-TW" smtClean="0"/>
              <a:t>source ~cadman/env/FTC.env</a:t>
            </a:r>
          </a:p>
          <a:p>
            <a:pPr lvl="1"/>
            <a:r>
              <a:rPr lang="en-US" altLang="zh-TW" smtClean="0"/>
              <a:t>source ~cadman/env/fetm.env</a:t>
            </a:r>
            <a:endParaRPr lang="en-US" altLang="zh-TW"/>
          </a:p>
          <a:p>
            <a:endParaRPr lang="zh-TW" altLang="en-US"/>
          </a:p>
        </p:txBody>
      </p:sp>
      <p:pic>
        <p:nvPicPr>
          <p:cNvPr id="2" name="圖片 1"/>
          <p:cNvPicPr>
            <a:picLocks noChangeAspect="1"/>
          </p:cNvPicPr>
          <p:nvPr/>
        </p:nvPicPr>
        <p:blipFill rotWithShape="1">
          <a:blip r:embed="rId2"/>
          <a:srcRect l="656" t="14110" b="9167"/>
          <a:stretch/>
        </p:blipFill>
        <p:spPr>
          <a:xfrm>
            <a:off x="1393454" y="5149373"/>
            <a:ext cx="3946436" cy="409302"/>
          </a:xfrm>
          <a:prstGeom prst="rect">
            <a:avLst/>
          </a:prstGeom>
        </p:spPr>
      </p:pic>
      <p:pic>
        <p:nvPicPr>
          <p:cNvPr id="5" name="圖片 4"/>
          <p:cNvPicPr>
            <a:picLocks noChangeAspect="1"/>
          </p:cNvPicPr>
          <p:nvPr/>
        </p:nvPicPr>
        <p:blipFill rotWithShape="1">
          <a:blip r:embed="rId3"/>
          <a:srcRect t="5131" b="8461"/>
          <a:stretch/>
        </p:blipFill>
        <p:spPr>
          <a:xfrm>
            <a:off x="1393454" y="5696983"/>
            <a:ext cx="4696480" cy="600891"/>
          </a:xfrm>
          <a:prstGeom prst="rect">
            <a:avLst/>
          </a:prstGeom>
        </p:spPr>
      </p:pic>
    </p:spTree>
    <p:extLst>
      <p:ext uri="{BB962C8B-B14F-4D97-AF65-F5344CB8AC3E}">
        <p14:creationId xmlns:p14="http://schemas.microsoft.com/office/powerpoint/2010/main" val="68483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Ftcv checking reports</a:t>
            </a:r>
            <a:endParaRPr lang="zh-TW" altLang="en-US"/>
          </a:p>
        </p:txBody>
      </p:sp>
      <p:sp>
        <p:nvSpPr>
          <p:cNvPr id="3" name="內容版面配置區 2"/>
          <p:cNvSpPr>
            <a:spLocks noGrp="1"/>
          </p:cNvSpPr>
          <p:nvPr>
            <p:ph sz="quarter" idx="10"/>
          </p:nvPr>
        </p:nvSpPr>
        <p:spPr/>
        <p:txBody>
          <a:bodyPr/>
          <a:lstStyle/>
          <a:p>
            <a:r>
              <a:rPr lang="en-US" altLang="zh-TW" smtClean="0"/>
              <a:t>litmus/*</a:t>
            </a:r>
          </a:p>
          <a:p>
            <a:pPr lvl="1"/>
            <a:r>
              <a:rPr lang="en-US" altLang="zh-TW" smtClean="0"/>
              <a:t>allLint.rpt</a:t>
            </a:r>
          </a:p>
          <a:p>
            <a:pPr lvl="2"/>
            <a:r>
              <a:rPr lang="en-US" altLang="zh-TW" smtClean="0"/>
              <a:t>check </a:t>
            </a:r>
            <a:r>
              <a:rPr lang="en-US" altLang="zh-TW"/>
              <a:t>all constraint </a:t>
            </a:r>
            <a:r>
              <a:rPr lang="en-US" altLang="zh-TW" smtClean="0"/>
              <a:t>lint</a:t>
            </a:r>
          </a:p>
          <a:p>
            <a:pPr lvl="1"/>
            <a:r>
              <a:rPr lang="en-US" altLang="zh-TW" smtClean="0"/>
              <a:t>allRule.rpt</a:t>
            </a:r>
          </a:p>
          <a:p>
            <a:pPr lvl="2"/>
            <a:r>
              <a:rPr lang="en-US" altLang="zh-TW" smtClean="0"/>
              <a:t>check </a:t>
            </a:r>
            <a:r>
              <a:rPr lang="en-US" altLang="zh-TW"/>
              <a:t>all constraint </a:t>
            </a:r>
            <a:r>
              <a:rPr lang="en-US" altLang="zh-TW" smtClean="0"/>
              <a:t>rule</a:t>
            </a:r>
          </a:p>
          <a:p>
            <a:pPr lvl="1"/>
            <a:r>
              <a:rPr lang="en-US" altLang="zh-TW" smtClean="0"/>
              <a:t>Boundary.rpt</a:t>
            </a:r>
          </a:p>
          <a:p>
            <a:pPr lvl="2"/>
            <a:r>
              <a:rPr lang="en-US" altLang="zh-TW" smtClean="0"/>
              <a:t>check io delay</a:t>
            </a:r>
          </a:p>
          <a:p>
            <a:pPr lvl="1"/>
            <a:r>
              <a:rPr lang="en-US" altLang="zh-TW" smtClean="0"/>
              <a:t>CLKuncertainty.rpt</a:t>
            </a:r>
          </a:p>
          <a:p>
            <a:pPr lvl="2"/>
            <a:r>
              <a:rPr lang="en-US" altLang="zh-TW" smtClean="0"/>
              <a:t>check clock uncertainty</a:t>
            </a:r>
          </a:p>
          <a:p>
            <a:pPr lvl="1"/>
            <a:r>
              <a:rPr lang="en-US" altLang="zh-TW" smtClean="0"/>
              <a:t>Clock.rpt</a:t>
            </a:r>
          </a:p>
          <a:p>
            <a:pPr lvl="2"/>
            <a:r>
              <a:rPr lang="en-US" altLang="zh-TW" smtClean="0"/>
              <a:t>check clock related constraint</a:t>
            </a:r>
          </a:p>
          <a:p>
            <a:pPr lvl="1"/>
            <a:r>
              <a:rPr lang="en-US" altLang="zh-TW" smtClean="0"/>
              <a:t>Conflict.rpt</a:t>
            </a:r>
          </a:p>
          <a:p>
            <a:pPr lvl="2"/>
            <a:r>
              <a:rPr lang="en-US" altLang="zh-TW" smtClean="0"/>
              <a:t>check </a:t>
            </a:r>
            <a:r>
              <a:rPr lang="en-US" altLang="zh-TW"/>
              <a:t>sdc </a:t>
            </a:r>
            <a:r>
              <a:rPr lang="en-US" altLang="zh-TW" smtClean="0"/>
              <a:t>design</a:t>
            </a:r>
          </a:p>
          <a:p>
            <a:pPr lvl="1"/>
            <a:endParaRPr lang="zh-TW" altLang="en-US"/>
          </a:p>
        </p:txBody>
      </p:sp>
    </p:spTree>
    <p:extLst>
      <p:ext uri="{BB962C8B-B14F-4D97-AF65-F5344CB8AC3E}">
        <p14:creationId xmlns:p14="http://schemas.microsoft.com/office/powerpoint/2010/main" val="2838044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Ftcv checking reports</a:t>
            </a:r>
            <a:endParaRPr lang="zh-TW" altLang="en-US"/>
          </a:p>
        </p:txBody>
      </p:sp>
      <p:sp>
        <p:nvSpPr>
          <p:cNvPr id="3" name="內容版面配置區 2"/>
          <p:cNvSpPr>
            <a:spLocks noGrp="1"/>
          </p:cNvSpPr>
          <p:nvPr>
            <p:ph sz="quarter" idx="10"/>
          </p:nvPr>
        </p:nvSpPr>
        <p:spPr/>
        <p:txBody>
          <a:bodyPr/>
          <a:lstStyle/>
          <a:p>
            <a:r>
              <a:rPr lang="en-US" altLang="zh-TW" smtClean="0"/>
              <a:t>litmus/*</a:t>
            </a:r>
          </a:p>
          <a:p>
            <a:pPr lvl="1"/>
            <a:r>
              <a:rPr lang="en-US" altLang="zh-TW" smtClean="0"/>
              <a:t>Explicit.rpt</a:t>
            </a:r>
            <a:endParaRPr lang="en-US" altLang="zh-TW"/>
          </a:p>
          <a:p>
            <a:pPr lvl="2"/>
            <a:r>
              <a:rPr lang="en-US" altLang="zh-TW"/>
              <a:t>check </a:t>
            </a:r>
            <a:r>
              <a:rPr lang="en-US" altLang="zh-TW" smtClean="0"/>
              <a:t>exceptions</a:t>
            </a:r>
          </a:p>
          <a:p>
            <a:pPr lvl="1"/>
            <a:r>
              <a:rPr lang="en-US" altLang="zh-TW" smtClean="0"/>
              <a:t>FalsePath.rpt</a:t>
            </a:r>
          </a:p>
          <a:p>
            <a:pPr lvl="2"/>
            <a:r>
              <a:rPr lang="en-US" altLang="zh-TW" smtClean="0"/>
              <a:t>check false paths</a:t>
            </a:r>
          </a:p>
          <a:p>
            <a:pPr lvl="1"/>
            <a:r>
              <a:rPr lang="en-US" altLang="zh-TW" smtClean="0"/>
              <a:t>UnConstraint.rpt</a:t>
            </a:r>
          </a:p>
          <a:p>
            <a:pPr lvl="2"/>
            <a:r>
              <a:rPr lang="en-US" altLang="zh-TW" smtClean="0"/>
              <a:t>check CLK_DEF1</a:t>
            </a:r>
          </a:p>
          <a:p>
            <a:pPr lvl="2"/>
            <a:r>
              <a:rPr lang="en-US" altLang="zh-TW" sz="1400"/>
              <a:t>Unconstrained clock: A clock pin does not belong to any clock tree (missing create_clock or create_generated_clock command)</a:t>
            </a:r>
          </a:p>
          <a:p>
            <a:pPr lvl="2"/>
            <a:endParaRPr lang="en-US" altLang="zh-TW"/>
          </a:p>
          <a:p>
            <a:endParaRPr lang="zh-TW" altLang="en-US"/>
          </a:p>
        </p:txBody>
      </p:sp>
    </p:spTree>
    <p:extLst>
      <p:ext uri="{BB962C8B-B14F-4D97-AF65-F5344CB8AC3E}">
        <p14:creationId xmlns:p14="http://schemas.microsoft.com/office/powerpoint/2010/main" val="3770972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r>
              <a:rPr lang="en-US" altLang="zh-TW" sz="2400" b="1" dirty="0">
                <a:latin typeface="+mn-lt"/>
              </a:rPr>
              <a:t>Confidential information</a:t>
            </a:r>
          </a:p>
          <a:p>
            <a:pPr marL="361950" lvl="1" indent="0" algn="just">
              <a:buNone/>
            </a:pPr>
            <a:r>
              <a:rPr lang="en-US" altLang="zh-TW" sz="1400" dirty="0">
                <a:latin typeface="+mn-lt"/>
              </a:rPr>
              <a:t>The material is being disclosed to you pursuant to a non-disclosure agreement between you or your employer and Faraday. Information disclosed in this presentation may be used only as permitted under such an agreement.</a:t>
            </a:r>
          </a:p>
          <a:p>
            <a:pPr>
              <a:lnSpc>
                <a:spcPct val="150000"/>
              </a:lnSpc>
            </a:pPr>
            <a:r>
              <a:rPr lang="en-US" altLang="zh-TW" sz="2400" b="1" dirty="0">
                <a:latin typeface="+mn-lt"/>
              </a:rPr>
              <a:t>Legal notice</a:t>
            </a:r>
          </a:p>
          <a:p>
            <a:pPr marL="361950" lvl="1" indent="0" algn="just">
              <a:buNone/>
            </a:pPr>
            <a:r>
              <a:rPr lang="en-US" altLang="zh-TW" sz="1400" dirty="0">
                <a:latin typeface="+mn-lt"/>
              </a:rPr>
              <a:t>The information contained in this presentation is intended to provide a general guide as to which product is suited for a given requirement and shows suggested product applications. Specified functions and properties for products are only valid when handling instructions and other stated conditions and recommendations have been considered and followed. All descriptions, illustrations and dimensions in the information represent general particulars and do not form part of any contract. All information is provided “as is”, with no guarantee of completeness, accuracy, timeliness or of the results obtained from the use of the information, and without warranty of any kind, express or implied, including but not limited to warranties of performance. All information is subject to change without prior notice. Faraday assumes no responsibility whatsoever for any errors or inaccuracies about the information.</a:t>
            </a:r>
            <a:endParaRPr lang="en-US" altLang="zh-TW" sz="1400" b="1" dirty="0">
              <a:latin typeface="+mn-lt"/>
            </a:endParaRPr>
          </a:p>
        </p:txBody>
      </p:sp>
    </p:spTree>
    <p:extLst>
      <p:ext uri="{BB962C8B-B14F-4D97-AF65-F5344CB8AC3E}">
        <p14:creationId xmlns:p14="http://schemas.microsoft.com/office/powerpoint/2010/main" val="3209457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圖: 替代處理程序 4"/>
          <p:cNvSpPr/>
          <p:nvPr/>
        </p:nvSpPr>
        <p:spPr>
          <a:xfrm>
            <a:off x="5294811" y="2734491"/>
            <a:ext cx="2241563" cy="2719631"/>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 name="標題 2"/>
          <p:cNvSpPr>
            <a:spLocks noGrp="1"/>
          </p:cNvSpPr>
          <p:nvPr>
            <p:ph type="title"/>
          </p:nvPr>
        </p:nvSpPr>
        <p:spPr/>
        <p:txBody>
          <a:bodyPr/>
          <a:lstStyle/>
          <a:p>
            <a:r>
              <a:rPr lang="en-US" altLang="zh-TW" smtClean="0"/>
              <a:t>Extract model</a:t>
            </a:r>
            <a:br>
              <a:rPr lang="en-US" altLang="zh-TW" smtClean="0"/>
            </a:br>
            <a:r>
              <a:rPr lang="en-US" altLang="zh-TW" smtClean="0"/>
              <a:t>original flow vs upf flow</a:t>
            </a:r>
            <a:endParaRPr lang="zh-TW" altLang="en-US"/>
          </a:p>
        </p:txBody>
      </p:sp>
      <p:grpSp>
        <p:nvGrpSpPr>
          <p:cNvPr id="2" name="群組 1"/>
          <p:cNvGrpSpPr/>
          <p:nvPr/>
        </p:nvGrpSpPr>
        <p:grpSpPr>
          <a:xfrm>
            <a:off x="1802716" y="232131"/>
            <a:ext cx="7072343" cy="6366270"/>
            <a:chOff x="1302867" y="241096"/>
            <a:chExt cx="7072343" cy="6366270"/>
          </a:xfrm>
        </p:grpSpPr>
        <p:graphicFrame>
          <p:nvGraphicFramePr>
            <p:cNvPr id="7" name="內容版面配置區 12"/>
            <p:cNvGraphicFramePr>
              <a:graphicFrameLocks/>
            </p:cNvGraphicFramePr>
            <p:nvPr>
              <p:extLst>
                <p:ext uri="{D42A27DB-BD31-4B8C-83A1-F6EECF244321}">
                  <p14:modId xmlns:p14="http://schemas.microsoft.com/office/powerpoint/2010/main" val="1858719443"/>
                </p:ext>
              </p:extLst>
            </p:nvPr>
          </p:nvGraphicFramePr>
          <p:xfrm>
            <a:off x="2162302" y="241097"/>
            <a:ext cx="5327070" cy="6366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左大括弧 7"/>
            <p:cNvSpPr/>
            <p:nvPr/>
          </p:nvSpPr>
          <p:spPr>
            <a:xfrm>
              <a:off x="2255520" y="896984"/>
              <a:ext cx="391886" cy="4389119"/>
            </a:xfrm>
            <a:prstGeom prst="leftBrace">
              <a:avLst>
                <a:gd name="adj1" fmla="val 14222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9" name="左大括弧 8"/>
            <p:cNvSpPr/>
            <p:nvPr/>
          </p:nvSpPr>
          <p:spPr>
            <a:xfrm>
              <a:off x="2255520" y="5463087"/>
              <a:ext cx="391886" cy="1144279"/>
            </a:xfrm>
            <a:prstGeom prst="leftBrace">
              <a:avLst>
                <a:gd name="adj1" fmla="val 14222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0" name="左大括弧 9"/>
            <p:cNvSpPr/>
            <p:nvPr/>
          </p:nvSpPr>
          <p:spPr>
            <a:xfrm rot="10800000">
              <a:off x="7036526" y="241096"/>
              <a:ext cx="391886" cy="478903"/>
            </a:xfrm>
            <a:prstGeom prst="leftBrace">
              <a:avLst>
                <a:gd name="adj1" fmla="val 14222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左大括弧 10"/>
            <p:cNvSpPr/>
            <p:nvPr/>
          </p:nvSpPr>
          <p:spPr>
            <a:xfrm rot="10800000">
              <a:off x="7036526" y="896982"/>
              <a:ext cx="391886" cy="1785514"/>
            </a:xfrm>
            <a:prstGeom prst="leftBrace">
              <a:avLst>
                <a:gd name="adj1" fmla="val 14222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2" name="文字方塊 11"/>
            <p:cNvSpPr txBox="1"/>
            <p:nvPr/>
          </p:nvSpPr>
          <p:spPr>
            <a:xfrm>
              <a:off x="1390230" y="2906877"/>
              <a:ext cx="772071" cy="369332"/>
            </a:xfrm>
            <a:prstGeom prst="rect">
              <a:avLst/>
            </a:prstGeom>
            <a:noFill/>
          </p:spPr>
          <p:txBody>
            <a:bodyPr wrap="none" rtlCol="0">
              <a:spAutoFit/>
            </a:bodyPr>
            <a:lstStyle/>
            <a:p>
              <a:r>
                <a:rPr lang="en-US" altLang="zh-TW" smtClean="0"/>
                <a:t>Step 5</a:t>
              </a:r>
            </a:p>
          </p:txBody>
        </p:sp>
        <p:sp>
          <p:nvSpPr>
            <p:cNvPr id="14" name="文字方塊 13"/>
            <p:cNvSpPr txBox="1"/>
            <p:nvPr/>
          </p:nvSpPr>
          <p:spPr>
            <a:xfrm>
              <a:off x="1302867" y="5850560"/>
              <a:ext cx="946798" cy="369332"/>
            </a:xfrm>
            <a:prstGeom prst="rect">
              <a:avLst/>
            </a:prstGeom>
            <a:noFill/>
          </p:spPr>
          <p:txBody>
            <a:bodyPr wrap="none" rtlCol="0">
              <a:spAutoFit/>
            </a:bodyPr>
            <a:lstStyle/>
            <a:p>
              <a:r>
                <a:rPr lang="en-US" altLang="zh-TW" smtClean="0"/>
                <a:t>Step 6.5</a:t>
              </a:r>
              <a:endParaRPr lang="zh-TW" altLang="en-US"/>
            </a:p>
          </p:txBody>
        </p:sp>
        <p:sp>
          <p:nvSpPr>
            <p:cNvPr id="15" name="文字方塊 14"/>
            <p:cNvSpPr txBox="1"/>
            <p:nvPr/>
          </p:nvSpPr>
          <p:spPr>
            <a:xfrm>
              <a:off x="7428412" y="295883"/>
              <a:ext cx="946798" cy="369332"/>
            </a:xfrm>
            <a:prstGeom prst="rect">
              <a:avLst/>
            </a:prstGeom>
            <a:noFill/>
          </p:spPr>
          <p:txBody>
            <a:bodyPr wrap="none" rtlCol="0">
              <a:spAutoFit/>
            </a:bodyPr>
            <a:lstStyle/>
            <a:p>
              <a:r>
                <a:rPr lang="en-US" altLang="zh-TW" smtClean="0"/>
                <a:t>Step 4.5</a:t>
              </a:r>
              <a:endParaRPr lang="zh-TW" altLang="en-US"/>
            </a:p>
          </p:txBody>
        </p:sp>
        <p:sp>
          <p:nvSpPr>
            <p:cNvPr id="16" name="文字方塊 15"/>
            <p:cNvSpPr txBox="1"/>
            <p:nvPr/>
          </p:nvSpPr>
          <p:spPr>
            <a:xfrm>
              <a:off x="7489372" y="1605073"/>
              <a:ext cx="772071" cy="369332"/>
            </a:xfrm>
            <a:prstGeom prst="rect">
              <a:avLst/>
            </a:prstGeom>
            <a:noFill/>
          </p:spPr>
          <p:txBody>
            <a:bodyPr wrap="none" rtlCol="0">
              <a:spAutoFit/>
            </a:bodyPr>
            <a:lstStyle/>
            <a:p>
              <a:r>
                <a:rPr lang="en-US" altLang="zh-TW" smtClean="0"/>
                <a:t>Step 5</a:t>
              </a:r>
              <a:endParaRPr lang="zh-TW" altLang="en-US"/>
            </a:p>
          </p:txBody>
        </p:sp>
      </p:grpSp>
      <p:sp>
        <p:nvSpPr>
          <p:cNvPr id="4" name="文字方塊 3"/>
          <p:cNvSpPr txBox="1"/>
          <p:nvPr/>
        </p:nvSpPr>
        <p:spPr>
          <a:xfrm>
            <a:off x="3510848" y="469944"/>
            <a:ext cx="1381660" cy="369332"/>
          </a:xfrm>
          <a:prstGeom prst="rect">
            <a:avLst/>
          </a:prstGeom>
          <a:noFill/>
        </p:spPr>
        <p:txBody>
          <a:bodyPr wrap="none" rtlCol="0">
            <a:spAutoFit/>
          </a:bodyPr>
          <a:lstStyle/>
          <a:p>
            <a:r>
              <a:rPr lang="en-US" altLang="zh-TW" b="1" smtClean="0"/>
              <a:t>original flow</a:t>
            </a:r>
            <a:endParaRPr lang="zh-TW" altLang="en-US" b="1"/>
          </a:p>
        </p:txBody>
      </p:sp>
      <p:sp>
        <p:nvSpPr>
          <p:cNvPr id="17" name="文字方塊 16"/>
          <p:cNvSpPr txBox="1"/>
          <p:nvPr/>
        </p:nvSpPr>
        <p:spPr>
          <a:xfrm>
            <a:off x="5975236" y="5454122"/>
            <a:ext cx="981294" cy="369332"/>
          </a:xfrm>
          <a:prstGeom prst="rect">
            <a:avLst/>
          </a:prstGeom>
          <a:noFill/>
        </p:spPr>
        <p:txBody>
          <a:bodyPr wrap="none" rtlCol="0">
            <a:spAutoFit/>
          </a:bodyPr>
          <a:lstStyle/>
          <a:p>
            <a:r>
              <a:rPr lang="en-US" altLang="zh-TW" b="1" smtClean="0"/>
              <a:t>upf flow</a:t>
            </a:r>
            <a:endParaRPr lang="zh-TW" altLang="en-US" b="1"/>
          </a:p>
        </p:txBody>
      </p:sp>
      <p:sp>
        <p:nvSpPr>
          <p:cNvPr id="18" name="左大括弧 17"/>
          <p:cNvSpPr/>
          <p:nvPr/>
        </p:nvSpPr>
        <p:spPr>
          <a:xfrm rot="10800000">
            <a:off x="7536375" y="2841548"/>
            <a:ext cx="391886" cy="2435590"/>
          </a:xfrm>
          <a:prstGeom prst="leftBrace">
            <a:avLst>
              <a:gd name="adj1" fmla="val 14222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9" name="文字方塊 18"/>
          <p:cNvSpPr txBox="1"/>
          <p:nvPr/>
        </p:nvSpPr>
        <p:spPr>
          <a:xfrm>
            <a:off x="7989221" y="3874677"/>
            <a:ext cx="772071" cy="369332"/>
          </a:xfrm>
          <a:prstGeom prst="rect">
            <a:avLst/>
          </a:prstGeom>
          <a:noFill/>
        </p:spPr>
        <p:txBody>
          <a:bodyPr wrap="none" rtlCol="0">
            <a:spAutoFit/>
          </a:bodyPr>
          <a:lstStyle/>
          <a:p>
            <a:r>
              <a:rPr lang="en-US" altLang="zh-TW" smtClean="0"/>
              <a:t>Step 5</a:t>
            </a:r>
          </a:p>
        </p:txBody>
      </p:sp>
    </p:spTree>
    <p:extLst>
      <p:ext uri="{BB962C8B-B14F-4D97-AF65-F5344CB8AC3E}">
        <p14:creationId xmlns:p14="http://schemas.microsoft.com/office/powerpoint/2010/main" val="760041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174306" y="70696"/>
            <a:ext cx="8830354" cy="6710574"/>
            <a:chOff x="323215" y="181019"/>
            <a:chExt cx="8650424" cy="6573838"/>
          </a:xfrm>
        </p:grpSpPr>
        <p:graphicFrame>
          <p:nvGraphicFramePr>
            <p:cNvPr id="6" name="內容版面配置區 3"/>
            <p:cNvGraphicFramePr>
              <a:graphicFrameLocks/>
            </p:cNvGraphicFramePr>
            <p:nvPr>
              <p:extLst>
                <p:ext uri="{D42A27DB-BD31-4B8C-83A1-F6EECF244321}">
                  <p14:modId xmlns:p14="http://schemas.microsoft.com/office/powerpoint/2010/main" val="4247099948"/>
                </p:ext>
              </p:extLst>
            </p:nvPr>
          </p:nvGraphicFramePr>
          <p:xfrm>
            <a:off x="323215" y="181020"/>
            <a:ext cx="4283075" cy="6573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內容版面配置區 3"/>
            <p:cNvGraphicFramePr>
              <a:graphicFrameLocks/>
            </p:cNvGraphicFramePr>
            <p:nvPr>
              <p:extLst>
                <p:ext uri="{D42A27DB-BD31-4B8C-83A1-F6EECF244321}">
                  <p14:modId xmlns:p14="http://schemas.microsoft.com/office/powerpoint/2010/main" val="987887137"/>
                </p:ext>
              </p:extLst>
            </p:nvPr>
          </p:nvGraphicFramePr>
          <p:xfrm>
            <a:off x="4690564" y="181019"/>
            <a:ext cx="4283075" cy="65738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Tree>
    <p:extLst>
      <p:ext uri="{BB962C8B-B14F-4D97-AF65-F5344CB8AC3E}">
        <p14:creationId xmlns:p14="http://schemas.microsoft.com/office/powerpoint/2010/main" val="3723102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fetm </a:t>
            </a:r>
            <a:r>
              <a:rPr lang="en-US" altLang="zh-TW"/>
              <a:t>I/O </a:t>
            </a:r>
            <a:r>
              <a:rPr lang="en-US" altLang="zh-TW" smtClean="0"/>
              <a:t>chart (</a:t>
            </a:r>
            <a:r>
              <a:rPr lang="en-US" altLang="zh-TW" smtClean="0"/>
              <a:t>GEN_ETM_BY_UPF flow)</a:t>
            </a:r>
            <a:endParaRPr lang="zh-TW" altLang="en-US"/>
          </a:p>
        </p:txBody>
      </p:sp>
      <p:grpSp>
        <p:nvGrpSpPr>
          <p:cNvPr id="25" name="群組 24"/>
          <p:cNvGrpSpPr/>
          <p:nvPr/>
        </p:nvGrpSpPr>
        <p:grpSpPr>
          <a:xfrm>
            <a:off x="1425355" y="1543282"/>
            <a:ext cx="6869289" cy="5131290"/>
            <a:chOff x="1425355" y="1467868"/>
            <a:chExt cx="6869289" cy="5131290"/>
          </a:xfrm>
        </p:grpSpPr>
        <p:sp>
          <p:nvSpPr>
            <p:cNvPr id="24" name="圓角矩形 23"/>
            <p:cNvSpPr/>
            <p:nvPr/>
          </p:nvSpPr>
          <p:spPr>
            <a:xfrm>
              <a:off x="1425355" y="1467868"/>
              <a:ext cx="6869289" cy="24862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 name="向下箭號 3"/>
            <p:cNvSpPr/>
            <p:nvPr/>
          </p:nvSpPr>
          <p:spPr>
            <a:xfrm>
              <a:off x="4665263" y="4014183"/>
              <a:ext cx="381670" cy="29640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 name="圓角矩形 4"/>
            <p:cNvSpPr/>
            <p:nvPr/>
          </p:nvSpPr>
          <p:spPr>
            <a:xfrm>
              <a:off x="3850629" y="4370609"/>
              <a:ext cx="2010937" cy="70524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mtClean="0"/>
                <a:t>Fetm</a:t>
              </a:r>
              <a:endParaRPr lang="zh-TW" altLang="en-US"/>
            </a:p>
          </p:txBody>
        </p:sp>
        <p:sp>
          <p:nvSpPr>
            <p:cNvPr id="6" name="向下箭號 5"/>
            <p:cNvSpPr/>
            <p:nvPr/>
          </p:nvSpPr>
          <p:spPr>
            <a:xfrm>
              <a:off x="4665262" y="5132925"/>
              <a:ext cx="381670" cy="29640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 name="圓角矩形 6"/>
            <p:cNvSpPr/>
            <p:nvPr/>
          </p:nvSpPr>
          <p:spPr>
            <a:xfrm>
              <a:off x="1425355" y="5486398"/>
              <a:ext cx="6869289" cy="11127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圓角矩形 7"/>
            <p:cNvSpPr/>
            <p:nvPr/>
          </p:nvSpPr>
          <p:spPr>
            <a:xfrm>
              <a:off x="1714752" y="1655339"/>
              <a:ext cx="1138647" cy="597501"/>
            </a:xfrm>
            <a:prstGeom prst="round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1200" smtClean="0"/>
                <a:t>Sign off/ Dream System</a:t>
              </a:r>
              <a:endParaRPr lang="zh-TW" altLang="en-US" sz="1200"/>
            </a:p>
          </p:txBody>
        </p:sp>
        <p:sp>
          <p:nvSpPr>
            <p:cNvPr id="9" name="圓角矩形 8"/>
            <p:cNvSpPr/>
            <p:nvPr/>
          </p:nvSpPr>
          <p:spPr>
            <a:xfrm>
              <a:off x="3001686" y="1655339"/>
              <a:ext cx="1138647"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PG Netlist</a:t>
              </a:r>
            </a:p>
            <a:p>
              <a:pPr algn="ctr"/>
              <a:r>
                <a:rPr lang="en-US" altLang="zh-TW" sz="1200" smtClean="0"/>
                <a:t>(*.v)</a:t>
              </a:r>
              <a:endParaRPr lang="zh-TW" altLang="en-US" sz="1200"/>
            </a:p>
          </p:txBody>
        </p:sp>
        <p:sp>
          <p:nvSpPr>
            <p:cNvPr id="10" name="圓角矩形 9"/>
            <p:cNvSpPr/>
            <p:nvPr/>
          </p:nvSpPr>
          <p:spPr>
            <a:xfrm>
              <a:off x="4288620" y="1655338"/>
              <a:ext cx="1138647"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Timing Constraint</a:t>
              </a:r>
            </a:p>
            <a:p>
              <a:pPr algn="ctr"/>
              <a:r>
                <a:rPr lang="en-US" altLang="zh-TW" sz="1200" smtClean="0"/>
                <a:t>(*.sdc)</a:t>
              </a:r>
              <a:endParaRPr lang="zh-TW" altLang="en-US" sz="1200"/>
            </a:p>
          </p:txBody>
        </p:sp>
        <p:sp>
          <p:nvSpPr>
            <p:cNvPr id="11" name="圓角矩形 10"/>
            <p:cNvSpPr/>
            <p:nvPr/>
          </p:nvSpPr>
          <p:spPr>
            <a:xfrm>
              <a:off x="4288618" y="2411382"/>
              <a:ext cx="1138647" cy="597501"/>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RC files</a:t>
              </a:r>
            </a:p>
            <a:p>
              <a:pPr algn="ctr"/>
              <a:r>
                <a:rPr lang="en-US" altLang="zh-TW" sz="1200" smtClean="0"/>
                <a:t>(*.spef)</a:t>
              </a:r>
              <a:endParaRPr lang="zh-TW" altLang="en-US" sz="1200"/>
            </a:p>
          </p:txBody>
        </p:sp>
        <p:sp>
          <p:nvSpPr>
            <p:cNvPr id="12" name="圓角矩形 11"/>
            <p:cNvSpPr/>
            <p:nvPr/>
          </p:nvSpPr>
          <p:spPr>
            <a:xfrm>
              <a:off x="6862486" y="2411382"/>
              <a:ext cx="1138647" cy="597501"/>
            </a:xfrm>
            <a:prstGeom prst="round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1200" smtClean="0"/>
                <a:t>pgmap</a:t>
              </a:r>
            </a:p>
            <a:p>
              <a:pPr algn="ctr"/>
              <a:r>
                <a:rPr lang="en-US" altLang="zh-TW" sz="1200" smtClean="0"/>
                <a:t>(*.pamap)</a:t>
              </a:r>
              <a:endParaRPr lang="zh-TW" altLang="en-US" sz="1200"/>
            </a:p>
          </p:txBody>
        </p:sp>
        <p:sp>
          <p:nvSpPr>
            <p:cNvPr id="13" name="向下箭號 12"/>
            <p:cNvSpPr/>
            <p:nvPr/>
          </p:nvSpPr>
          <p:spPr>
            <a:xfrm>
              <a:off x="2032897" y="2505450"/>
              <a:ext cx="502356" cy="406400"/>
            </a:xfrm>
            <a:prstGeom prst="downArrow">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4" name="圓角矩形 13"/>
            <p:cNvSpPr/>
            <p:nvPr/>
          </p:nvSpPr>
          <p:spPr>
            <a:xfrm>
              <a:off x="1714752" y="3167424"/>
              <a:ext cx="1138647"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fetm control file</a:t>
              </a:r>
              <a:endParaRPr lang="zh-TW" altLang="en-US" sz="1200"/>
            </a:p>
          </p:txBody>
        </p:sp>
        <p:sp>
          <p:nvSpPr>
            <p:cNvPr id="15" name="圓角矩形 14"/>
            <p:cNvSpPr/>
            <p:nvPr/>
          </p:nvSpPr>
          <p:spPr>
            <a:xfrm>
              <a:off x="3001686" y="2411382"/>
              <a:ext cx="1138647" cy="597501"/>
            </a:xfrm>
            <a:prstGeom prst="round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1200" smtClean="0"/>
                <a:t>Pad pin list file</a:t>
              </a:r>
              <a:endParaRPr lang="zh-TW" altLang="en-US" sz="1200"/>
            </a:p>
          </p:txBody>
        </p:sp>
        <p:sp>
          <p:nvSpPr>
            <p:cNvPr id="16" name="圓角矩形 15"/>
            <p:cNvSpPr/>
            <p:nvPr/>
          </p:nvSpPr>
          <p:spPr>
            <a:xfrm>
              <a:off x="5575553" y="1654547"/>
              <a:ext cx="1138647"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Powervalue list</a:t>
              </a:r>
            </a:p>
          </p:txBody>
        </p:sp>
        <p:sp>
          <p:nvSpPr>
            <p:cNvPr id="17" name="圓角矩形 16"/>
            <p:cNvSpPr/>
            <p:nvPr/>
          </p:nvSpPr>
          <p:spPr>
            <a:xfrm>
              <a:off x="5575553" y="2411382"/>
              <a:ext cx="1138647" cy="597501"/>
            </a:xfrm>
            <a:prstGeom prst="round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1200" smtClean="0"/>
                <a:t>(if 28nm)</a:t>
              </a:r>
            </a:p>
            <a:p>
              <a:pPr algn="ctr"/>
              <a:r>
                <a:rPr lang="en-US" altLang="zh-TW" sz="1200" smtClean="0"/>
                <a:t>AOCV_TABLE</a:t>
              </a:r>
            </a:p>
          </p:txBody>
        </p:sp>
        <p:sp>
          <p:nvSpPr>
            <p:cNvPr id="18" name="圓角矩形 17"/>
            <p:cNvSpPr/>
            <p:nvPr/>
          </p:nvSpPr>
          <p:spPr>
            <a:xfrm>
              <a:off x="3001686" y="3167425"/>
              <a:ext cx="2425581"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Core , IO , Macro, IP Library</a:t>
              </a:r>
            </a:p>
            <a:p>
              <a:pPr algn="ctr"/>
              <a:r>
                <a:rPr lang="en-US" altLang="zh-TW" sz="1200" smtClean="0"/>
                <a:t>(*.lib *.db)</a:t>
              </a:r>
              <a:endParaRPr lang="zh-TW" altLang="en-US" sz="1200"/>
            </a:p>
          </p:txBody>
        </p:sp>
        <p:sp>
          <p:nvSpPr>
            <p:cNvPr id="19" name="圓角矩形 18"/>
            <p:cNvSpPr/>
            <p:nvPr/>
          </p:nvSpPr>
          <p:spPr>
            <a:xfrm>
              <a:off x="1714752" y="5739556"/>
              <a:ext cx="1899803"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ETM lib</a:t>
              </a:r>
            </a:p>
            <a:p>
              <a:pPr algn="ctr"/>
              <a:r>
                <a:rPr lang="en-US" altLang="zh-TW" sz="1200" smtClean="0"/>
                <a:t>(*.pglib.gz, *.lib.gz)</a:t>
              </a:r>
              <a:endParaRPr lang="zh-TW" altLang="en-US" sz="1200"/>
            </a:p>
          </p:txBody>
        </p:sp>
        <p:sp>
          <p:nvSpPr>
            <p:cNvPr id="20" name="圓角矩形 19"/>
            <p:cNvSpPr/>
            <p:nvPr/>
          </p:nvSpPr>
          <p:spPr>
            <a:xfrm>
              <a:off x="3908042" y="5745189"/>
              <a:ext cx="1899803"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Arc report</a:t>
              </a:r>
            </a:p>
            <a:p>
              <a:pPr algn="ctr"/>
              <a:r>
                <a:rPr lang="en-US" altLang="zh-TW" sz="1200" smtClean="0"/>
                <a:t>(.arcrpt, noarcpins.lis)</a:t>
              </a:r>
              <a:endParaRPr lang="zh-TW" altLang="en-US" sz="1200"/>
            </a:p>
          </p:txBody>
        </p:sp>
        <p:sp>
          <p:nvSpPr>
            <p:cNvPr id="21" name="圓角矩形 20"/>
            <p:cNvSpPr/>
            <p:nvPr/>
          </p:nvSpPr>
          <p:spPr>
            <a:xfrm>
              <a:off x="6101331" y="5739555"/>
              <a:ext cx="1899803"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Log</a:t>
              </a:r>
            </a:p>
            <a:p>
              <a:pPr algn="ctr"/>
              <a:r>
                <a:rPr lang="en-US" altLang="zh-TW" sz="1200" smtClean="0"/>
                <a:t>(fetm.log)</a:t>
              </a:r>
              <a:endParaRPr lang="zh-TW" altLang="en-US" sz="1200"/>
            </a:p>
          </p:txBody>
        </p:sp>
        <p:sp>
          <p:nvSpPr>
            <p:cNvPr id="22" name="圓角矩形 21"/>
            <p:cNvSpPr/>
            <p:nvPr/>
          </p:nvSpPr>
          <p:spPr>
            <a:xfrm>
              <a:off x="7235785" y="3289721"/>
              <a:ext cx="899613" cy="222282"/>
            </a:xfrm>
            <a:prstGeom prst="round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1200" smtClean="0"/>
                <a:t>optional</a:t>
              </a:r>
              <a:endParaRPr lang="zh-TW" altLang="en-US" sz="1200"/>
            </a:p>
          </p:txBody>
        </p:sp>
        <p:sp>
          <p:nvSpPr>
            <p:cNvPr id="23" name="圓角矩形 22"/>
            <p:cNvSpPr/>
            <p:nvPr/>
          </p:nvSpPr>
          <p:spPr>
            <a:xfrm>
              <a:off x="7235785" y="3589204"/>
              <a:ext cx="899613" cy="22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necessary</a:t>
              </a:r>
              <a:endParaRPr lang="zh-TW" altLang="en-US" sz="1200"/>
            </a:p>
          </p:txBody>
        </p:sp>
      </p:grpSp>
    </p:spTree>
    <p:extLst>
      <p:ext uri="{BB962C8B-B14F-4D97-AF65-F5344CB8AC3E}">
        <p14:creationId xmlns:p14="http://schemas.microsoft.com/office/powerpoint/2010/main" val="71356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fetm input / output</a:t>
            </a:r>
            <a:endParaRPr lang="zh-TW" altLang="en-US"/>
          </a:p>
        </p:txBody>
      </p:sp>
      <p:grpSp>
        <p:nvGrpSpPr>
          <p:cNvPr id="25" name="群組 24"/>
          <p:cNvGrpSpPr/>
          <p:nvPr/>
        </p:nvGrpSpPr>
        <p:grpSpPr>
          <a:xfrm>
            <a:off x="1425355" y="1543282"/>
            <a:ext cx="6869289" cy="5131290"/>
            <a:chOff x="1425355" y="1467868"/>
            <a:chExt cx="6869289" cy="5131290"/>
          </a:xfrm>
        </p:grpSpPr>
        <p:sp>
          <p:nvSpPr>
            <p:cNvPr id="24" name="圓角矩形 23"/>
            <p:cNvSpPr/>
            <p:nvPr/>
          </p:nvSpPr>
          <p:spPr>
            <a:xfrm>
              <a:off x="1425355" y="1467868"/>
              <a:ext cx="6869289" cy="24862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 name="向下箭號 3"/>
            <p:cNvSpPr/>
            <p:nvPr/>
          </p:nvSpPr>
          <p:spPr>
            <a:xfrm>
              <a:off x="4665263" y="4014183"/>
              <a:ext cx="381670" cy="29640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 name="圓角矩形 4"/>
            <p:cNvSpPr/>
            <p:nvPr/>
          </p:nvSpPr>
          <p:spPr>
            <a:xfrm>
              <a:off x="3850629" y="4370609"/>
              <a:ext cx="2010937" cy="70524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mtClean="0"/>
                <a:t>Fetm</a:t>
              </a:r>
              <a:endParaRPr lang="zh-TW" altLang="en-US"/>
            </a:p>
          </p:txBody>
        </p:sp>
        <p:sp>
          <p:nvSpPr>
            <p:cNvPr id="6" name="向下箭號 5"/>
            <p:cNvSpPr/>
            <p:nvPr/>
          </p:nvSpPr>
          <p:spPr>
            <a:xfrm>
              <a:off x="4665262" y="5132925"/>
              <a:ext cx="381670" cy="29640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 name="圓角矩形 6"/>
            <p:cNvSpPr/>
            <p:nvPr/>
          </p:nvSpPr>
          <p:spPr>
            <a:xfrm>
              <a:off x="1425355" y="5486398"/>
              <a:ext cx="6869289" cy="11127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圓角矩形 7"/>
            <p:cNvSpPr/>
            <p:nvPr/>
          </p:nvSpPr>
          <p:spPr>
            <a:xfrm>
              <a:off x="1714752" y="1655339"/>
              <a:ext cx="1138647" cy="597501"/>
            </a:xfrm>
            <a:prstGeom prst="round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1200" smtClean="0"/>
                <a:t>Sign off/ Dream System</a:t>
              </a:r>
              <a:endParaRPr lang="zh-TW" altLang="en-US" sz="1200"/>
            </a:p>
          </p:txBody>
        </p:sp>
        <p:sp>
          <p:nvSpPr>
            <p:cNvPr id="9" name="圓角矩形 8"/>
            <p:cNvSpPr/>
            <p:nvPr/>
          </p:nvSpPr>
          <p:spPr>
            <a:xfrm>
              <a:off x="3001686" y="1655339"/>
              <a:ext cx="1138647"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Netlist</a:t>
              </a:r>
              <a:endParaRPr lang="en-US" altLang="zh-TW" sz="1200" smtClean="0"/>
            </a:p>
            <a:p>
              <a:pPr algn="ctr"/>
              <a:r>
                <a:rPr lang="en-US" altLang="zh-TW" sz="1200" smtClean="0"/>
                <a:t>(*.v)</a:t>
              </a:r>
              <a:endParaRPr lang="zh-TW" altLang="en-US" sz="1200"/>
            </a:p>
          </p:txBody>
        </p:sp>
        <p:sp>
          <p:nvSpPr>
            <p:cNvPr id="10" name="圓角矩形 9"/>
            <p:cNvSpPr/>
            <p:nvPr/>
          </p:nvSpPr>
          <p:spPr>
            <a:xfrm>
              <a:off x="4288620" y="1655338"/>
              <a:ext cx="1138647"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Timing Constraint</a:t>
              </a:r>
            </a:p>
            <a:p>
              <a:pPr algn="ctr"/>
              <a:r>
                <a:rPr lang="en-US" altLang="zh-TW" sz="1200" smtClean="0"/>
                <a:t>(*.sdc)</a:t>
              </a:r>
              <a:endParaRPr lang="zh-TW" altLang="en-US" sz="1200"/>
            </a:p>
          </p:txBody>
        </p:sp>
        <p:sp>
          <p:nvSpPr>
            <p:cNvPr id="11" name="圓角矩形 10"/>
            <p:cNvSpPr/>
            <p:nvPr/>
          </p:nvSpPr>
          <p:spPr>
            <a:xfrm>
              <a:off x="4288618" y="2411382"/>
              <a:ext cx="1138647" cy="597501"/>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RC files</a:t>
              </a:r>
            </a:p>
            <a:p>
              <a:pPr algn="ctr"/>
              <a:r>
                <a:rPr lang="en-US" altLang="zh-TW" sz="1200" smtClean="0"/>
                <a:t>(*.spef)</a:t>
              </a:r>
              <a:endParaRPr lang="zh-TW" altLang="en-US" sz="1200"/>
            </a:p>
          </p:txBody>
        </p:sp>
        <p:sp>
          <p:nvSpPr>
            <p:cNvPr id="12" name="圓角矩形 11"/>
            <p:cNvSpPr/>
            <p:nvPr/>
          </p:nvSpPr>
          <p:spPr>
            <a:xfrm>
              <a:off x="6862486" y="2411382"/>
              <a:ext cx="1138647" cy="597501"/>
            </a:xfrm>
            <a:prstGeom prst="round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1200" smtClean="0"/>
                <a:t>pgmap</a:t>
              </a:r>
            </a:p>
            <a:p>
              <a:pPr algn="ctr"/>
              <a:r>
                <a:rPr lang="en-US" altLang="zh-TW" sz="1200" smtClean="0"/>
                <a:t>(*.pamap)</a:t>
              </a:r>
              <a:endParaRPr lang="zh-TW" altLang="en-US" sz="1200"/>
            </a:p>
          </p:txBody>
        </p:sp>
        <p:sp>
          <p:nvSpPr>
            <p:cNvPr id="13" name="向下箭號 12"/>
            <p:cNvSpPr/>
            <p:nvPr/>
          </p:nvSpPr>
          <p:spPr>
            <a:xfrm>
              <a:off x="2032897" y="2505450"/>
              <a:ext cx="502356" cy="406400"/>
            </a:xfrm>
            <a:prstGeom prst="downArrow">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4" name="圓角矩形 13"/>
            <p:cNvSpPr/>
            <p:nvPr/>
          </p:nvSpPr>
          <p:spPr>
            <a:xfrm>
              <a:off x="1714752" y="3167424"/>
              <a:ext cx="1138647"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fetm control file</a:t>
              </a:r>
              <a:endParaRPr lang="zh-TW" altLang="en-US" sz="1200"/>
            </a:p>
          </p:txBody>
        </p:sp>
        <p:sp>
          <p:nvSpPr>
            <p:cNvPr id="15" name="圓角矩形 14"/>
            <p:cNvSpPr/>
            <p:nvPr/>
          </p:nvSpPr>
          <p:spPr>
            <a:xfrm>
              <a:off x="3001686" y="2411382"/>
              <a:ext cx="1138647" cy="597501"/>
            </a:xfrm>
            <a:prstGeom prst="round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1200" smtClean="0"/>
                <a:t>Pad pin list file</a:t>
              </a:r>
              <a:endParaRPr lang="zh-TW" altLang="en-US" sz="1200"/>
            </a:p>
          </p:txBody>
        </p:sp>
        <p:sp>
          <p:nvSpPr>
            <p:cNvPr id="17" name="圓角矩形 16"/>
            <p:cNvSpPr/>
            <p:nvPr/>
          </p:nvSpPr>
          <p:spPr>
            <a:xfrm>
              <a:off x="5575553" y="2411382"/>
              <a:ext cx="1138647" cy="597501"/>
            </a:xfrm>
            <a:prstGeom prst="round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1200" smtClean="0"/>
                <a:t>(if 28nm)</a:t>
              </a:r>
            </a:p>
            <a:p>
              <a:pPr algn="ctr"/>
              <a:r>
                <a:rPr lang="en-US" altLang="zh-TW" sz="1200" smtClean="0"/>
                <a:t>AOCV_TABLE</a:t>
              </a:r>
            </a:p>
          </p:txBody>
        </p:sp>
        <p:sp>
          <p:nvSpPr>
            <p:cNvPr id="18" name="圓角矩形 17"/>
            <p:cNvSpPr/>
            <p:nvPr/>
          </p:nvSpPr>
          <p:spPr>
            <a:xfrm>
              <a:off x="3001686" y="3167425"/>
              <a:ext cx="2425581"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Core , IO , Macro, IP Library</a:t>
              </a:r>
            </a:p>
            <a:p>
              <a:pPr algn="ctr"/>
              <a:r>
                <a:rPr lang="en-US" altLang="zh-TW" sz="1200" smtClean="0"/>
                <a:t>(*.lib *.db)</a:t>
              </a:r>
              <a:endParaRPr lang="zh-TW" altLang="en-US" sz="1200"/>
            </a:p>
          </p:txBody>
        </p:sp>
        <p:sp>
          <p:nvSpPr>
            <p:cNvPr id="19" name="圓角矩形 18"/>
            <p:cNvSpPr/>
            <p:nvPr/>
          </p:nvSpPr>
          <p:spPr>
            <a:xfrm>
              <a:off x="1714752" y="5739556"/>
              <a:ext cx="1899803"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ETM lib</a:t>
              </a:r>
            </a:p>
            <a:p>
              <a:pPr algn="ctr"/>
              <a:r>
                <a:rPr lang="en-US" altLang="zh-TW" sz="1200" smtClean="0"/>
                <a:t>(*.pgdb, *.db</a:t>
              </a:r>
            </a:p>
            <a:p>
              <a:pPr algn="ctr"/>
              <a:r>
                <a:rPr lang="en-US" altLang="zh-TW" sz="1200" smtClean="0"/>
                <a:t>*.</a:t>
              </a:r>
              <a:r>
                <a:rPr lang="en-US" altLang="zh-TW" sz="1200" smtClean="0"/>
                <a:t>pglib.gz, *.lib.gz)</a:t>
              </a:r>
              <a:endParaRPr lang="zh-TW" altLang="en-US" sz="1200"/>
            </a:p>
          </p:txBody>
        </p:sp>
        <p:sp>
          <p:nvSpPr>
            <p:cNvPr id="20" name="圓角矩形 19"/>
            <p:cNvSpPr/>
            <p:nvPr/>
          </p:nvSpPr>
          <p:spPr>
            <a:xfrm>
              <a:off x="3908042" y="5745189"/>
              <a:ext cx="1899803"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Arc report</a:t>
              </a:r>
            </a:p>
            <a:p>
              <a:pPr algn="ctr"/>
              <a:r>
                <a:rPr lang="en-US" altLang="zh-TW" sz="1200" smtClean="0"/>
                <a:t>(.arcrpt, noarcpins.lis)</a:t>
              </a:r>
              <a:endParaRPr lang="zh-TW" altLang="en-US" sz="1200"/>
            </a:p>
          </p:txBody>
        </p:sp>
        <p:sp>
          <p:nvSpPr>
            <p:cNvPr id="21" name="圓角矩形 20"/>
            <p:cNvSpPr/>
            <p:nvPr/>
          </p:nvSpPr>
          <p:spPr>
            <a:xfrm>
              <a:off x="6101331" y="5739555"/>
              <a:ext cx="1899803" cy="597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Log</a:t>
              </a:r>
            </a:p>
            <a:p>
              <a:pPr algn="ctr"/>
              <a:r>
                <a:rPr lang="en-US" altLang="zh-TW" sz="1200" smtClean="0"/>
                <a:t>(fetm.log)</a:t>
              </a:r>
              <a:endParaRPr lang="zh-TW" altLang="en-US" sz="1200"/>
            </a:p>
          </p:txBody>
        </p:sp>
        <p:sp>
          <p:nvSpPr>
            <p:cNvPr id="22" name="圓角矩形 21"/>
            <p:cNvSpPr/>
            <p:nvPr/>
          </p:nvSpPr>
          <p:spPr>
            <a:xfrm>
              <a:off x="7235785" y="3289721"/>
              <a:ext cx="899613" cy="222282"/>
            </a:xfrm>
            <a:prstGeom prst="round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1200" smtClean="0"/>
                <a:t>optional</a:t>
              </a:r>
              <a:endParaRPr lang="zh-TW" altLang="en-US" sz="1200"/>
            </a:p>
          </p:txBody>
        </p:sp>
        <p:sp>
          <p:nvSpPr>
            <p:cNvPr id="23" name="圓角矩形 22"/>
            <p:cNvSpPr/>
            <p:nvPr/>
          </p:nvSpPr>
          <p:spPr>
            <a:xfrm>
              <a:off x="7235785" y="3589204"/>
              <a:ext cx="899613" cy="222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smtClean="0"/>
                <a:t>necessary</a:t>
              </a:r>
              <a:endParaRPr lang="zh-TW" altLang="en-US" sz="1200"/>
            </a:p>
          </p:txBody>
        </p:sp>
      </p:grpSp>
      <p:sp>
        <p:nvSpPr>
          <p:cNvPr id="26" name="圓角矩形 25"/>
          <p:cNvSpPr/>
          <p:nvPr/>
        </p:nvSpPr>
        <p:spPr>
          <a:xfrm>
            <a:off x="5575553" y="1730752"/>
            <a:ext cx="1138647" cy="597501"/>
          </a:xfrm>
          <a:prstGeom prst="roundRect">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1200"/>
              <a:t>p</a:t>
            </a:r>
            <a:r>
              <a:rPr lang="en-US" altLang="zh-TW" sz="1200" smtClean="0"/>
              <a:t>owervalue list</a:t>
            </a:r>
            <a:endParaRPr lang="en-US" altLang="zh-TW" sz="1200" smtClean="0"/>
          </a:p>
        </p:txBody>
      </p:sp>
    </p:spTree>
    <p:extLst>
      <p:ext uri="{BB962C8B-B14F-4D97-AF65-F5344CB8AC3E}">
        <p14:creationId xmlns:p14="http://schemas.microsoft.com/office/powerpoint/2010/main" val="274753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Fetm control file</a:t>
            </a:r>
            <a:endParaRPr lang="zh-TW" altLang="en-US"/>
          </a:p>
        </p:txBody>
      </p:sp>
      <p:sp>
        <p:nvSpPr>
          <p:cNvPr id="3" name="內容版面配置區 2"/>
          <p:cNvSpPr>
            <a:spLocks noGrp="1"/>
          </p:cNvSpPr>
          <p:nvPr>
            <p:ph sz="quarter" idx="10"/>
          </p:nvPr>
        </p:nvSpPr>
        <p:spPr/>
        <p:txBody>
          <a:bodyPr/>
          <a:lstStyle/>
          <a:p>
            <a:endParaRPr lang="en-US" altLang="zh-TW" smtClean="0"/>
          </a:p>
          <a:p>
            <a:endParaRPr lang="en-US" altLang="zh-TW"/>
          </a:p>
          <a:p>
            <a:endParaRPr lang="en-US" altLang="zh-TW" smtClean="0"/>
          </a:p>
          <a:p>
            <a:r>
              <a:rPr lang="en-US" altLang="zh-TW" smtClean="0"/>
              <a:t>genctrl			(</a:t>
            </a:r>
            <a:r>
              <a:rPr lang="en-US" altLang="zh-TW" smtClean="0">
                <a:solidFill>
                  <a:srgbClr val="FF0000"/>
                </a:solidFill>
              </a:rPr>
              <a:t>default</a:t>
            </a:r>
            <a:r>
              <a:rPr lang="en-US" altLang="zh-TW" smtClean="0"/>
              <a:t> | other options)</a:t>
            </a:r>
          </a:p>
          <a:p>
            <a:pPr lvl="1"/>
            <a:r>
              <a:rPr lang="en-US" altLang="zh-TW" smtClean="0"/>
              <a:t>GEN_ETM_BY_UPF		= </a:t>
            </a:r>
            <a:r>
              <a:rPr lang="en-US" altLang="zh-TW" smtClean="0">
                <a:solidFill>
                  <a:srgbClr val="FF0000"/>
                </a:solidFill>
              </a:rPr>
              <a:t>NO</a:t>
            </a:r>
            <a:r>
              <a:rPr lang="en-US" altLang="zh-TW" smtClean="0"/>
              <a:t> | YES			generate ETM.pglib</a:t>
            </a:r>
          </a:p>
          <a:p>
            <a:pPr lvl="1"/>
            <a:r>
              <a:rPr lang="en-US" altLang="zh-TW" smtClean="0"/>
              <a:t>GEN_NO_PG_ETM		= </a:t>
            </a:r>
            <a:r>
              <a:rPr lang="en-US" altLang="zh-TW" smtClean="0">
                <a:solidFill>
                  <a:srgbClr val="FF0000"/>
                </a:solidFill>
              </a:rPr>
              <a:t>NO</a:t>
            </a:r>
            <a:r>
              <a:rPr lang="en-US" altLang="zh-TW" smtClean="0"/>
              <a:t> |</a:t>
            </a:r>
            <a:r>
              <a:rPr lang="zh-TW" altLang="en-US" smtClean="0"/>
              <a:t> </a:t>
            </a:r>
            <a:r>
              <a:rPr lang="en-US" altLang="zh-TW" smtClean="0"/>
              <a:t>YES			generate ETM.lib</a:t>
            </a:r>
          </a:p>
          <a:p>
            <a:pPr lvl="1"/>
            <a:r>
              <a:rPr lang="en-US" altLang="zh-TW"/>
              <a:t>MODEL_VALIDATION	=</a:t>
            </a:r>
            <a:r>
              <a:rPr lang="zh-TW" altLang="en-US"/>
              <a:t> </a:t>
            </a:r>
            <a:r>
              <a:rPr lang="en-US" altLang="zh-TW">
                <a:solidFill>
                  <a:srgbClr val="FF0000"/>
                </a:solidFill>
              </a:rPr>
              <a:t>NO</a:t>
            </a:r>
            <a:r>
              <a:rPr lang="zh-TW" altLang="en-US"/>
              <a:t> </a:t>
            </a:r>
            <a:r>
              <a:rPr lang="en-US" altLang="zh-TW"/>
              <a:t>|</a:t>
            </a:r>
            <a:r>
              <a:rPr lang="zh-TW" altLang="en-US"/>
              <a:t> </a:t>
            </a:r>
            <a:r>
              <a:rPr lang="en-US" altLang="zh-TW"/>
              <a:t>YES</a:t>
            </a:r>
          </a:p>
          <a:p>
            <a:pPr lvl="1"/>
            <a:r>
              <a:rPr lang="en-US" altLang="zh-TW" smtClean="0"/>
              <a:t>CHECK_ETM		= </a:t>
            </a:r>
            <a:r>
              <a:rPr lang="en-US" altLang="zh-TW" smtClean="0">
                <a:solidFill>
                  <a:srgbClr val="FF0000"/>
                </a:solidFill>
              </a:rPr>
              <a:t>CCD</a:t>
            </a:r>
            <a:r>
              <a:rPr lang="en-US" altLang="zh-TW" smtClean="0"/>
              <a:t> | LITMUS | NO</a:t>
            </a:r>
          </a:p>
          <a:p>
            <a:r>
              <a:rPr lang="en-US" altLang="zh-TW" smtClean="0"/>
              <a:t>Fetm will go original flow if the options is all unset or set to default</a:t>
            </a:r>
          </a:p>
          <a:p>
            <a:r>
              <a:rPr lang="en-US" altLang="zh-TW" smtClean="0"/>
              <a:t>Fetm will check the os version if CHECK_ETM is set to LITMUS</a:t>
            </a:r>
          </a:p>
        </p:txBody>
      </p:sp>
      <p:pic>
        <p:nvPicPr>
          <p:cNvPr id="8" name="圖片 7"/>
          <p:cNvPicPr>
            <a:picLocks noChangeAspect="1"/>
          </p:cNvPicPr>
          <p:nvPr/>
        </p:nvPicPr>
        <p:blipFill>
          <a:blip r:embed="rId2"/>
          <a:stretch>
            <a:fillRect/>
          </a:stretch>
        </p:blipFill>
        <p:spPr>
          <a:xfrm>
            <a:off x="727525" y="5081630"/>
            <a:ext cx="8116433" cy="1038370"/>
          </a:xfrm>
          <a:prstGeom prst="rect">
            <a:avLst/>
          </a:prstGeom>
        </p:spPr>
      </p:pic>
      <p:pic>
        <p:nvPicPr>
          <p:cNvPr id="4" name="圖片 3"/>
          <p:cNvPicPr>
            <a:picLocks noChangeAspect="1"/>
          </p:cNvPicPr>
          <p:nvPr/>
        </p:nvPicPr>
        <p:blipFill>
          <a:blip r:embed="rId3"/>
          <a:stretch>
            <a:fillRect/>
          </a:stretch>
        </p:blipFill>
        <p:spPr>
          <a:xfrm>
            <a:off x="727525" y="1554388"/>
            <a:ext cx="8203474" cy="1317618"/>
          </a:xfrm>
          <a:prstGeom prst="rect">
            <a:avLst/>
          </a:prstGeom>
        </p:spPr>
      </p:pic>
    </p:spTree>
    <p:extLst>
      <p:ext uri="{BB962C8B-B14F-4D97-AF65-F5344CB8AC3E}">
        <p14:creationId xmlns:p14="http://schemas.microsoft.com/office/powerpoint/2010/main" val="2150120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流程圖: 替代處理程序 163"/>
          <p:cNvSpPr/>
          <p:nvPr/>
        </p:nvSpPr>
        <p:spPr>
          <a:xfrm>
            <a:off x="5114691" y="3885147"/>
            <a:ext cx="3898680" cy="2213766"/>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163" name="流程圖: 替代處理程序 162"/>
          <p:cNvSpPr/>
          <p:nvPr/>
        </p:nvSpPr>
        <p:spPr>
          <a:xfrm>
            <a:off x="5114691" y="1630117"/>
            <a:ext cx="3898680" cy="218964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62" name="流程圖: 替代處理程序 161"/>
          <p:cNvSpPr/>
          <p:nvPr/>
        </p:nvSpPr>
        <p:spPr>
          <a:xfrm>
            <a:off x="2271835" y="1127975"/>
            <a:ext cx="3397445" cy="87736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61" name="流程圖: 替代處理程序 160"/>
          <p:cNvSpPr/>
          <p:nvPr/>
        </p:nvSpPr>
        <p:spPr>
          <a:xfrm>
            <a:off x="74060" y="2067579"/>
            <a:ext cx="4932610" cy="454222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smtClean="0"/>
              <a:t>			Output files &amp; New options in 								control file</a:t>
            </a:r>
            <a:br>
              <a:rPr lang="en-US" altLang="zh-TW" smtClean="0"/>
            </a:br>
            <a:endParaRPr lang="zh-TW" altLang="en-US"/>
          </a:p>
        </p:txBody>
      </p:sp>
      <p:sp>
        <p:nvSpPr>
          <p:cNvPr id="4" name="流程圖: 替代處理程序 3"/>
          <p:cNvSpPr/>
          <p:nvPr/>
        </p:nvSpPr>
        <p:spPr>
          <a:xfrm>
            <a:off x="560194" y="269341"/>
            <a:ext cx="1282687" cy="5999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Fetm</a:t>
            </a:r>
            <a:endParaRPr lang="zh-TW" altLang="en-US" sz="1400"/>
          </a:p>
        </p:txBody>
      </p:sp>
      <p:sp>
        <p:nvSpPr>
          <p:cNvPr id="5" name="流程圖: 決策 4"/>
          <p:cNvSpPr/>
          <p:nvPr/>
        </p:nvSpPr>
        <p:spPr>
          <a:xfrm>
            <a:off x="131241" y="1136946"/>
            <a:ext cx="2140594" cy="909240"/>
          </a:xfrm>
          <a:prstGeom prst="flowChartDecisio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100" smtClean="0">
                <a:solidFill>
                  <a:schemeClr val="bg1"/>
                </a:solidFill>
              </a:rPr>
              <a:t>GEN_ETM_BY_UPF</a:t>
            </a:r>
            <a:endParaRPr lang="zh-TW" altLang="en-US" sz="1100">
              <a:solidFill>
                <a:schemeClr val="bg1"/>
              </a:solidFill>
            </a:endParaRPr>
          </a:p>
        </p:txBody>
      </p:sp>
      <p:sp>
        <p:nvSpPr>
          <p:cNvPr id="6" name="流程圖: 替代處理程序 5"/>
          <p:cNvSpPr/>
          <p:nvPr/>
        </p:nvSpPr>
        <p:spPr>
          <a:xfrm>
            <a:off x="2569324" y="1291608"/>
            <a:ext cx="1279021" cy="5999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Original flow</a:t>
            </a:r>
            <a:endParaRPr lang="zh-TW" altLang="en-US" sz="1400"/>
          </a:p>
        </p:txBody>
      </p:sp>
      <p:sp>
        <p:nvSpPr>
          <p:cNvPr id="7" name="流程圖: 多重文件 6"/>
          <p:cNvSpPr/>
          <p:nvPr/>
        </p:nvSpPr>
        <p:spPr>
          <a:xfrm>
            <a:off x="4145834" y="1191939"/>
            <a:ext cx="1438109" cy="7992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lib.gz db</a:t>
            </a:r>
          </a:p>
          <a:p>
            <a:pPr algn="ctr"/>
            <a:r>
              <a:rPr lang="en-US" altLang="zh-TW" sz="1400" smtClean="0"/>
              <a:t>pglib.gz pgdb</a:t>
            </a:r>
            <a:endParaRPr lang="zh-TW" altLang="en-US" sz="1400"/>
          </a:p>
        </p:txBody>
      </p:sp>
      <p:sp>
        <p:nvSpPr>
          <p:cNvPr id="8" name="流程圖: 替代處理程序 7"/>
          <p:cNvSpPr/>
          <p:nvPr/>
        </p:nvSpPr>
        <p:spPr>
          <a:xfrm>
            <a:off x="560193" y="2313876"/>
            <a:ext cx="1282687" cy="5999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UPF flow</a:t>
            </a:r>
            <a:endParaRPr lang="zh-TW" altLang="en-US" sz="1400"/>
          </a:p>
        </p:txBody>
      </p:sp>
      <p:sp>
        <p:nvSpPr>
          <p:cNvPr id="9" name="流程圖: 決策 8"/>
          <p:cNvSpPr/>
          <p:nvPr/>
        </p:nvSpPr>
        <p:spPr>
          <a:xfrm>
            <a:off x="131241" y="3181481"/>
            <a:ext cx="2140594" cy="909240"/>
          </a:xfrm>
          <a:prstGeom prst="flowChartDecisio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100" smtClean="0">
                <a:solidFill>
                  <a:schemeClr val="bg1"/>
                </a:solidFill>
              </a:rPr>
              <a:t>GEN_NO_PG_ETM</a:t>
            </a:r>
            <a:endParaRPr lang="zh-TW" altLang="en-US" sz="1100">
              <a:solidFill>
                <a:schemeClr val="bg1"/>
              </a:solidFill>
            </a:endParaRPr>
          </a:p>
        </p:txBody>
      </p:sp>
      <p:sp>
        <p:nvSpPr>
          <p:cNvPr id="10" name="流程圖: 多重文件 9"/>
          <p:cNvSpPr/>
          <p:nvPr/>
        </p:nvSpPr>
        <p:spPr>
          <a:xfrm>
            <a:off x="2567883" y="2205111"/>
            <a:ext cx="1438109" cy="7992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pglib.gz</a:t>
            </a:r>
            <a:endParaRPr lang="zh-TW" altLang="en-US" sz="1400"/>
          </a:p>
        </p:txBody>
      </p:sp>
      <p:sp>
        <p:nvSpPr>
          <p:cNvPr id="11" name="流程圖: 多重文件 10"/>
          <p:cNvSpPr/>
          <p:nvPr/>
        </p:nvSpPr>
        <p:spPr>
          <a:xfrm>
            <a:off x="482478" y="5222527"/>
            <a:ext cx="1438109" cy="7992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lib.gz</a:t>
            </a:r>
            <a:endParaRPr lang="zh-TW" altLang="en-US" sz="1400"/>
          </a:p>
        </p:txBody>
      </p:sp>
      <p:cxnSp>
        <p:nvCxnSpPr>
          <p:cNvPr id="13" name="直線單箭頭接點 12"/>
          <p:cNvCxnSpPr>
            <a:stCxn id="4" idx="2"/>
            <a:endCxn id="5" idx="0"/>
          </p:cNvCxnSpPr>
          <p:nvPr/>
        </p:nvCxnSpPr>
        <p:spPr>
          <a:xfrm>
            <a:off x="1201538" y="869255"/>
            <a:ext cx="0" cy="2676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5" idx="3"/>
            <a:endCxn id="6" idx="1"/>
          </p:cNvCxnSpPr>
          <p:nvPr/>
        </p:nvCxnSpPr>
        <p:spPr>
          <a:xfrm flipV="1">
            <a:off x="2271835" y="1591565"/>
            <a:ext cx="297489"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6" idx="3"/>
            <a:endCxn id="7" idx="1"/>
          </p:cNvCxnSpPr>
          <p:nvPr/>
        </p:nvCxnSpPr>
        <p:spPr>
          <a:xfrm flipV="1">
            <a:off x="3848345" y="1591564"/>
            <a:ext cx="297489"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5" idx="2"/>
            <a:endCxn id="8" idx="0"/>
          </p:cNvCxnSpPr>
          <p:nvPr/>
        </p:nvCxnSpPr>
        <p:spPr>
          <a:xfrm flipH="1">
            <a:off x="1201537" y="2046186"/>
            <a:ext cx="1" cy="2676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8" idx="2"/>
            <a:endCxn id="9" idx="0"/>
          </p:cNvCxnSpPr>
          <p:nvPr/>
        </p:nvCxnSpPr>
        <p:spPr>
          <a:xfrm>
            <a:off x="1201537" y="2913791"/>
            <a:ext cx="1" cy="2676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9" idx="2"/>
          </p:cNvCxnSpPr>
          <p:nvPr/>
        </p:nvCxnSpPr>
        <p:spPr>
          <a:xfrm flipH="1">
            <a:off x="1201536" y="4090722"/>
            <a:ext cx="2" cy="2676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8" idx="3"/>
            <a:endCxn id="10" idx="1"/>
          </p:cNvCxnSpPr>
          <p:nvPr/>
        </p:nvCxnSpPr>
        <p:spPr>
          <a:xfrm flipV="1">
            <a:off x="1842880" y="2604737"/>
            <a:ext cx="725003" cy="90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2205618" y="1322340"/>
            <a:ext cx="418704" cy="307777"/>
          </a:xfrm>
          <a:prstGeom prst="rect">
            <a:avLst/>
          </a:prstGeom>
          <a:noFill/>
        </p:spPr>
        <p:txBody>
          <a:bodyPr wrap="none" rtlCol="0">
            <a:spAutoFit/>
          </a:bodyPr>
          <a:lstStyle/>
          <a:p>
            <a:r>
              <a:rPr lang="en-US" altLang="zh-TW" sz="1400" smtClean="0"/>
              <a:t>NO</a:t>
            </a:r>
            <a:endParaRPr lang="zh-TW" altLang="en-US"/>
          </a:p>
        </p:txBody>
      </p:sp>
      <p:sp>
        <p:nvSpPr>
          <p:cNvPr id="33" name="文字方塊 32"/>
          <p:cNvSpPr txBox="1"/>
          <p:nvPr/>
        </p:nvSpPr>
        <p:spPr>
          <a:xfrm>
            <a:off x="1158712" y="4041612"/>
            <a:ext cx="441018" cy="307777"/>
          </a:xfrm>
          <a:prstGeom prst="rect">
            <a:avLst/>
          </a:prstGeom>
          <a:noFill/>
        </p:spPr>
        <p:txBody>
          <a:bodyPr wrap="none" rtlCol="0">
            <a:spAutoFit/>
          </a:bodyPr>
          <a:lstStyle/>
          <a:p>
            <a:r>
              <a:rPr lang="en-US" altLang="zh-TW" sz="1400" smtClean="0"/>
              <a:t>YES</a:t>
            </a:r>
            <a:endParaRPr lang="zh-TW" altLang="en-US"/>
          </a:p>
        </p:txBody>
      </p:sp>
      <p:sp>
        <p:nvSpPr>
          <p:cNvPr id="34" name="文字方塊 33"/>
          <p:cNvSpPr txBox="1"/>
          <p:nvPr/>
        </p:nvSpPr>
        <p:spPr>
          <a:xfrm>
            <a:off x="1155561" y="2002901"/>
            <a:ext cx="441018" cy="307777"/>
          </a:xfrm>
          <a:prstGeom prst="rect">
            <a:avLst/>
          </a:prstGeom>
          <a:noFill/>
        </p:spPr>
        <p:txBody>
          <a:bodyPr wrap="none" rtlCol="0">
            <a:spAutoFit/>
          </a:bodyPr>
          <a:lstStyle/>
          <a:p>
            <a:r>
              <a:rPr lang="en-US" altLang="zh-TW" sz="1400" smtClean="0"/>
              <a:t>YES</a:t>
            </a:r>
            <a:endParaRPr lang="zh-TW" altLang="en-US"/>
          </a:p>
        </p:txBody>
      </p:sp>
      <p:sp>
        <p:nvSpPr>
          <p:cNvPr id="90" name="流程圖: 決策 89"/>
          <p:cNvSpPr/>
          <p:nvPr/>
        </p:nvSpPr>
        <p:spPr>
          <a:xfrm>
            <a:off x="5114691" y="1695497"/>
            <a:ext cx="2140594" cy="909240"/>
          </a:xfrm>
          <a:prstGeom prst="flowChartDecisio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100" smtClean="0">
                <a:solidFill>
                  <a:schemeClr val="bg1"/>
                </a:solidFill>
              </a:rPr>
              <a:t>MODEL_VALIDATION</a:t>
            </a:r>
            <a:endParaRPr lang="zh-TW" altLang="en-US" sz="1100">
              <a:solidFill>
                <a:schemeClr val="bg1"/>
              </a:solidFill>
            </a:endParaRPr>
          </a:p>
        </p:txBody>
      </p:sp>
      <p:sp>
        <p:nvSpPr>
          <p:cNvPr id="91" name="流程圖: 多重文件 90"/>
          <p:cNvSpPr/>
          <p:nvPr/>
        </p:nvSpPr>
        <p:spPr>
          <a:xfrm>
            <a:off x="7117184" y="2773690"/>
            <a:ext cx="1438109" cy="7992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gba.out pba.out</a:t>
            </a:r>
            <a:endParaRPr lang="zh-TW" altLang="en-US" sz="1400"/>
          </a:p>
        </p:txBody>
      </p:sp>
      <p:cxnSp>
        <p:nvCxnSpPr>
          <p:cNvPr id="92" name="直線單箭頭接點 91"/>
          <p:cNvCxnSpPr>
            <a:stCxn id="90" idx="2"/>
          </p:cNvCxnSpPr>
          <p:nvPr/>
        </p:nvCxnSpPr>
        <p:spPr>
          <a:xfrm flipH="1">
            <a:off x="6184986" y="2604738"/>
            <a:ext cx="2" cy="2676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a:off x="6142162" y="2555628"/>
            <a:ext cx="441018" cy="307777"/>
          </a:xfrm>
          <a:prstGeom prst="rect">
            <a:avLst/>
          </a:prstGeom>
          <a:noFill/>
        </p:spPr>
        <p:txBody>
          <a:bodyPr wrap="none" rtlCol="0">
            <a:spAutoFit/>
          </a:bodyPr>
          <a:lstStyle/>
          <a:p>
            <a:r>
              <a:rPr lang="en-US" altLang="zh-TW" sz="1400" smtClean="0"/>
              <a:t>YES</a:t>
            </a:r>
            <a:endParaRPr lang="zh-TW" altLang="en-US"/>
          </a:p>
        </p:txBody>
      </p:sp>
      <p:sp>
        <p:nvSpPr>
          <p:cNvPr id="107" name="流程圖: 替代處理程序 106"/>
          <p:cNvSpPr/>
          <p:nvPr/>
        </p:nvSpPr>
        <p:spPr>
          <a:xfrm>
            <a:off x="5540674" y="2872303"/>
            <a:ext cx="1279021" cy="5999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Model validation</a:t>
            </a:r>
            <a:endParaRPr lang="zh-TW" altLang="en-US" sz="1400"/>
          </a:p>
        </p:txBody>
      </p:sp>
      <p:cxnSp>
        <p:nvCxnSpPr>
          <p:cNvPr id="108" name="直線單箭頭接點 107"/>
          <p:cNvCxnSpPr/>
          <p:nvPr/>
        </p:nvCxnSpPr>
        <p:spPr>
          <a:xfrm flipV="1">
            <a:off x="6819695" y="3172259"/>
            <a:ext cx="297489"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stCxn id="107" idx="2"/>
          </p:cNvCxnSpPr>
          <p:nvPr/>
        </p:nvCxnSpPr>
        <p:spPr>
          <a:xfrm flipH="1">
            <a:off x="6180184" y="3472217"/>
            <a:ext cx="1" cy="4690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肘形接點 111"/>
          <p:cNvCxnSpPr>
            <a:stCxn id="90" idx="3"/>
          </p:cNvCxnSpPr>
          <p:nvPr/>
        </p:nvCxnSpPr>
        <p:spPr>
          <a:xfrm>
            <a:off x="7255285" y="2150117"/>
            <a:ext cx="1597497" cy="1605692"/>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flipH="1">
            <a:off x="6180184" y="3755809"/>
            <a:ext cx="267259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文字方塊 116"/>
          <p:cNvSpPr txBox="1"/>
          <p:nvPr/>
        </p:nvSpPr>
        <p:spPr>
          <a:xfrm>
            <a:off x="7172877" y="1890382"/>
            <a:ext cx="418704" cy="307777"/>
          </a:xfrm>
          <a:prstGeom prst="rect">
            <a:avLst/>
          </a:prstGeom>
          <a:noFill/>
        </p:spPr>
        <p:txBody>
          <a:bodyPr wrap="none" rtlCol="0">
            <a:spAutoFit/>
          </a:bodyPr>
          <a:lstStyle/>
          <a:p>
            <a:r>
              <a:rPr lang="en-US" altLang="zh-TW" sz="1400" smtClean="0"/>
              <a:t>NO</a:t>
            </a:r>
            <a:endParaRPr lang="zh-TW" altLang="en-US"/>
          </a:p>
        </p:txBody>
      </p:sp>
      <p:sp>
        <p:nvSpPr>
          <p:cNvPr id="118" name="流程圖: 決策 117"/>
          <p:cNvSpPr/>
          <p:nvPr/>
        </p:nvSpPr>
        <p:spPr>
          <a:xfrm>
            <a:off x="5114691" y="3950620"/>
            <a:ext cx="2140594" cy="909240"/>
          </a:xfrm>
          <a:prstGeom prst="flowChartDecisio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100" smtClean="0">
                <a:solidFill>
                  <a:schemeClr val="bg1"/>
                </a:solidFill>
              </a:rPr>
              <a:t>CHECK_ETM</a:t>
            </a:r>
            <a:endParaRPr lang="zh-TW" altLang="en-US" sz="1100">
              <a:solidFill>
                <a:schemeClr val="bg1"/>
              </a:solidFill>
            </a:endParaRPr>
          </a:p>
        </p:txBody>
      </p:sp>
      <p:sp>
        <p:nvSpPr>
          <p:cNvPr id="119" name="流程圖: 多重文件 118"/>
          <p:cNvSpPr/>
          <p:nvPr/>
        </p:nvSpPr>
        <p:spPr>
          <a:xfrm>
            <a:off x="7136730" y="5043254"/>
            <a:ext cx="1438109" cy="7992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arc.rpt</a:t>
            </a:r>
          </a:p>
          <a:p>
            <a:pPr algn="ctr"/>
            <a:r>
              <a:rPr lang="en-US" altLang="zh-TW" sz="1400" smtClean="0"/>
              <a:t>etm_check.rpt</a:t>
            </a:r>
            <a:endParaRPr lang="zh-TW" altLang="en-US" sz="1400"/>
          </a:p>
        </p:txBody>
      </p:sp>
      <p:sp>
        <p:nvSpPr>
          <p:cNvPr id="120" name="文字方塊 119"/>
          <p:cNvSpPr txBox="1"/>
          <p:nvPr/>
        </p:nvSpPr>
        <p:spPr>
          <a:xfrm>
            <a:off x="6161708" y="4825192"/>
            <a:ext cx="1116011" cy="307777"/>
          </a:xfrm>
          <a:prstGeom prst="rect">
            <a:avLst/>
          </a:prstGeom>
          <a:noFill/>
        </p:spPr>
        <p:txBody>
          <a:bodyPr wrap="none" rtlCol="0">
            <a:spAutoFit/>
          </a:bodyPr>
          <a:lstStyle/>
          <a:p>
            <a:r>
              <a:rPr lang="en-US" altLang="zh-TW" sz="1400" smtClean="0"/>
              <a:t>CCD/LITMUS</a:t>
            </a:r>
            <a:endParaRPr lang="zh-TW" altLang="en-US"/>
          </a:p>
        </p:txBody>
      </p:sp>
      <p:sp>
        <p:nvSpPr>
          <p:cNvPr id="121" name="流程圖: 替代處理程序 120"/>
          <p:cNvSpPr/>
          <p:nvPr/>
        </p:nvSpPr>
        <p:spPr>
          <a:xfrm>
            <a:off x="5560220" y="5141867"/>
            <a:ext cx="1279021" cy="5999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Check ETM</a:t>
            </a:r>
            <a:endParaRPr lang="zh-TW" altLang="en-US" sz="1400"/>
          </a:p>
        </p:txBody>
      </p:sp>
      <p:cxnSp>
        <p:nvCxnSpPr>
          <p:cNvPr id="122" name="直線單箭頭接點 121"/>
          <p:cNvCxnSpPr/>
          <p:nvPr/>
        </p:nvCxnSpPr>
        <p:spPr>
          <a:xfrm flipV="1">
            <a:off x="6839241" y="5441823"/>
            <a:ext cx="297489"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21" idx="2"/>
          </p:cNvCxnSpPr>
          <p:nvPr/>
        </p:nvCxnSpPr>
        <p:spPr>
          <a:xfrm flipH="1">
            <a:off x="6199730" y="5741781"/>
            <a:ext cx="1" cy="4690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4" name="肘形接點 123"/>
          <p:cNvCxnSpPr/>
          <p:nvPr/>
        </p:nvCxnSpPr>
        <p:spPr>
          <a:xfrm>
            <a:off x="7274831" y="4419681"/>
            <a:ext cx="1597497" cy="1605692"/>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flipH="1">
            <a:off x="6199730" y="6025373"/>
            <a:ext cx="267259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7192423" y="4159946"/>
            <a:ext cx="418704" cy="307777"/>
          </a:xfrm>
          <a:prstGeom prst="rect">
            <a:avLst/>
          </a:prstGeom>
          <a:noFill/>
        </p:spPr>
        <p:txBody>
          <a:bodyPr wrap="none" rtlCol="0">
            <a:spAutoFit/>
          </a:bodyPr>
          <a:lstStyle/>
          <a:p>
            <a:r>
              <a:rPr lang="en-US" altLang="zh-TW" sz="1400" smtClean="0"/>
              <a:t>NO</a:t>
            </a:r>
            <a:endParaRPr lang="zh-TW" altLang="en-US"/>
          </a:p>
        </p:txBody>
      </p:sp>
      <p:cxnSp>
        <p:nvCxnSpPr>
          <p:cNvPr id="128" name="直線單箭頭接點 127"/>
          <p:cNvCxnSpPr/>
          <p:nvPr/>
        </p:nvCxnSpPr>
        <p:spPr>
          <a:xfrm flipH="1">
            <a:off x="6199728" y="4883151"/>
            <a:ext cx="2" cy="2676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2" name="流程圖: 替代處理程序 131"/>
          <p:cNvSpPr/>
          <p:nvPr/>
        </p:nvSpPr>
        <p:spPr>
          <a:xfrm>
            <a:off x="5583943" y="6210842"/>
            <a:ext cx="1279021" cy="5999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Fetm ends</a:t>
            </a:r>
            <a:endParaRPr lang="zh-TW" altLang="en-US" sz="1400"/>
          </a:p>
        </p:txBody>
      </p:sp>
      <p:cxnSp>
        <p:nvCxnSpPr>
          <p:cNvPr id="135" name="肘形接點 134"/>
          <p:cNvCxnSpPr>
            <a:stCxn id="10" idx="2"/>
          </p:cNvCxnSpPr>
          <p:nvPr/>
        </p:nvCxnSpPr>
        <p:spPr>
          <a:xfrm rot="16200000" flipH="1">
            <a:off x="1568762" y="4592267"/>
            <a:ext cx="3236748" cy="40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7" name="肘形接點 136"/>
          <p:cNvCxnSpPr/>
          <p:nvPr/>
        </p:nvCxnSpPr>
        <p:spPr>
          <a:xfrm rot="5400000" flipH="1" flipV="1">
            <a:off x="1187414" y="2064234"/>
            <a:ext cx="3841393" cy="4013160"/>
          </a:xfrm>
          <a:prstGeom prst="bentConnector4">
            <a:avLst>
              <a:gd name="adj1" fmla="val -5951"/>
              <a:gd name="adj2" fmla="val 7561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4" name="肘形接點 143"/>
          <p:cNvCxnSpPr>
            <a:stCxn id="7" idx="2"/>
            <a:endCxn id="90" idx="1"/>
          </p:cNvCxnSpPr>
          <p:nvPr/>
        </p:nvCxnSpPr>
        <p:spPr>
          <a:xfrm rot="16200000" flipH="1">
            <a:off x="4845192" y="1880617"/>
            <a:ext cx="189195" cy="34980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7" name="流程圖: 替代處理程序 146"/>
          <p:cNvSpPr/>
          <p:nvPr/>
        </p:nvSpPr>
        <p:spPr>
          <a:xfrm>
            <a:off x="562535" y="4357389"/>
            <a:ext cx="1282687" cy="5999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t>Gen no_pg ETM</a:t>
            </a:r>
            <a:endParaRPr lang="zh-TW" altLang="en-US" sz="1400"/>
          </a:p>
        </p:txBody>
      </p:sp>
      <p:cxnSp>
        <p:nvCxnSpPr>
          <p:cNvPr id="148" name="直線單箭頭接點 147"/>
          <p:cNvCxnSpPr/>
          <p:nvPr/>
        </p:nvCxnSpPr>
        <p:spPr>
          <a:xfrm flipH="1">
            <a:off x="1201533" y="4941297"/>
            <a:ext cx="2" cy="2676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p:cNvCxnSpPr>
            <a:stCxn id="9" idx="3"/>
          </p:cNvCxnSpPr>
          <p:nvPr/>
        </p:nvCxnSpPr>
        <p:spPr>
          <a:xfrm>
            <a:off x="2271835" y="3636101"/>
            <a:ext cx="915100" cy="127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2" name="文字方塊 171"/>
          <p:cNvSpPr txBox="1"/>
          <p:nvPr/>
        </p:nvSpPr>
        <p:spPr>
          <a:xfrm>
            <a:off x="2189427" y="3369768"/>
            <a:ext cx="418704" cy="307777"/>
          </a:xfrm>
          <a:prstGeom prst="rect">
            <a:avLst/>
          </a:prstGeom>
          <a:noFill/>
        </p:spPr>
        <p:txBody>
          <a:bodyPr wrap="none" rtlCol="0">
            <a:spAutoFit/>
          </a:bodyPr>
          <a:lstStyle/>
          <a:p>
            <a:r>
              <a:rPr lang="en-US" altLang="zh-TW" sz="1400" smtClean="0"/>
              <a:t>NO</a:t>
            </a:r>
            <a:endParaRPr lang="zh-TW" altLang="en-US"/>
          </a:p>
        </p:txBody>
      </p:sp>
      <p:sp>
        <p:nvSpPr>
          <p:cNvPr id="174" name="向右箭號 173"/>
          <p:cNvSpPr/>
          <p:nvPr/>
        </p:nvSpPr>
        <p:spPr>
          <a:xfrm rot="1873098">
            <a:off x="1810375" y="947077"/>
            <a:ext cx="814698" cy="307611"/>
          </a:xfrm>
          <a:prstGeom prst="rightArrow">
            <a:avLst/>
          </a:prstGeom>
          <a:solidFill>
            <a:srgbClr val="FFC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75" name="向右箭號 174"/>
          <p:cNvSpPr/>
          <p:nvPr/>
        </p:nvSpPr>
        <p:spPr>
          <a:xfrm rot="3650593">
            <a:off x="2889843" y="3353446"/>
            <a:ext cx="3628679" cy="307611"/>
          </a:xfrm>
          <a:prstGeom prst="rightArrow">
            <a:avLst/>
          </a:prstGeom>
          <a:solidFill>
            <a:srgbClr val="FFC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177" name="文字方塊 176"/>
          <p:cNvSpPr txBox="1"/>
          <p:nvPr/>
        </p:nvSpPr>
        <p:spPr>
          <a:xfrm>
            <a:off x="1742542" y="729335"/>
            <a:ext cx="1344855" cy="369332"/>
          </a:xfrm>
          <a:prstGeom prst="rect">
            <a:avLst/>
          </a:prstGeom>
          <a:noFill/>
        </p:spPr>
        <p:txBody>
          <a:bodyPr wrap="none" rtlCol="0">
            <a:spAutoFit/>
          </a:bodyPr>
          <a:lstStyle/>
          <a:p>
            <a:r>
              <a:rPr lang="en-US" altLang="zh-TW" smtClean="0"/>
              <a:t>orinigal flow</a:t>
            </a:r>
            <a:endParaRPr lang="zh-TW" altLang="en-US"/>
          </a:p>
        </p:txBody>
      </p:sp>
    </p:spTree>
    <p:extLst>
      <p:ext uri="{BB962C8B-B14F-4D97-AF65-F5344CB8AC3E}">
        <p14:creationId xmlns:p14="http://schemas.microsoft.com/office/powerpoint/2010/main" val="2036511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nc">
  <a:themeElements>
    <a:clrScheme name="Faraday template">
      <a:dk1>
        <a:srgbClr val="545454"/>
      </a:dk1>
      <a:lt1>
        <a:srgbClr val="FFFFFF"/>
      </a:lt1>
      <a:dk2>
        <a:srgbClr val="777777"/>
      </a:dk2>
      <a:lt2>
        <a:srgbClr val="FFFFFF"/>
      </a:lt2>
      <a:accent1>
        <a:srgbClr val="0090D2"/>
      </a:accent1>
      <a:accent2>
        <a:srgbClr val="21C0FF"/>
      </a:accent2>
      <a:accent3>
        <a:srgbClr val="81DBFF"/>
      </a:accent3>
      <a:accent4>
        <a:srgbClr val="BE0037"/>
      </a:accent4>
      <a:accent5>
        <a:srgbClr val="0068A2"/>
      </a:accent5>
      <a:accent6>
        <a:srgbClr val="0698BA"/>
      </a:accent6>
      <a:hlink>
        <a:srgbClr val="3F3F3F"/>
      </a:hlink>
      <a:folHlink>
        <a:srgbClr val="3F3F3F"/>
      </a:folHlink>
    </a:clrScheme>
    <a:fontScheme name="UBS">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nc" id="{1653AA27-F491-4299-BBAF-BCADE6310131}" vid="{E9369988-0DDA-45A7-A385-1ADF7FC7915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ftc</Template>
  <TotalTime>34394</TotalTime>
  <Words>1326</Words>
  <Application>Microsoft Office PowerPoint</Application>
  <PresentationFormat>如螢幕大小 (4:3)</PresentationFormat>
  <Paragraphs>389</Paragraphs>
  <Slides>32</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32</vt:i4>
      </vt:variant>
    </vt:vector>
  </HeadingPairs>
  <TitlesOfParts>
    <vt:vector size="39" baseType="lpstr">
      <vt:lpstr>華康中黑體</vt:lpstr>
      <vt:lpstr>微軟正黑體</vt:lpstr>
      <vt:lpstr>新細明體</vt:lpstr>
      <vt:lpstr>Arial</vt:lpstr>
      <vt:lpstr>Calibri</vt:lpstr>
      <vt:lpstr>Century Gothic</vt:lpstr>
      <vt:lpstr>fnc</vt:lpstr>
      <vt:lpstr>2022 Major Release Design Kit Update fetm, ftcv</vt:lpstr>
      <vt:lpstr>2022 fetm major release</vt:lpstr>
      <vt:lpstr>Fetm update</vt:lpstr>
      <vt:lpstr>Extract model original flow vs upf flow</vt:lpstr>
      <vt:lpstr>PowerPoint 簡報</vt:lpstr>
      <vt:lpstr>fetm I/O chart (GEN_ETM_BY_UPF flow)</vt:lpstr>
      <vt:lpstr>fetm input / output</vt:lpstr>
      <vt:lpstr>Fetm control file</vt:lpstr>
      <vt:lpstr>   Output files &amp; New options in         control file </vt:lpstr>
      <vt:lpstr>Output ETM file</vt:lpstr>
      <vt:lpstr>Step 4 - modify sdc adjusting rule</vt:lpstr>
      <vt:lpstr>Step 4.5 - add genupf</vt:lpstr>
      <vt:lpstr>Step 4.5 - add genupf</vt:lpstr>
      <vt:lpstr>Step 5 - add model validation</vt:lpstr>
      <vt:lpstr>Step 5 - modify primetime setting,  fixed 2022/07/25</vt:lpstr>
      <vt:lpstr>Step 5 - modify primetime setting</vt:lpstr>
      <vt:lpstr>Step 5 - modify</vt:lpstr>
      <vt:lpstr>Step 5 - modify</vt:lpstr>
      <vt:lpstr>Step 6.5 - modify</vt:lpstr>
      <vt:lpstr>Step 7 - modify </vt:lpstr>
      <vt:lpstr>Comparison of ETM upf flow and original flow</vt:lpstr>
      <vt:lpstr>Comparison of ETM upf flow and original flow</vt:lpstr>
      <vt:lpstr>Comparison of ETM upf flow and original flow</vt:lpstr>
      <vt:lpstr>Model validation usage</vt:lpstr>
      <vt:lpstr>Model validation usage</vt:lpstr>
      <vt:lpstr>Model validation usage</vt:lpstr>
      <vt:lpstr>Model validation usage</vt:lpstr>
      <vt:lpstr>2022 ftcv major release</vt:lpstr>
      <vt:lpstr>Ftcv update</vt:lpstr>
      <vt:lpstr>Ftcv checking reports</vt:lpstr>
      <vt:lpstr>Ftcv checking reports</vt:lpstr>
      <vt:lpstr>PowerPoint 簡報</vt:lpstr>
    </vt:vector>
  </TitlesOfParts>
  <Company>Faraday-Tech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Major Release Design Kit Update ftcv、fetm</dc:title>
  <dc:creator>Ollie Ching-Chun Tsai (蔡景淳)</dc:creator>
  <cp:lastModifiedBy>Ollie Ching-Chun Tsai (蔡景淳)</cp:lastModifiedBy>
  <cp:revision>391</cp:revision>
  <dcterms:created xsi:type="dcterms:W3CDTF">2022-04-14T07:18:52Z</dcterms:created>
  <dcterms:modified xsi:type="dcterms:W3CDTF">2022-07-29T01:32:45Z</dcterms:modified>
</cp:coreProperties>
</file>