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3aa36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3aa36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3aa364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3aa364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33aa36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33aa36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3aa364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3aa364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33aa364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33aa364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3aa364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3aa364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33aa364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33aa364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33aa364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33aa364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pythoncode.com/assistant/code-converter/selenium/playwright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</a:t>
            </a:r>
            <a:r>
              <a:rPr lang="vi"/>
              <a:t>is Playwright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 quick overview about Playwright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350"/>
            <a:ext cx="4649924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75" y="4137650"/>
            <a:ext cx="4649924" cy="6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9225" y="43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Playwright?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88725" y="437725"/>
            <a:ext cx="52539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Playwright is a E2E open source testing and automation framework for modern web app that allow you to run automated test in multiple platforms, browsers, using the programming language of your choice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451"/>
            <a:ext cx="9143999" cy="2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79225" y="43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Why Playwright</a:t>
            </a:r>
            <a:r>
              <a:rPr lang="vi"/>
              <a:t>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88725" y="437725"/>
            <a:ext cx="52539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Playwright creates a new browser profile (context) for each test, which deliver full test isolation with zero overhead. We can save context to login once and reuse in different test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451"/>
            <a:ext cx="9143999" cy="27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77601"/>
            <a:ext cx="9143999" cy="296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48550" y="2415025"/>
            <a:ext cx="81864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Playwright waits for element to be actionable before performing any action, so it removes the need of </a:t>
            </a:r>
            <a:r>
              <a:rPr lang="vi" sz="1800">
                <a:solidFill>
                  <a:schemeClr val="lt1"/>
                </a:solidFill>
              </a:rPr>
              <a:t>artificial</a:t>
            </a:r>
            <a:r>
              <a:rPr lang="vi" sz="1800">
                <a:solidFill>
                  <a:schemeClr val="lt1"/>
                </a:solidFill>
              </a:rPr>
              <a:t> debounce to ensure the tests are not logging false positives.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Playwright can retry test and capture the execution trace with code videos or screenshots using the Trace Viewer to review and resolve them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225" y="1439475"/>
            <a:ext cx="4649924" cy="645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46325" y="142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Playwright vs Selenium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87450"/>
            <a:ext cx="570174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590988" y="989238"/>
            <a:ext cx="2623701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899987" y="3509038"/>
            <a:ext cx="2623701" cy="6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4360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225" y="1439475"/>
            <a:ext cx="4649924" cy="64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46325" y="142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Playwright conversion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037325" y="2160900"/>
            <a:ext cx="4877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From Selenium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1750" y="435125"/>
            <a:ext cx="54942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Set Up Playwright: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Install Playwright and set up your environment.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Create a Basic Playwright Script: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Start by writing a </a:t>
            </a:r>
            <a:r>
              <a:rPr lang="vi" sz="14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simple Playwright script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to open a browser, navigate to a page, and perform basic actions. This will help you get familiar with the basic structure and commands.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Map Selenium Commands to Playwright: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Identify the Selenium commands in your scripts and find their Playwright equivalents. For instance, translating Selenium's 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findElement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to Playwright's 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page.locator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, we've shared a few below to help you get an idea of the most basic ones.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1074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475" y="0"/>
            <a:ext cx="3396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35550" y="130325"/>
            <a:ext cx="54942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Handle Waits and Asynchrony: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Adjust your scripts to handle Playwright’s automatic waiting and the async nature of its API. Replace explicit waits from Selenium with Playwright's auto-wait features.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Implement Advanced Features: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If your Selenium scripts use advanced features like handling iframes, file uploads, or downloads, learn how Playwright handles these scenarios.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107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50"/>
              <a:buChar char="●"/>
            </a:pPr>
            <a:r>
              <a:rPr b="1" lang="vi" sz="1450">
                <a:solidFill>
                  <a:srgbClr val="0D0D0D"/>
                </a:solidFill>
                <a:highlight>
                  <a:srgbClr val="FFFFFF"/>
                </a:highlight>
              </a:rPr>
              <a:t>Run and Debug:</a:t>
            </a:r>
            <a:r>
              <a:rPr lang="vi" sz="1450">
                <a:solidFill>
                  <a:srgbClr val="0D0D0D"/>
                </a:solidFill>
                <a:highlight>
                  <a:srgbClr val="FFFFFF"/>
                </a:highlight>
              </a:rPr>
              <a:t> Run your Playwright scripts and debug any issues. Pay special attention to timing issues or element selectors that might behave differently in Playwright.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1074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475" y="0"/>
            <a:ext cx="3396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