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FF173-B12F-4B90-B4DD-94C10588D2B2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4DFBA-A39D-4754-933B-DB4138739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5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Text</a:t>
            </a:r>
            <a:r>
              <a:rPr lang="ko-KR" altLang="en-US" dirty="0"/>
              <a:t>의 내용이 너무 길고 일부만 보여주고 싶을 때 </a:t>
            </a:r>
            <a:r>
              <a:rPr lang="en-US" altLang="ko-KR" dirty="0" err="1"/>
              <a:t>truncatewords</a:t>
            </a:r>
            <a:r>
              <a:rPr lang="ko-KR" altLang="en-US" dirty="0"/>
              <a:t>로 단어 수나 </a:t>
            </a:r>
            <a:r>
              <a:rPr lang="en-US" altLang="ko-KR" dirty="0" err="1"/>
              <a:t>truncatechars</a:t>
            </a:r>
            <a:r>
              <a:rPr lang="ko-KR" altLang="en-US" dirty="0"/>
              <a:t>로 글자 수를 설정하여 원하는 만큼만 보여줄 수 있다</a:t>
            </a:r>
            <a:endParaRPr lang="en-US" altLang="ko-KR" dirty="0"/>
          </a:p>
          <a:p>
            <a:r>
              <a:rPr lang="ko-KR" altLang="en-US" dirty="0"/>
              <a:t>앞에서도 나왔지만 영어 단어를 대문자로 바꿔줄 때 </a:t>
            </a:r>
            <a:r>
              <a:rPr lang="en-US" altLang="ko-KR" dirty="0"/>
              <a:t>| upper</a:t>
            </a:r>
            <a:r>
              <a:rPr lang="ko-KR" altLang="en-US" dirty="0"/>
              <a:t>를 쓰던 것처럼 템플릿 필터라는 것처럼 사용해준다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4DFBA-A39D-4754-933B-DB4138739E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1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장고는 멍청해서 우리가 예외처리를 해주지 않으면 바로 에러를 내기 때문에 조건 템플릿 태그를 이용해 이런 에러를 </a:t>
            </a:r>
            <a:r>
              <a:rPr lang="ko-KR" altLang="en-US" dirty="0" err="1"/>
              <a:t>처리해줘야한다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4DFBA-A39D-4754-933B-DB4138739E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51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섹션 </a:t>
            </a:r>
            <a:r>
              <a:rPr lang="en-US" altLang="ko-KR" dirty="0"/>
              <a:t>6</a:t>
            </a:r>
            <a:r>
              <a:rPr lang="ko-KR" altLang="en-US" dirty="0"/>
              <a:t>에서 파일 필드를 만들었지만 템플릿을 수정하지 않아서 파일을 다운로드할 방법이 없으므로 버튼을 </a:t>
            </a:r>
            <a:r>
              <a:rPr lang="ko-KR" altLang="en-US" dirty="0" err="1"/>
              <a:t>만들어줘야한다</a:t>
            </a:r>
            <a:r>
              <a:rPr lang="ko-KR" altLang="en-US" dirty="0"/>
              <a:t> 부트스트랩 사이트에서 원하는 버튼 코드를 가져와서 이것처럼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4DFBA-A39D-4754-933B-DB4138739E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389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굳이 파일마다 다른 </a:t>
            </a:r>
            <a:r>
              <a:rPr lang="ko-KR" altLang="en-US" dirty="0" err="1"/>
              <a:t>이쁜</a:t>
            </a:r>
            <a:r>
              <a:rPr lang="ko-KR" altLang="en-US" dirty="0"/>
              <a:t> 아이콘을 보여주고 싶다면 파일 확장자를 가져오는 함수를 만들고 앞서 나온 템플릿에 조건을 조금 더 추가해주면 된다 하지만 완벽하게 모든 파일마다 아이콘을 보여주려면 엄청나게 조건문을 많이 </a:t>
            </a:r>
            <a:r>
              <a:rPr lang="ko-KR" altLang="en-US" dirty="0" err="1"/>
              <a:t>만들어줘야하므로</a:t>
            </a:r>
            <a:r>
              <a:rPr lang="ko-KR" altLang="en-US" dirty="0"/>
              <a:t> 보통 블로그 서비스들은 파일 아이콘까지 달아주진 </a:t>
            </a:r>
            <a:r>
              <a:rPr lang="ko-KR" altLang="en-US"/>
              <a:t>않는거같다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4DFBA-A39D-4754-933B-DB4138739E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59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1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2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9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2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3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6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9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4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3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9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6/components/button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빛처럼 노란색의 구겨진 종이로 만든 전구 그림">
            <a:extLst>
              <a:ext uri="{FF2B5EF4-FFF2-40B4-BE49-F238E27FC236}">
                <a16:creationId xmlns:a16="http://schemas.microsoft.com/office/drawing/2014/main" id="{08921512-D6F8-4BA3-B38F-8B7F481F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798987-857D-4264-AE43-9816BC162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Template tags &amp; </a:t>
            </a:r>
            <a:r>
              <a:rPr lang="ko-KR" altLang="en-US" sz="4800" dirty="0"/>
              <a:t>조건문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E48FEE-E138-4047-8920-0A480AE60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경우에 따라 처리</a:t>
            </a:r>
            <a:endParaRPr lang="en-US" altLang="ko-KR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76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661CA-1A63-4F12-A1AC-4B0300EB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truncatechars</a:t>
            </a:r>
            <a:r>
              <a:rPr lang="en-US" altLang="ko-KR" dirty="0"/>
              <a:t>, </a:t>
            </a:r>
            <a:r>
              <a:rPr lang="en-US" altLang="ko-KR" dirty="0" err="1"/>
              <a:t>truncatewords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BA340-F165-4C8C-9D62-10BACACE2722}"/>
              </a:ext>
            </a:extLst>
          </p:cNvPr>
          <p:cNvSpPr txBox="1"/>
          <p:nvPr/>
        </p:nvSpPr>
        <p:spPr>
          <a:xfrm>
            <a:off x="1876926" y="5775158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{{ </a:t>
            </a:r>
            <a:r>
              <a:rPr lang="en-US" altLang="ko-KR" dirty="0" err="1"/>
              <a:t>element.text</a:t>
            </a:r>
            <a:r>
              <a:rPr lang="en-US" altLang="ko-KR" dirty="0"/>
              <a:t> | </a:t>
            </a:r>
            <a:r>
              <a:rPr lang="en-US" altLang="ko-KR" dirty="0" err="1"/>
              <a:t>truncatewords</a:t>
            </a:r>
            <a:r>
              <a:rPr lang="en-US" altLang="ko-KR" dirty="0"/>
              <a:t>:&lt;</a:t>
            </a:r>
            <a:r>
              <a:rPr lang="en-US" altLang="ko-KR" dirty="0" err="1"/>
              <a:t>int:N</a:t>
            </a:r>
            <a:r>
              <a:rPr lang="en-US" altLang="ko-KR" dirty="0"/>
              <a:t>&gt;}}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34277-A570-486F-B294-C83D3A285BC8}"/>
              </a:ext>
            </a:extLst>
          </p:cNvPr>
          <p:cNvSpPr txBox="1"/>
          <p:nvPr/>
        </p:nvSpPr>
        <p:spPr>
          <a:xfrm>
            <a:off x="1876926" y="6177422"/>
            <a:ext cx="453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{{ </a:t>
            </a:r>
            <a:r>
              <a:rPr lang="en-US" altLang="ko-KR" dirty="0" err="1"/>
              <a:t>element.text</a:t>
            </a:r>
            <a:r>
              <a:rPr lang="en-US" altLang="ko-KR" dirty="0"/>
              <a:t> | </a:t>
            </a:r>
            <a:r>
              <a:rPr lang="en-US" altLang="ko-KR" dirty="0" err="1"/>
              <a:t>truncatechars</a:t>
            </a:r>
            <a:r>
              <a:rPr lang="en-US" altLang="ko-KR" dirty="0"/>
              <a:t>:&lt;</a:t>
            </a:r>
            <a:r>
              <a:rPr lang="en-US" altLang="ko-KR" dirty="0" err="1"/>
              <a:t>int:N</a:t>
            </a:r>
            <a:r>
              <a:rPr lang="en-US" altLang="ko-KR" dirty="0"/>
              <a:t>&gt; }} 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441EAA3-B30F-401F-993D-9B03F714B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BE1767F-50C9-4549-B6DD-08A63137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2567645"/>
            <a:ext cx="5619750" cy="311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4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3A1EA-B51A-4AA3-A78F-0F18D9A1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않이</a:t>
            </a:r>
            <a:r>
              <a:rPr lang="ko-KR" altLang="en-US" dirty="0"/>
              <a:t> 이거 </a:t>
            </a:r>
            <a:r>
              <a:rPr lang="ko-KR" altLang="en-US" dirty="0" err="1"/>
              <a:t>외않됌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656997A-182A-42B8-BEE6-78C52BA78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5538" y="2478088"/>
            <a:ext cx="6928886" cy="3694112"/>
          </a:xfrm>
        </p:spPr>
      </p:pic>
    </p:spTree>
    <p:extLst>
      <p:ext uri="{BB962C8B-B14F-4D97-AF65-F5344CB8AC3E}">
        <p14:creationId xmlns:p14="http://schemas.microsoft.com/office/powerpoint/2010/main" val="271477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FB806-AA13-4066-9477-18D15CDE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다운로드 버튼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31F9F-4F75-4A1A-B8EF-DD2CF65E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3"/>
              </a:rPr>
              <a:t>https://getbootstrap.com/docs/4.6/components/buttons/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get_file_name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basename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.name)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6F7141-3EE4-44C0-A5D9-5A204DBBB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       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AAF164-7D84-4641-B66D-11FB6A8BA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       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3000FB-C39E-4486-B084-8A7211930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       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6B3A46-A29D-4773-A3B4-5B74DC5FC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840" y="3052762"/>
            <a:ext cx="69056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6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08AFF-A90C-4911-83A4-E612089B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다운로드 버튼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6935-D01E-492F-A6AE-E1F8281E0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%}</a:t>
            </a:r>
            <a:endParaRPr lang="en-US" altLang="ko-K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altLang="ko-KR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get_file_name</a:t>
            </a:r>
            <a:r>
              <a:rPr lang="en-US" altLang="ko-K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}}</a:t>
            </a:r>
            <a:endParaRPr lang="en-US" altLang="ko-K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}}</a:t>
            </a:r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8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dark"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US" altLang="ko-K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en-US" altLang="ko-K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%}</a:t>
            </a:r>
            <a:endParaRPr lang="en-US" altLang="ko-K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6F6CEB-4171-4DFF-9372-39EA225F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708" y="4610862"/>
            <a:ext cx="3517170" cy="10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0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AD0FF-D95C-460C-ABE7-24A972BC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파일마다 아이콘 추가하기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2E202-B410-46C2-8E75-9FAF19DB0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get_file_ext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get_file_name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().split(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)[-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</a:t>
            </a:r>
            <a:r>
              <a:rPr lang="en-US" altLang="ko-KR" sz="12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lang="en-US" altLang="ko-KR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아이콘을 보여줌</a:t>
            </a:r>
            <a:r>
              <a:rPr lang="en-US" altLang="ko-KR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2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get_file_ext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%}</a:t>
            </a:r>
            <a:endParaRPr lang="en-US" altLang="ko-KR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altLang="ko-KR" sz="12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"https://cdn3.iconfinder.com/data/icons/logos-and-brands-adobe/512/267_Python-512.png"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"16"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{{ 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get_file_name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}}</a:t>
            </a:r>
            <a:endParaRPr lang="en-US" altLang="ko-KR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}}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dark"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2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E5D14-BDB5-4E1D-AED4-FBD7921E9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614" y="3319463"/>
            <a:ext cx="25812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9183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3EFF1DCFCB2744A34ABF497A9826C8" ma:contentTypeVersion="9" ma:contentTypeDescription="새 문서를 만듭니다." ma:contentTypeScope="" ma:versionID="124b6481bd0cb35cb0ec111373ffd701">
  <xsd:schema xmlns:xsd="http://www.w3.org/2001/XMLSchema" xmlns:xs="http://www.w3.org/2001/XMLSchema" xmlns:p="http://schemas.microsoft.com/office/2006/metadata/properties" xmlns:ns3="0d2f926f-bf2a-436d-a7e3-daa9c21308bd" targetNamespace="http://schemas.microsoft.com/office/2006/metadata/properties" ma:root="true" ma:fieldsID="099a689077cf720f974f4ac00763f559" ns3:_="">
    <xsd:import namespace="0d2f926f-bf2a-436d-a7e3-daa9c21308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2f926f-bf2a-436d-a7e3-daa9c21308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87A9BA-4E3D-4625-88B3-BD898F1F48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8C78BA-1FB7-4B4A-A90C-E9783EACFB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2f926f-bf2a-436d-a7e3-daa9c21308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153833-D137-40E6-AF92-4A3CA0425CC4}">
  <ds:schemaRefs>
    <ds:schemaRef ds:uri="0d2f926f-bf2a-436d-a7e3-daa9c21308bd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410</Words>
  <Application>Microsoft Office PowerPoint</Application>
  <PresentationFormat>와이드스크린</PresentationFormat>
  <Paragraphs>39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Microsoft GothicNeo</vt:lpstr>
      <vt:lpstr>맑은 고딕</vt:lpstr>
      <vt:lpstr>Arial</vt:lpstr>
      <vt:lpstr>Calibri</vt:lpstr>
      <vt:lpstr>Consolas</vt:lpstr>
      <vt:lpstr>AccentBoxVTI</vt:lpstr>
      <vt:lpstr>Template tags &amp; 조건문</vt:lpstr>
      <vt:lpstr>truncatechars, truncatewords</vt:lpstr>
      <vt:lpstr>않이 이거 외않됌</vt:lpstr>
      <vt:lpstr>다운로드 버튼 추가</vt:lpstr>
      <vt:lpstr>다운로드 버튼 추가</vt:lpstr>
      <vt:lpstr>파일마다 아이콘 추가하기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tags &amp; 조건문</dc:title>
  <dc:creator>황 인태</dc:creator>
  <cp:lastModifiedBy>32185063@dankook.ac.kr</cp:lastModifiedBy>
  <cp:revision>1</cp:revision>
  <dcterms:created xsi:type="dcterms:W3CDTF">2021-08-01T03:49:25Z</dcterms:created>
  <dcterms:modified xsi:type="dcterms:W3CDTF">2021-08-01T05:14:38Z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0x0101009E3EFF1DCFCB2744A34ABF497A9826C8</vt:lpwstr>
  </property>
</Properties>
</file>