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B1E73C4-BF0E-4622-A009-87A81B98B62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A577BC-2BD7-41A0-ACEE-ACEB846549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1"/>
            <a:ext cx="1187624" cy="105060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FBV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1700808"/>
          </a:xfrm>
        </p:spPr>
        <p:txBody>
          <a:bodyPr/>
          <a:lstStyle/>
          <a:p>
            <a:r>
              <a:rPr lang="en-US" altLang="ko-KR" dirty="0"/>
              <a:t>FBV(Function Based View) </a:t>
            </a:r>
            <a:r>
              <a:rPr lang="ko-KR" altLang="ko-KR" dirty="0"/>
              <a:t>함수 기반처리</a:t>
            </a:r>
          </a:p>
          <a:p>
            <a:r>
              <a:rPr lang="ko-KR" altLang="ko-KR" dirty="0"/>
              <a:t>함수 기반</a:t>
            </a:r>
            <a:r>
              <a:rPr lang="en-US" altLang="ko-KR" dirty="0"/>
              <a:t>(Function-Base Views)</a:t>
            </a:r>
            <a:r>
              <a:rPr lang="ko-KR" altLang="ko-KR" dirty="0"/>
              <a:t>를 뜻하며</a:t>
            </a:r>
            <a:r>
              <a:rPr lang="en-US" altLang="ko-KR" dirty="0"/>
              <a:t>, </a:t>
            </a:r>
            <a:r>
              <a:rPr lang="ko-KR" altLang="ko-KR" dirty="0"/>
              <a:t>함수를 사용하는 </a:t>
            </a:r>
            <a:r>
              <a:rPr lang="ko-KR" altLang="ko-KR" dirty="0" err="1"/>
              <a:t>뷰는</a:t>
            </a:r>
            <a:r>
              <a:rPr lang="ko-KR" altLang="ko-KR" dirty="0"/>
              <a:t> 너무나 심플하고 가속성이 좋다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그러나 코드를 확장하거나 재사용하기 어려움</a:t>
            </a:r>
            <a:r>
              <a:rPr lang="en-US" altLang="ko-KR" dirty="0"/>
              <a:t>, </a:t>
            </a:r>
            <a:r>
              <a:rPr lang="ko-KR" altLang="ko-KR" dirty="0" err="1"/>
              <a:t>조건문으로</a:t>
            </a:r>
            <a:r>
              <a:rPr lang="en-US" altLang="ko-KR" dirty="0"/>
              <a:t> HTTP </a:t>
            </a:r>
            <a:r>
              <a:rPr lang="ko-KR" altLang="ko-KR" dirty="0" err="1"/>
              <a:t>메소드</a:t>
            </a:r>
            <a:r>
              <a:rPr lang="ko-KR" altLang="ko-KR" dirty="0"/>
              <a:t> </a:t>
            </a:r>
            <a:r>
              <a:rPr lang="ko-KR" altLang="ko-KR" dirty="0" err="1"/>
              <a:t>구분해야하는</a:t>
            </a:r>
            <a:r>
              <a:rPr lang="ko-KR" altLang="ko-KR" dirty="0"/>
              <a:t> 단점이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7791107" cy="20162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0"/>
            <a:ext cx="7820259" cy="11967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12975"/>
            <a:ext cx="7812360" cy="19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1"/>
            <a:ext cx="1187624" cy="105060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CBV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1700808"/>
          </a:xfrm>
        </p:spPr>
        <p:txBody>
          <a:bodyPr/>
          <a:lstStyle/>
          <a:p>
            <a:r>
              <a:rPr lang="en-US" altLang="ko-KR" dirty="0"/>
              <a:t>CBV(Class Based View) </a:t>
            </a:r>
            <a:r>
              <a:rPr lang="ko-KR" altLang="ko-KR" dirty="0"/>
              <a:t>클래스 기반처리</a:t>
            </a:r>
          </a:p>
          <a:p>
            <a:r>
              <a:rPr lang="ko-KR" altLang="ko-KR" dirty="0"/>
              <a:t>클래스 기반</a:t>
            </a:r>
            <a:r>
              <a:rPr lang="en-US" altLang="ko-KR" dirty="0"/>
              <a:t>(Class-Based Views)</a:t>
            </a:r>
            <a:r>
              <a:rPr lang="ko-KR" altLang="ko-KR" dirty="0"/>
              <a:t>를 뜻하며</a:t>
            </a:r>
            <a:r>
              <a:rPr lang="en-US" altLang="ko-KR" dirty="0"/>
              <a:t>, </a:t>
            </a:r>
            <a:r>
              <a:rPr lang="ko-KR" altLang="ko-KR" dirty="0" err="1"/>
              <a:t>클래스형</a:t>
            </a:r>
            <a:r>
              <a:rPr lang="ko-KR" altLang="ko-KR" dirty="0"/>
              <a:t> </a:t>
            </a:r>
            <a:r>
              <a:rPr lang="ko-KR" altLang="ko-KR" dirty="0" err="1"/>
              <a:t>뷰는</a:t>
            </a:r>
            <a:r>
              <a:rPr lang="ko-KR" altLang="ko-KR" dirty="0"/>
              <a:t> 상속과 믹스인 기능을 이용하여 코드 재사용하고 </a:t>
            </a:r>
            <a:r>
              <a:rPr lang="ko-KR" altLang="ko-KR" dirty="0" err="1"/>
              <a:t>뷰를</a:t>
            </a:r>
            <a:r>
              <a:rPr lang="ko-KR" altLang="ko-KR" dirty="0"/>
              <a:t> 체계적으로 구성할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1210507"/>
            <a:ext cx="7812359" cy="2016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0"/>
            <a:ext cx="7812360" cy="11967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3212976"/>
            <a:ext cx="7812359" cy="19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CBV / FBV </a:t>
            </a:r>
            <a:r>
              <a:rPr lang="ko-KR" altLang="en-US" dirty="0" smtClean="0"/>
              <a:t>장단점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2" y="2377836"/>
            <a:ext cx="8211696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12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</TotalTime>
  <Words>71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모듈</vt:lpstr>
      <vt:lpstr>FBV</vt:lpstr>
      <vt:lpstr>CBV</vt:lpstr>
      <vt:lpstr>CBV / FBV 장단점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CBV</dc:title>
  <dc:creator>user</dc:creator>
  <cp:lastModifiedBy>user</cp:lastModifiedBy>
  <cp:revision>7</cp:revision>
  <dcterms:created xsi:type="dcterms:W3CDTF">2021-07-24T07:23:10Z</dcterms:created>
  <dcterms:modified xsi:type="dcterms:W3CDTF">2021-07-24T13:19:20Z</dcterms:modified>
</cp:coreProperties>
</file>