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2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2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2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5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9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2776-EA51-44D1-98B6-42E553EB888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80E2-AABA-4132-9653-D87D8834C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요구사항 분석 명세</a:t>
            </a:r>
            <a:endParaRPr lang="en-US" altLang="ko-KR" dirty="0" smtClean="0"/>
          </a:p>
          <a:p>
            <a:r>
              <a:rPr lang="ko-KR" altLang="en-US" dirty="0" smtClean="0"/>
              <a:t>구조 설계</a:t>
            </a:r>
            <a:endParaRPr lang="en-US" altLang="ko-KR" dirty="0" smtClean="0"/>
          </a:p>
          <a:p>
            <a:r>
              <a:rPr lang="ko-KR" altLang="en-US" dirty="0" smtClean="0"/>
              <a:t>구현 </a:t>
            </a:r>
            <a:r>
              <a:rPr lang="ko-KR" altLang="en-US" dirty="0" err="1" smtClean="0"/>
              <a:t>테스팅</a:t>
            </a:r>
            <a:endParaRPr lang="en-US" altLang="ko-KR" dirty="0" smtClean="0"/>
          </a:p>
          <a:p>
            <a:r>
              <a:rPr lang="ko-KR" altLang="en-US" dirty="0" smtClean="0"/>
              <a:t>배포 및 유지보수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776864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 테스트 도중에 발생하는 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에러들은 수정사항에 추가하고 설계를 개선한다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테스트가 통과된 코드만을 코드 개발 단계에서 실제 코드로 작성한다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반복하면 버그가 줄어들고</a:t>
            </a:r>
            <a:r>
              <a:rPr lang="en-US" altLang="ko-KR" dirty="0"/>
              <a:t> </a:t>
            </a:r>
            <a:r>
              <a:rPr lang="ko-KR" altLang="en-US" dirty="0" smtClean="0"/>
              <a:t>간결해진다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78" y="1"/>
            <a:ext cx="554271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템플릿 파일 모듈화 하기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Extends </a:t>
            </a:r>
            <a:r>
              <a:rPr lang="ko-KR" altLang="en-US" b="1" dirty="0" smtClean="0"/>
              <a:t>템플릿의 상속을 수행</a:t>
            </a:r>
            <a:endParaRPr lang="en-US" altLang="ko-KR" b="1" dirty="0" smtClean="0"/>
          </a:p>
          <a:p>
            <a:r>
              <a:rPr lang="en-US" altLang="ko-KR" sz="1700" b="1" dirty="0" smtClean="0"/>
              <a:t>Extends</a:t>
            </a:r>
            <a:r>
              <a:rPr lang="ko-KR" altLang="en-US" sz="1700" b="1" dirty="0" smtClean="0"/>
              <a:t>의 안쪽 부분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Title</a:t>
            </a:r>
            <a:r>
              <a:rPr lang="ko-KR" altLang="en-US" sz="1700" b="1" dirty="0" smtClean="0"/>
              <a:t>에 적용 시 원하는 타이틀로 변경가능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{% block title %} </a:t>
            </a:r>
            <a:r>
              <a:rPr lang="ko-KR" altLang="en-US" sz="1700" b="1" dirty="0" smtClean="0"/>
              <a:t>이름 </a:t>
            </a:r>
            <a:r>
              <a:rPr lang="en-US" altLang="ko-KR" sz="1700" b="1" dirty="0" smtClean="0"/>
              <a:t>{% </a:t>
            </a:r>
            <a:r>
              <a:rPr lang="en-US" altLang="ko-KR" sz="1700" b="1" dirty="0" err="1" smtClean="0"/>
              <a:t>endblock</a:t>
            </a:r>
            <a:r>
              <a:rPr lang="en-US" altLang="ko-KR" sz="1700" b="1" dirty="0" smtClean="0"/>
              <a:t> %}</a:t>
            </a:r>
          </a:p>
          <a:p>
            <a:r>
              <a:rPr lang="ko-KR" altLang="en-US" sz="1700" b="1" dirty="0" err="1" smtClean="0"/>
              <a:t>안하면</a:t>
            </a:r>
            <a:r>
              <a:rPr lang="ko-KR" altLang="en-US" sz="1700" b="1" dirty="0" smtClean="0"/>
              <a:t> </a:t>
            </a:r>
            <a:r>
              <a:rPr lang="en-US" altLang="ko-KR" sz="1700" b="1" dirty="0" smtClean="0"/>
              <a:t>extends</a:t>
            </a:r>
            <a:r>
              <a:rPr lang="ko-KR" altLang="en-US" sz="1700" b="1" dirty="0" smtClean="0"/>
              <a:t>의 바깥 부분의 이름을 같이 씀</a:t>
            </a:r>
            <a:endParaRPr lang="en-US" altLang="ko-KR" sz="1700" b="1" dirty="0"/>
          </a:p>
          <a:p>
            <a:r>
              <a:rPr lang="en-US" altLang="ko-KR" sz="1700" b="1" dirty="0" smtClean="0"/>
              <a:t>Extends</a:t>
            </a:r>
            <a:r>
              <a:rPr lang="ko-KR" altLang="en-US" sz="1700" b="1" dirty="0" smtClean="0"/>
              <a:t>할 파일의 </a:t>
            </a:r>
            <a:r>
              <a:rPr lang="ko-KR" altLang="en-US" sz="1700" b="1" dirty="0" err="1" smtClean="0"/>
              <a:t>최상단에</a:t>
            </a:r>
            <a:r>
              <a:rPr lang="ko-KR" altLang="en-US" sz="1700" b="1" dirty="0" smtClean="0"/>
              <a:t> </a:t>
            </a:r>
            <a:r>
              <a:rPr lang="en-US" altLang="ko-KR" sz="1700" b="1" dirty="0" smtClean="0"/>
              <a:t>{% extends </a:t>
            </a:r>
            <a:r>
              <a:rPr lang="ko-KR" altLang="en-US" sz="1700" b="1" dirty="0" smtClean="0"/>
              <a:t>가져올 파일 </a:t>
            </a:r>
            <a:r>
              <a:rPr lang="en-US" altLang="ko-KR" sz="1700" b="1" dirty="0" smtClean="0"/>
              <a:t>%} </a:t>
            </a:r>
            <a:r>
              <a:rPr lang="ko-KR" altLang="en-US" sz="1700" b="1" dirty="0" smtClean="0"/>
              <a:t>쓰기</a:t>
            </a:r>
            <a:endParaRPr lang="en-US" altLang="ko-KR" sz="1700" b="1" dirty="0"/>
          </a:p>
          <a:p>
            <a:r>
              <a:rPr lang="en-US" altLang="ko-KR" sz="1700" b="1" dirty="0" smtClean="0"/>
              <a:t>{% block </a:t>
            </a:r>
            <a:r>
              <a:rPr lang="en-US" altLang="ko-KR" sz="1700" b="1" dirty="0" smtClean="0"/>
              <a:t>id %}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&lt; </a:t>
            </a:r>
            <a:r>
              <a:rPr lang="ko-KR" altLang="en-US" sz="1700" b="1" dirty="0" smtClean="0"/>
              <a:t>이 내용물이 바깥부분의 </a:t>
            </a:r>
            <a:r>
              <a:rPr lang="en-US" altLang="ko-KR" sz="1700" b="1" dirty="0" smtClean="0"/>
              <a:t>extends</a:t>
            </a:r>
            <a:r>
              <a:rPr lang="ko-KR" altLang="en-US" sz="1700" b="1" dirty="0" smtClean="0"/>
              <a:t>의 내용물 </a:t>
            </a:r>
            <a:r>
              <a:rPr lang="en-US" altLang="ko-KR" sz="1700" b="1" dirty="0" smtClean="0"/>
              <a:t>&gt;</a:t>
            </a:r>
          </a:p>
          <a:p>
            <a:r>
              <a:rPr lang="en-US" altLang="ko-KR" sz="1700" b="1" dirty="0" smtClean="0"/>
              <a:t>{% </a:t>
            </a:r>
            <a:r>
              <a:rPr lang="en-US" altLang="ko-KR" sz="1700" b="1" dirty="0" err="1" smtClean="0"/>
              <a:t>endblock</a:t>
            </a:r>
            <a:r>
              <a:rPr lang="en-US" altLang="ko-KR" sz="1700" b="1" dirty="0" smtClean="0"/>
              <a:t> %}</a:t>
            </a:r>
          </a:p>
          <a:p>
            <a:endParaRPr lang="en-US" altLang="ko-KR" sz="1700" b="1" dirty="0" smtClean="0"/>
          </a:p>
          <a:p>
            <a:r>
              <a:rPr lang="en-US" altLang="ko-KR" sz="1700" b="1" dirty="0" smtClean="0"/>
              <a:t>Extends</a:t>
            </a:r>
            <a:r>
              <a:rPr lang="ko-KR" altLang="en-US" sz="1700" b="1" dirty="0" smtClean="0"/>
              <a:t>의 바깥 부분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Title </a:t>
            </a:r>
            <a:r>
              <a:rPr lang="ko-KR" altLang="en-US" sz="1700" b="1" dirty="0" smtClean="0"/>
              <a:t>부분적용 </a:t>
            </a:r>
            <a:r>
              <a:rPr lang="ko-KR" altLang="en-US" sz="1700" b="1" dirty="0" err="1" smtClean="0"/>
              <a:t>하고싶으면</a:t>
            </a:r>
            <a:r>
              <a:rPr lang="ko-KR" altLang="en-US" sz="1700" b="1" dirty="0" smtClean="0"/>
              <a:t> </a:t>
            </a:r>
            <a:r>
              <a:rPr lang="en-US" altLang="ko-KR" sz="1700" b="1" dirty="0" smtClean="0"/>
              <a:t>{% block </a:t>
            </a:r>
            <a:r>
              <a:rPr lang="en-US" altLang="ko-KR" sz="1700" b="1" dirty="0" err="1" smtClean="0"/>
              <a:t>head_title</a:t>
            </a:r>
            <a:r>
              <a:rPr lang="en-US" altLang="ko-KR" sz="1700" b="1" dirty="0" smtClean="0"/>
              <a:t> %} </a:t>
            </a:r>
            <a:r>
              <a:rPr lang="ko-KR" altLang="en-US" sz="1700" b="1" dirty="0" smtClean="0"/>
              <a:t>기본 타이틀 </a:t>
            </a:r>
            <a:r>
              <a:rPr lang="en-US" altLang="ko-KR" sz="1700" b="1" dirty="0" smtClean="0"/>
              <a:t>{% </a:t>
            </a:r>
            <a:r>
              <a:rPr lang="en-US" altLang="ko-KR" sz="1700" b="1" dirty="0" err="1" smtClean="0"/>
              <a:t>endblock</a:t>
            </a:r>
            <a:r>
              <a:rPr lang="en-US" altLang="ko-KR" sz="1700" b="1" dirty="0" smtClean="0"/>
              <a:t>%}</a:t>
            </a:r>
          </a:p>
          <a:p>
            <a:r>
              <a:rPr lang="en-US" altLang="ko-KR" sz="1700" b="1" dirty="0" smtClean="0"/>
              <a:t>Extends</a:t>
            </a:r>
            <a:r>
              <a:rPr lang="ko-KR" altLang="en-US" sz="1700" b="1" dirty="0" smtClean="0"/>
              <a:t>된 파일에 해당 </a:t>
            </a:r>
            <a:r>
              <a:rPr lang="en-US" altLang="ko-KR" sz="1700" b="1" dirty="0" smtClean="0"/>
              <a:t>extends </a:t>
            </a:r>
            <a:r>
              <a:rPr lang="ko-KR" altLang="en-US" sz="1700" b="1" dirty="0" smtClean="0"/>
              <a:t>들어갈 부분에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{% block </a:t>
            </a:r>
            <a:r>
              <a:rPr lang="en-US" altLang="ko-KR" sz="1700" b="1" dirty="0" smtClean="0"/>
              <a:t>id %}</a:t>
            </a:r>
            <a:endParaRPr lang="en-US" altLang="ko-KR" sz="1700" b="1" dirty="0" smtClean="0"/>
          </a:p>
          <a:p>
            <a:r>
              <a:rPr lang="en-US" altLang="ko-KR" sz="1700" b="1" dirty="0" smtClean="0"/>
              <a:t>{% </a:t>
            </a:r>
            <a:r>
              <a:rPr lang="en-US" altLang="ko-KR" sz="1700" b="1" dirty="0" err="1" smtClean="0"/>
              <a:t>endblock</a:t>
            </a:r>
            <a:r>
              <a:rPr lang="en-US" altLang="ko-KR" sz="1700" b="1" dirty="0" smtClean="0"/>
              <a:t> %}</a:t>
            </a:r>
            <a:endParaRPr lang="en-US" altLang="ko-KR" sz="1700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2565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템플릿 파일 모듈화 하기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Include</a:t>
            </a:r>
            <a:r>
              <a:rPr lang="ko-KR" altLang="en-US" b="1" dirty="0" smtClean="0"/>
              <a:t>는 다른 템플릿 파일들을 포함해서 재사용할 수 있게 해준다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원하는 </a:t>
            </a:r>
            <a:r>
              <a:rPr lang="ko-KR" altLang="en-US" b="1" dirty="0" smtClean="0"/>
              <a:t>자리에 넣으면 끝</a:t>
            </a:r>
            <a:endParaRPr lang="en-US" altLang="ko-KR" b="1" dirty="0" smtClean="0"/>
          </a:p>
          <a:p>
            <a:r>
              <a:rPr lang="en-US" altLang="ko-KR" b="1" dirty="0" smtClean="0"/>
              <a:t>{% include </a:t>
            </a:r>
            <a:r>
              <a:rPr lang="ko-KR" altLang="en-US" b="1" dirty="0" smtClean="0"/>
              <a:t>이름 </a:t>
            </a:r>
            <a:r>
              <a:rPr lang="en-US" altLang="ko-KR" b="1" dirty="0" smtClean="0"/>
              <a:t>%}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6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Include – </a:t>
            </a:r>
            <a:r>
              <a:rPr lang="ko-KR" altLang="en-US" dirty="0" smtClean="0"/>
              <a:t>자신의 페이지에 </a:t>
            </a:r>
            <a:r>
              <a:rPr lang="ko-KR" altLang="en-US" dirty="0" err="1" smtClean="0"/>
              <a:t>넣는것</a:t>
            </a:r>
            <a:r>
              <a:rPr lang="en-US" altLang="ko-KR" dirty="0" smtClean="0"/>
              <a:t>(footer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) (</a:t>
            </a:r>
            <a:r>
              <a:rPr lang="ko-KR" altLang="en-US" dirty="0" smtClean="0"/>
              <a:t>대상을 가져와 포함하는 느낌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Extends – </a:t>
            </a:r>
            <a:r>
              <a:rPr lang="ko-KR" altLang="en-US" dirty="0" smtClean="0"/>
              <a:t>내용물이 </a:t>
            </a:r>
            <a:r>
              <a:rPr lang="ko-KR" altLang="en-US" dirty="0"/>
              <a:t>많이 들어있는 공통페이지로써 본인이 </a:t>
            </a:r>
            <a:r>
              <a:rPr lang="ko-KR" altLang="en-US" dirty="0" err="1"/>
              <a:t>대상이되는것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main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대상을 가져와 </a:t>
            </a:r>
            <a:r>
              <a:rPr lang="ko-KR" altLang="en-US" dirty="0" err="1" smtClean="0"/>
              <a:t>빈곳을</a:t>
            </a:r>
            <a:r>
              <a:rPr lang="ko-KR" altLang="en-US" dirty="0" smtClean="0"/>
              <a:t> 채우는 느낌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(base.html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81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190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템플릿 파일 모듈화 하기 </vt:lpstr>
      <vt:lpstr>템플릿 파일 모듈화 하기 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2021-08-03T12:45:51Z</dcterms:created>
  <dcterms:modified xsi:type="dcterms:W3CDTF">2021-08-03T14:36:24Z</dcterms:modified>
</cp:coreProperties>
</file>