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5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9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거미줄 같이 연결된 점들">
            <a:extLst>
              <a:ext uri="{FF2B5EF4-FFF2-40B4-BE49-F238E27FC236}">
                <a16:creationId xmlns:a16="http://schemas.microsoft.com/office/drawing/2014/main" id="{30D19532-7B0D-4F09-813D-7C53E8551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4" r="1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FE6ACE5-2B51-9F49-ACCE-4336DC212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kumimoji="1"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섹션</a:t>
            </a:r>
            <a:r>
              <a:rPr kumimoji="1"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10.Relations – </a:t>
            </a:r>
            <a:r>
              <a:rPr kumimoji="1"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다대일 관계</a:t>
            </a:r>
            <a:endParaRPr kumimoji="1"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AA5928-E63A-4D41-9806-FA4B1A26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kumimoji="1" lang="ko-Kore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조성범</a:t>
            </a:r>
          </a:p>
        </p:txBody>
      </p:sp>
    </p:spTree>
    <p:extLst>
      <p:ext uri="{BB962C8B-B14F-4D97-AF65-F5344CB8AC3E}">
        <p14:creationId xmlns:p14="http://schemas.microsoft.com/office/powerpoint/2010/main" val="4044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512AEC-0184-2647-B813-E74E3A0E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3200" spc="150" dirty="0"/>
              <a:t>다대일 관계란</a:t>
            </a:r>
            <a:r>
              <a:rPr kumimoji="1" lang="en-US" altLang="ko-KR" sz="3200" spc="150" dirty="0"/>
              <a:t>?</a:t>
            </a:r>
            <a:endParaRPr kumimoji="1" lang="en-US" altLang="en-US" sz="3200" spc="15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CABDE-9112-3346-99C2-156F7A26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한 테이블에 있는 두 개 이상의 레코드가 다른 테이블에 있는 하나의 레코드를 참조할 때</a:t>
            </a:r>
            <a:r>
              <a:rPr lang="en-US" altLang="ko-KR" dirty="0"/>
              <a:t>, </a:t>
            </a:r>
            <a:r>
              <a:rPr lang="ko-KR" altLang="en-US" dirty="0"/>
              <a:t>두 모델간의 관계를 </a:t>
            </a:r>
            <a:r>
              <a:rPr lang="ko-KR" altLang="en-US" b="1" dirty="0"/>
              <a:t>다대일 관계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40000"/>
              </a:lnSpc>
            </a:pPr>
            <a:endParaRPr kumimoji="1" lang="en-US" altLang="en-US" spc="150" dirty="0"/>
          </a:p>
          <a:p>
            <a:pPr>
              <a:lnSpc>
                <a:spcPct val="140000"/>
              </a:lnSpc>
            </a:pPr>
            <a:endParaRPr kumimoji="1" lang="en-US" altLang="en-US" spc="1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46FD0-B27F-0F49-8FCB-FE7D9A56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0" y="3737119"/>
            <a:ext cx="6654345" cy="26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512AEC-0184-2647-B813-E74E3A0E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11" y="175332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en-US" sz="3200" spc="150" dirty="0" err="1"/>
              <a:t>ForeignKey</a:t>
            </a:r>
            <a:endParaRPr kumimoji="1" lang="en-US" altLang="en-US" sz="3200" spc="15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CABDE-9112-3346-99C2-156F7A26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20875" y="2107096"/>
            <a:ext cx="8391967" cy="2846567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endParaRPr kumimoji="1" lang="en-US" altLang="en-US" spc="15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2ECA9AF-6989-A34E-A79F-D171B034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1" y="1626309"/>
            <a:ext cx="8501996" cy="49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512AEC-0184-2647-B813-E74E3A0E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3200" spc="150" dirty="0" err="1"/>
              <a:t>on_delete</a:t>
            </a:r>
            <a:r>
              <a:rPr kumimoji="1" lang="ko-KR" altLang="en-US" sz="3200" spc="150" dirty="0"/>
              <a:t>옵션</a:t>
            </a:r>
            <a:endParaRPr kumimoji="1" lang="en-US" altLang="en-US" sz="3200" spc="15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CABDE-9112-3346-99C2-156F7A26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" altLang="ko-Kore-KR" dirty="0"/>
              <a:t>CASCADE</a:t>
            </a:r>
            <a:r>
              <a:rPr lang="ko-KR" altLang="en-US" dirty="0"/>
              <a:t>는 하나의 모델이 삭제될 때 그 모델과 연결된 다른 모델들의 데이터들도 삭제가 되지만</a:t>
            </a:r>
            <a:r>
              <a:rPr lang="en-US" altLang="ko-KR" dirty="0"/>
              <a:t>, </a:t>
            </a:r>
            <a:r>
              <a:rPr lang="en" altLang="ko-Kore-KR" dirty="0"/>
              <a:t>SETNULL</a:t>
            </a:r>
            <a:r>
              <a:rPr lang="ko-KR" altLang="en-US" dirty="0"/>
              <a:t>은 어떤 모델이 삭제가 되어도 그 모델과 연결된 다른 모델들의 데이터는 유지가 된다</a:t>
            </a:r>
            <a:r>
              <a:rPr lang="en-US" altLang="ko-KR" dirty="0"/>
              <a:t>.</a:t>
            </a:r>
            <a:endParaRPr kumimoji="1" lang="en-US" altLang="en-US" spc="150" dirty="0"/>
          </a:p>
        </p:txBody>
      </p:sp>
    </p:spTree>
    <p:extLst>
      <p:ext uri="{BB962C8B-B14F-4D97-AF65-F5344CB8AC3E}">
        <p14:creationId xmlns:p14="http://schemas.microsoft.com/office/powerpoint/2010/main" val="9165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512AEC-0184-2647-B813-E74E3A0E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149234" cy="134461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kumimoji="1" lang="en-US" altLang="en-US" sz="3200" spc="150" dirty="0"/>
              <a:t>Django shell</a:t>
            </a:r>
            <a:r>
              <a:rPr kumimoji="1" lang="ko-KR" altLang="en-US" sz="3200" spc="150" dirty="0"/>
              <a:t>로 </a:t>
            </a:r>
            <a:r>
              <a:rPr kumimoji="1" lang="ko-KR" altLang="en-US" sz="3200" spc="150" dirty="0" err="1"/>
              <a:t>다대일구조</a:t>
            </a:r>
            <a:r>
              <a:rPr kumimoji="1" lang="ko-KR" altLang="en-US" sz="3200" spc="150" dirty="0"/>
              <a:t> 연결 확인</a:t>
            </a:r>
            <a:endParaRPr kumimoji="1" lang="en-US" altLang="en-US" sz="3200" spc="15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CABDE-9112-3346-99C2-156F7A26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20875" y="2107096"/>
            <a:ext cx="8391967" cy="2846567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ko-KR" spc="150" dirty="0"/>
              <a:t>Python </a:t>
            </a:r>
            <a:r>
              <a:rPr kumimoji="1" lang="en-US" altLang="ko-KR" spc="150" dirty="0" err="1"/>
              <a:t>manage.py</a:t>
            </a:r>
            <a:r>
              <a:rPr kumimoji="1" lang="en-US" altLang="ko-KR" spc="150" dirty="0"/>
              <a:t> </a:t>
            </a:r>
            <a:r>
              <a:rPr kumimoji="1" lang="en-US" altLang="ko-KR" spc="150" dirty="0" err="1"/>
              <a:t>shell_plus</a:t>
            </a:r>
            <a:endParaRPr kumimoji="1" lang="en-US" altLang="ko-KR" spc="150" dirty="0"/>
          </a:p>
          <a:p>
            <a:pPr>
              <a:lnSpc>
                <a:spcPct val="140000"/>
              </a:lnSpc>
            </a:pPr>
            <a:endParaRPr kumimoji="1" lang="en-US" altLang="en-US" spc="1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0007E-164B-5F4A-9EB9-CA9EC2C0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2800252"/>
            <a:ext cx="10223500" cy="1384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74A6D7-3770-AB41-B3B6-65B48154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68" y="4394978"/>
            <a:ext cx="7848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667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Macintosh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Malgun Gothic Semilight</vt:lpstr>
      <vt:lpstr>Meiryo</vt:lpstr>
      <vt:lpstr>Corbel</vt:lpstr>
      <vt:lpstr>SketchLinesVTI</vt:lpstr>
      <vt:lpstr>섹션 10.Relations – 다대일 관계</vt:lpstr>
      <vt:lpstr>다대일 관계란?</vt:lpstr>
      <vt:lpstr>ForeignKey</vt:lpstr>
      <vt:lpstr>on_delete옵션</vt:lpstr>
      <vt:lpstr>Django shell로 다대일구조 연결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섹션 10.Relations – 다대일 관계</dc:title>
  <dc:creator>조성범</dc:creator>
  <cp:lastModifiedBy>조성범</cp:lastModifiedBy>
  <cp:revision>1</cp:revision>
  <dcterms:created xsi:type="dcterms:W3CDTF">2021-08-09T06:47:01Z</dcterms:created>
  <dcterms:modified xsi:type="dcterms:W3CDTF">2021-08-09T07:10:43Z</dcterms:modified>
</cp:coreProperties>
</file>