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C15B0-FA5C-4756-84E8-C52721533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B4EB33-D5AF-47D1-BEF5-B64B978F0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1DCC1-5416-439A-B75E-86DE1CFA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80F53-B64B-4D7F-A3F6-2D7B839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B65D5-EE15-4355-BACD-EA55EE06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F42EE-3FC4-4CEF-BD69-C3AB76CE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D3675-7D31-4F00-8669-03DAD5D1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18A0E-88F0-4E1D-8827-EBA6D8B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18FC9-F861-41EB-81E8-5D032CE9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569F9-494F-4AFB-9A39-0F3D52CF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EACEBC-53CA-4109-880B-42D656140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C603A-561D-4240-BCD4-4FB785EFF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B931D-C6C4-420D-AD52-B67E6613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58633-B6B0-4743-8D7C-013490FE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7A050-0BC1-415E-A1E6-9DBA40A4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3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20DA0-42BF-401C-AA42-825A9FB9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656A4-1C0A-4A9C-AD17-7206D71D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683B4-9FAC-4D21-84AC-D3AEF66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DEDF7-80BD-417E-AFC5-305D648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D79F0-8480-4B3C-99CA-D70ED7D1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293C-31BF-4F36-B3DA-4C0AE324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2ED14-1EF3-41F8-B145-544A718AF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36CBF-310B-44E5-866A-087FB802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09C1B-3694-4C3F-BD43-2D80C753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8FFD3-54DB-497C-93A1-8B474C4D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3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2DE44-4F13-4193-8BE0-479DE24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109CB-02F0-4820-BF65-9EE861783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A7799-A393-46A8-8F0B-A1CFD31E6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539A9-B47A-40E6-90F4-0027AF1A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94A-8AB8-4406-BBD5-E3A6D20E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3A41F-FB5B-4DF6-8BBA-6BB3567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B7B78-ACC8-489C-9AA9-902D52B9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D5B8B-B637-44BC-BE48-7131EB0A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CBB6E-D86C-4D10-81C3-06A75B564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F0CB2-ADB7-4C50-A427-EBCCE4CD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58663-E4D6-408B-9C65-3723048B8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912A-E162-4B8E-8895-5DEF731A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2AF231-67D9-42EE-B692-9D8DB08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F7F51-E19F-4004-BAD9-1D2C6C94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F363-43AA-4D60-B21E-6E7872C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72DD6-5A14-4FF4-85A4-0D2E6398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940A0-9F48-446E-83F9-29BE058D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09382-31C4-401B-B43A-357587CE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300215-E4E5-449C-B6DB-1CE25FBC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6F2842-C25E-4129-960F-5A0A6CA3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6FEC2-5CAC-432C-8271-A258CEB8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1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760A-428B-41A1-9EDB-0315C809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5F68C-A3F2-4F18-99FF-8FF1F033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CCD02-7842-4A32-A2CB-C832E0619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08847-5EC4-4078-9A67-6831A791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809EC-8E36-42EE-B13D-FE2A3829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04AD1-E4BF-4E00-8DC3-027A519F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9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C8BF3-5763-453E-9507-80F8588A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F4DD87-3D39-4A9D-B64C-FC1027649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7CF-D234-4827-95E5-52089A143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0D2FB-977F-45B8-B9B6-A7FE6221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4B10D-0882-4812-9027-45483A84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A82D0-873D-43FD-AC38-37933D65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F5A07-6F73-4334-ABD8-FD61A3D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9ABAB-7979-4672-9DF6-32945880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AE66D-6492-482A-9E3C-BEDAEEB4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88E0-092B-4357-8383-D2547D49B2E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625AE-E532-49F7-9CE4-A52026721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14372-F761-476B-9C26-D32EAEBD1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9E1C-37AD-436E-B4B8-E8469DF6F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0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C6F12-1482-4019-8916-7FDD67B3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09663"/>
          </a:xfrm>
        </p:spPr>
        <p:txBody>
          <a:bodyPr/>
          <a:lstStyle/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Model Description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6600"/>
            <a:ext cx="9144000" cy="546100"/>
          </a:xfrm>
        </p:spPr>
        <p:txBody>
          <a:bodyPr/>
          <a:lstStyle/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2019310290 Sangman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Jung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E12924F-5779-47A6-89CB-6773DC3B6B5A}"/>
              </a:ext>
            </a:extLst>
          </p:cNvPr>
          <p:cNvSpPr txBox="1">
            <a:spLocks/>
          </p:cNvSpPr>
          <p:nvPr/>
        </p:nvSpPr>
        <p:spPr>
          <a:xfrm>
            <a:off x="1524000" y="2882899"/>
            <a:ext cx="9144000" cy="110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Advanced AI(CSE750200)</a:t>
            </a:r>
          </a:p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Term project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83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LSTMmodel.py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65559B-9B37-43E7-BEB7-1F244E3B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61"/>
            <a:ext cx="12192000" cy="2175803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7A47F9FD-B5D7-455F-AB62-BD34849B01BD}"/>
              </a:ext>
            </a:extLst>
          </p:cNvPr>
          <p:cNvSpPr txBox="1">
            <a:spLocks/>
          </p:cNvSpPr>
          <p:nvPr/>
        </p:nvSpPr>
        <p:spPr>
          <a:xfrm>
            <a:off x="623887" y="4206874"/>
            <a:ext cx="10577514" cy="265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 : </a:t>
            </a:r>
            <a:r>
              <a:rPr lang="en-US" altLang="ko-KR" b="1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Keras</a:t>
            </a:r>
            <a:endParaRPr lang="en-US" altLang="ko-KR" b="1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l"/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Hypothesis model : </a:t>
            </a:r>
            <a:r>
              <a:rPr lang="en-US" altLang="ko-KR" b="1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Bidirectional LSTM</a:t>
            </a:r>
          </a:p>
          <a:p>
            <a:pPr algn="l"/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Activation : </a:t>
            </a: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dence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Relu</a:t>
            </a:r>
            <a:r>
              <a:rPr lang="en-US" altLang="ko-KR" b="1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output = </a:t>
            </a:r>
            <a:r>
              <a:rPr lang="en-US" altLang="ko-KR" b="1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Softmax</a:t>
            </a:r>
            <a:endParaRPr lang="en-US" altLang="ko-KR" b="1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l"/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 function : </a:t>
            </a:r>
            <a:r>
              <a:rPr lang="en-US" altLang="ko-KR" b="1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Categorical cross entropy</a:t>
            </a:r>
          </a:p>
          <a:p>
            <a:pPr algn="l"/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Optimizer : </a:t>
            </a:r>
            <a:r>
              <a:rPr lang="en-US" altLang="ko-KR" b="1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Adam, </a:t>
            </a: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lr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= </a:t>
            </a:r>
            <a:r>
              <a:rPr lang="en-US" altLang="ko-KR" b="1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0.001</a:t>
            </a:r>
          </a:p>
          <a:p>
            <a:pPr algn="l"/>
            <a:endParaRPr lang="en-US" altLang="ko-KR" b="1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l"/>
            <a:endParaRPr lang="ko-KR" altLang="en-US" b="1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29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Model accuracy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3B301-C41B-4FC3-A9E1-5DA388487206}"/>
              </a:ext>
            </a:extLst>
          </p:cNvPr>
          <p:cNvSpPr txBox="1"/>
          <p:nvPr/>
        </p:nvSpPr>
        <p:spPr>
          <a:xfrm>
            <a:off x="-1" y="3046537"/>
            <a:ext cx="1216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 laptop (only CPU) / training accuracy : 0.9694, batch size = 10000, epochs = 2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A26DB7-7617-40C6-82A4-F368D799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843"/>
            <a:ext cx="12192000" cy="1036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C9E9AD-E0C4-4873-A5AA-C9C8101D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" y="1610571"/>
            <a:ext cx="12192000" cy="2532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4FD617-49F5-4773-B5C6-4DB340D8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" y="3513750"/>
            <a:ext cx="12169934" cy="1928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0DFEA-C3ED-498B-B3E6-DBD7B9214ABF}"/>
              </a:ext>
            </a:extLst>
          </p:cNvPr>
          <p:cNvSpPr txBox="1"/>
          <p:nvPr/>
        </p:nvSpPr>
        <p:spPr>
          <a:xfrm>
            <a:off x="-2" y="5594355"/>
            <a:ext cx="1216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Google </a:t>
            </a:r>
            <a:r>
              <a:rPr lang="en-US" altLang="ko-KR" b="1" dirty="0" err="1"/>
              <a:t>CoLab</a:t>
            </a:r>
            <a:r>
              <a:rPr lang="en-US" altLang="ko-KR" b="1" dirty="0"/>
              <a:t> (GPU) / accuracy of (train, valid) : (0.9627,0.9680),  used train.txt only (</a:t>
            </a:r>
            <a:r>
              <a:rPr lang="en-US" altLang="ko-KR" b="1" dirty="0" err="1"/>
              <a:t>train_test_split</a:t>
            </a:r>
            <a:r>
              <a:rPr lang="en-US" altLang="ko-KR" b="1" dirty="0"/>
              <a:t> in </a:t>
            </a:r>
            <a:r>
              <a:rPr lang="en-US" altLang="ko-KR" b="1" dirty="0" err="1"/>
              <a:t>sklearn</a:t>
            </a:r>
            <a:r>
              <a:rPr lang="en-US" altLang="ko-KR" b="1" dirty="0"/>
              <a:t>), batch size and epochs is the same as above.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350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C96AA2-4B4E-47F9-94EB-9C9EEAE6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81" y="1433512"/>
            <a:ext cx="9210675" cy="3990975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train.py (1)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E8DD4-869E-4412-A76F-18D9320D1544}"/>
              </a:ext>
            </a:extLst>
          </p:cNvPr>
          <p:cNvSpPr/>
          <p:nvPr/>
        </p:nvSpPr>
        <p:spPr>
          <a:xfrm>
            <a:off x="1885950" y="1300164"/>
            <a:ext cx="7172325" cy="136207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93CEF-2A7A-49F6-8413-03EFEBB1B8F5}"/>
              </a:ext>
            </a:extLst>
          </p:cNvPr>
          <p:cNvSpPr txBox="1"/>
          <p:nvPr/>
        </p:nvSpPr>
        <p:spPr>
          <a:xfrm>
            <a:off x="9261871" y="1858964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Library import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75F02D-D9BA-4E39-B12C-F12AEFAA9159}"/>
              </a:ext>
            </a:extLst>
          </p:cNvPr>
          <p:cNvSpPr/>
          <p:nvPr/>
        </p:nvSpPr>
        <p:spPr>
          <a:xfrm>
            <a:off x="1885951" y="2757488"/>
            <a:ext cx="5086350" cy="13430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88113-524E-4873-83DE-41053147FA1D}"/>
              </a:ext>
            </a:extLst>
          </p:cNvPr>
          <p:cNvSpPr txBox="1"/>
          <p:nvPr/>
        </p:nvSpPr>
        <p:spPr>
          <a:xfrm>
            <a:off x="7233046" y="3244333"/>
            <a:ext cx="343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Argument parser in terminal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E9F976-5BA1-4F45-ABA9-5840AFEC168D}"/>
              </a:ext>
            </a:extLst>
          </p:cNvPr>
          <p:cNvSpPr/>
          <p:nvPr/>
        </p:nvSpPr>
        <p:spPr>
          <a:xfrm>
            <a:off x="1885951" y="4195761"/>
            <a:ext cx="4210049" cy="13430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A851B-A438-4A3A-A10D-648194322D14}"/>
              </a:ext>
            </a:extLst>
          </p:cNvPr>
          <p:cNvSpPr txBox="1"/>
          <p:nvPr/>
        </p:nvSpPr>
        <p:spPr>
          <a:xfrm>
            <a:off x="6328170" y="4682607"/>
            <a:ext cx="343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Define the</a:t>
            </a:r>
            <a:r>
              <a:rPr lang="ko-KR" altLang="en-US" b="1" dirty="0"/>
              <a:t> </a:t>
            </a:r>
            <a:r>
              <a:rPr lang="en-US" altLang="ko-KR" b="1" dirty="0"/>
              <a:t>tokenizer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800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C87987-415B-40D2-BFC3-495CBE9C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300164"/>
            <a:ext cx="9020175" cy="4657725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train.py (2)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E8DD4-869E-4412-A76F-18D9320D1544}"/>
              </a:ext>
            </a:extLst>
          </p:cNvPr>
          <p:cNvSpPr/>
          <p:nvPr/>
        </p:nvSpPr>
        <p:spPr>
          <a:xfrm>
            <a:off x="2171700" y="1300164"/>
            <a:ext cx="8434387" cy="14430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93CEF-2A7A-49F6-8413-03EFEBB1B8F5}"/>
              </a:ext>
            </a:extLst>
          </p:cNvPr>
          <p:cNvSpPr txBox="1"/>
          <p:nvPr/>
        </p:nvSpPr>
        <p:spPr>
          <a:xfrm>
            <a:off x="6322218" y="2853482"/>
            <a:ext cx="568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load and change to list type using Pandas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F72B55-B84A-4A30-A8A5-507E066E4B93}"/>
              </a:ext>
            </a:extLst>
          </p:cNvPr>
          <p:cNvSpPr/>
          <p:nvPr/>
        </p:nvSpPr>
        <p:spPr>
          <a:xfrm>
            <a:off x="2171699" y="2805743"/>
            <a:ext cx="3924301" cy="198057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99967-B36A-4A5A-B25B-7C62EC1A2EA4}"/>
              </a:ext>
            </a:extLst>
          </p:cNvPr>
          <p:cNvSpPr txBox="1"/>
          <p:nvPr/>
        </p:nvSpPr>
        <p:spPr>
          <a:xfrm>
            <a:off x="6322218" y="3851169"/>
            <a:ext cx="275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Split the loaded data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D1CE64-0235-4AB6-9A8B-3CA12DDCBEAB}"/>
              </a:ext>
            </a:extLst>
          </p:cNvPr>
          <p:cNvSpPr/>
          <p:nvPr/>
        </p:nvSpPr>
        <p:spPr>
          <a:xfrm>
            <a:off x="2171699" y="4848856"/>
            <a:ext cx="4414839" cy="11090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A38F9-4679-4D6A-9D83-D3E2E022EE70}"/>
              </a:ext>
            </a:extLst>
          </p:cNvPr>
          <p:cNvSpPr txBox="1"/>
          <p:nvPr/>
        </p:nvSpPr>
        <p:spPr>
          <a:xfrm>
            <a:off x="6717506" y="5043534"/>
            <a:ext cx="47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This code is the exception if ‘/’ exists in the word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72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50D3BF-71E2-41BA-8C87-A240FB83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385888"/>
            <a:ext cx="9639300" cy="5457825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train.py (3)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E8DD4-869E-4412-A76F-18D9320D1544}"/>
              </a:ext>
            </a:extLst>
          </p:cNvPr>
          <p:cNvSpPr/>
          <p:nvPr/>
        </p:nvSpPr>
        <p:spPr>
          <a:xfrm>
            <a:off x="1404937" y="1385888"/>
            <a:ext cx="4917281" cy="13207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93CEF-2A7A-49F6-8413-03EFEBB1B8F5}"/>
              </a:ext>
            </a:extLst>
          </p:cNvPr>
          <p:cNvSpPr txBox="1"/>
          <p:nvPr/>
        </p:nvSpPr>
        <p:spPr>
          <a:xfrm>
            <a:off x="6509147" y="1800454"/>
            <a:ext cx="568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Separate words and tags 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065D0B-2816-456B-85F0-F0FD8FA14699}"/>
              </a:ext>
            </a:extLst>
          </p:cNvPr>
          <p:cNvSpPr/>
          <p:nvPr/>
        </p:nvSpPr>
        <p:spPr>
          <a:xfrm>
            <a:off x="1404937" y="2828924"/>
            <a:ext cx="4917281" cy="60007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9557D-21FA-404D-A26A-7B4389E969E3}"/>
              </a:ext>
            </a:extLst>
          </p:cNvPr>
          <p:cNvSpPr txBox="1"/>
          <p:nvPr/>
        </p:nvSpPr>
        <p:spPr>
          <a:xfrm>
            <a:off x="6509146" y="2754093"/>
            <a:ext cx="56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Save the tokenized sets in order to make the index of words and tags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A402CE-DBC1-442F-B299-78CE9F7D51A6}"/>
              </a:ext>
            </a:extLst>
          </p:cNvPr>
          <p:cNvSpPr/>
          <p:nvPr/>
        </p:nvSpPr>
        <p:spPr>
          <a:xfrm>
            <a:off x="1404937" y="3513880"/>
            <a:ext cx="9201150" cy="72757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BE878-336C-400F-9EF9-480D6D82FB27}"/>
              </a:ext>
            </a:extLst>
          </p:cNvPr>
          <p:cNvSpPr txBox="1"/>
          <p:nvPr/>
        </p:nvSpPr>
        <p:spPr>
          <a:xfrm>
            <a:off x="6509147" y="4265567"/>
            <a:ext cx="568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 would be used in test.py as  tag index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B5DF1-C99B-459A-BE00-63CD9EF54314}"/>
              </a:ext>
            </a:extLst>
          </p:cNvPr>
          <p:cNvSpPr/>
          <p:nvPr/>
        </p:nvSpPr>
        <p:spPr>
          <a:xfrm>
            <a:off x="1452560" y="5108323"/>
            <a:ext cx="7305677" cy="173538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AF9F3-756B-40D6-AC05-FA2A7980C6D6}"/>
              </a:ext>
            </a:extLst>
          </p:cNvPr>
          <p:cNvSpPr txBox="1"/>
          <p:nvPr/>
        </p:nvSpPr>
        <p:spPr>
          <a:xfrm>
            <a:off x="8893375" y="5585550"/>
            <a:ext cx="31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Convert to sequence data and add zero padding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33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87D49C-6A8F-4197-811E-737B3841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544"/>
            <a:ext cx="12192000" cy="41389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train.py (4)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E8DD4-869E-4412-A76F-18D9320D1544}"/>
              </a:ext>
            </a:extLst>
          </p:cNvPr>
          <p:cNvSpPr/>
          <p:nvPr/>
        </p:nvSpPr>
        <p:spPr>
          <a:xfrm>
            <a:off x="500965" y="1359543"/>
            <a:ext cx="11691035" cy="324195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93CEF-2A7A-49F6-8413-03EFEBB1B8F5}"/>
              </a:ext>
            </a:extLst>
          </p:cNvPr>
          <p:cNvSpPr txBox="1"/>
          <p:nvPr/>
        </p:nvSpPr>
        <p:spPr>
          <a:xfrm>
            <a:off x="7099563" y="1651694"/>
            <a:ext cx="45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One hot encoding &amp; model import part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A714FB-69ED-4E10-9339-6071BD9CC02D}"/>
              </a:ext>
            </a:extLst>
          </p:cNvPr>
          <p:cNvSpPr/>
          <p:nvPr/>
        </p:nvSpPr>
        <p:spPr>
          <a:xfrm>
            <a:off x="500965" y="4681078"/>
            <a:ext cx="6014136" cy="92484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FD457-5AEF-40F0-9188-4D07E7179C6B}"/>
              </a:ext>
            </a:extLst>
          </p:cNvPr>
          <p:cNvSpPr txBox="1"/>
          <p:nvPr/>
        </p:nvSpPr>
        <p:spPr>
          <a:xfrm>
            <a:off x="6666175" y="4877091"/>
            <a:ext cx="45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Save the train 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513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AF3649-34D0-4BF4-B569-74766185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3037"/>
            <a:ext cx="9401175" cy="428625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test.py (1)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FD457-5AEF-40F0-9188-4D07E7179C6B}"/>
              </a:ext>
            </a:extLst>
          </p:cNvPr>
          <p:cNvSpPr txBox="1"/>
          <p:nvPr/>
        </p:nvSpPr>
        <p:spPr>
          <a:xfrm>
            <a:off x="6786562" y="2139751"/>
            <a:ext cx="459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Package importing and data loading is similar to train.py, but the different thing is this used </a:t>
            </a:r>
            <a:r>
              <a:rPr lang="en-US" altLang="ko-KR" b="1" dirty="0" err="1"/>
              <a:t>konlpy</a:t>
            </a:r>
            <a:r>
              <a:rPr lang="en-US" altLang="ko-KR" b="1" dirty="0"/>
              <a:t> for tokenizing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1E1BDD-5263-410C-9C68-3BB10AD6AB09}"/>
              </a:ext>
            </a:extLst>
          </p:cNvPr>
          <p:cNvSpPr/>
          <p:nvPr/>
        </p:nvSpPr>
        <p:spPr>
          <a:xfrm>
            <a:off x="1066799" y="3238499"/>
            <a:ext cx="5719763" cy="10906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0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E64A3C-154B-4586-8348-A7661823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47775"/>
            <a:ext cx="7458075" cy="5610225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F2C404-152E-4761-9270-475E8C52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546100"/>
            <a:ext cx="9144000" cy="5461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>
                <a:latin typeface="HY신명조" panose="02030600000101010101" pitchFamily="18" charset="-127"/>
                <a:ea typeface="HY신명조" panose="02030600000101010101" pitchFamily="18" charset="-127"/>
              </a:rPr>
              <a:t>test.py (2)</a:t>
            </a:r>
            <a:endParaRPr lang="ko-KR" altLang="en-US" sz="4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FD457-5AEF-40F0-9188-4D07E7179C6B}"/>
              </a:ext>
            </a:extLst>
          </p:cNvPr>
          <p:cNvSpPr txBox="1"/>
          <p:nvPr/>
        </p:nvSpPr>
        <p:spPr>
          <a:xfrm>
            <a:off x="6366137" y="1434107"/>
            <a:ext cx="45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the model after </a:t>
            </a:r>
            <a:r>
              <a:rPr lang="en-US" altLang="ko-KR" b="1" dirty="0" err="1"/>
              <a:t>excute</a:t>
            </a:r>
            <a:r>
              <a:rPr lang="en-US" altLang="ko-KR" b="1" dirty="0"/>
              <a:t> train.py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3EB8F2-75D2-4820-BF60-E3FB80E0D9F6}"/>
              </a:ext>
            </a:extLst>
          </p:cNvPr>
          <p:cNvSpPr/>
          <p:nvPr/>
        </p:nvSpPr>
        <p:spPr>
          <a:xfrm>
            <a:off x="623887" y="1247775"/>
            <a:ext cx="5576888" cy="6953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FC765D-728F-4279-8D90-4C42196A1AF9}"/>
              </a:ext>
            </a:extLst>
          </p:cNvPr>
          <p:cNvSpPr/>
          <p:nvPr/>
        </p:nvSpPr>
        <p:spPr>
          <a:xfrm>
            <a:off x="623887" y="1943101"/>
            <a:ext cx="5576888" cy="1600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0B6FB-0151-4C7A-9694-39CD7BE8571F}"/>
              </a:ext>
            </a:extLst>
          </p:cNvPr>
          <p:cNvSpPr txBox="1"/>
          <p:nvPr/>
        </p:nvSpPr>
        <p:spPr>
          <a:xfrm>
            <a:off x="6366137" y="2558535"/>
            <a:ext cx="45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POS tag index set in train.py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02D600-42DD-4497-BE60-5E45F54A54E7}"/>
              </a:ext>
            </a:extLst>
          </p:cNvPr>
          <p:cNvSpPr/>
          <p:nvPr/>
        </p:nvSpPr>
        <p:spPr>
          <a:xfrm>
            <a:off x="623887" y="3600450"/>
            <a:ext cx="7805738" cy="32575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1CC8D-8A34-465E-880F-CC319B5B5373}"/>
              </a:ext>
            </a:extLst>
          </p:cNvPr>
          <p:cNvSpPr txBox="1"/>
          <p:nvPr/>
        </p:nvSpPr>
        <p:spPr>
          <a:xfrm>
            <a:off x="8429625" y="3692008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Model prediction part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6B482-5D47-40A6-81FD-26F743833C7A}"/>
              </a:ext>
            </a:extLst>
          </p:cNvPr>
          <p:cNvSpPr txBox="1"/>
          <p:nvPr/>
        </p:nvSpPr>
        <p:spPr>
          <a:xfrm>
            <a:off x="8429625" y="4456149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Save as .txt file named by</a:t>
            </a:r>
          </a:p>
          <a:p>
            <a:r>
              <a:rPr lang="en-US" altLang="ko-KR" b="1" dirty="0"/>
              <a:t>result.txt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025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277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HY신명조</vt:lpstr>
      <vt:lpstr>맑은 고딕</vt:lpstr>
      <vt:lpstr>Arial</vt:lpstr>
      <vt:lpstr>Office 테마</vt:lpstr>
      <vt:lpstr>Model Description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Description</dc:title>
  <dc:creator>Jung Sangman</dc:creator>
  <cp:lastModifiedBy>Jung Sangman</cp:lastModifiedBy>
  <cp:revision>9</cp:revision>
  <dcterms:created xsi:type="dcterms:W3CDTF">2019-12-13T01:57:00Z</dcterms:created>
  <dcterms:modified xsi:type="dcterms:W3CDTF">2019-12-15T04:57:19Z</dcterms:modified>
</cp:coreProperties>
</file>