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307" r:id="rId6"/>
    <p:sldId id="308" r:id="rId7"/>
    <p:sldId id="268" r:id="rId8"/>
    <p:sldId id="269" r:id="rId9"/>
    <p:sldId id="267" r:id="rId10"/>
    <p:sldId id="270" r:id="rId11"/>
    <p:sldId id="271" r:id="rId12"/>
    <p:sldId id="275" r:id="rId13"/>
    <p:sldId id="276" r:id="rId14"/>
    <p:sldId id="277" r:id="rId15"/>
    <p:sldId id="279" r:id="rId16"/>
    <p:sldId id="280" r:id="rId17"/>
    <p:sldId id="273" r:id="rId18"/>
    <p:sldId id="285" r:id="rId19"/>
    <p:sldId id="282" r:id="rId20"/>
    <p:sldId id="283" r:id="rId21"/>
    <p:sldId id="284" r:id="rId22"/>
    <p:sldId id="286" r:id="rId23"/>
    <p:sldId id="309" r:id="rId24"/>
    <p:sldId id="310" r:id="rId25"/>
    <p:sldId id="288" r:id="rId26"/>
    <p:sldId id="289" r:id="rId27"/>
    <p:sldId id="290" r:id="rId28"/>
    <p:sldId id="311" r:id="rId29"/>
    <p:sldId id="292" r:id="rId30"/>
    <p:sldId id="293" r:id="rId31"/>
    <p:sldId id="294" r:id="rId32"/>
    <p:sldId id="295" r:id="rId33"/>
    <p:sldId id="299" r:id="rId34"/>
    <p:sldId id="296" r:id="rId35"/>
    <p:sldId id="298" r:id="rId36"/>
    <p:sldId id="302" r:id="rId37"/>
    <p:sldId id="301" r:id="rId38"/>
    <p:sldId id="303" r:id="rId39"/>
    <p:sldId id="305" r:id="rId40"/>
    <p:sldId id="304" r:id="rId41"/>
    <p:sldId id="30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FF"/>
    <a:srgbClr val="FF2F2F"/>
    <a:srgbClr val="FFFF3F"/>
    <a:srgbClr val="FFC6C6"/>
    <a:srgbClr val="CBCBFF"/>
    <a:srgbClr val="DFFDE2"/>
    <a:srgbClr val="990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3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8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6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6308-2040-4170-923C-12B98CBD6BB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8845-64F0-4348-95E7-5B8B3767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8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gmanjung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17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7" Type="http://schemas.openxmlformats.org/officeDocument/2006/relationships/image" Target="../media/image10.png"/><Relationship Id="rId12" Type="http://schemas.openxmlformats.org/officeDocument/2006/relationships/image" Target="../media/image380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15" Type="http://schemas.openxmlformats.org/officeDocument/2006/relationships/image" Target="../media/image41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10.png"/><Relationship Id="rId12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15" Type="http://schemas.openxmlformats.org/officeDocument/2006/relationships/image" Target="../media/image50.png"/><Relationship Id="rId10" Type="http://schemas.openxmlformats.org/officeDocument/2006/relationships/image" Target="../media/image13.png"/><Relationship Id="rId4" Type="http://schemas.openxmlformats.org/officeDocument/2006/relationships/image" Target="../media/image46.png"/><Relationship Id="rId9" Type="http://schemas.openxmlformats.org/officeDocument/2006/relationships/image" Target="../media/image12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26.png"/><Relationship Id="rId1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5uaRoQ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E1DC94-9502-4C1E-B212-F0D7434F3F71}"/>
              </a:ext>
            </a:extLst>
          </p:cNvPr>
          <p:cNvSpPr/>
          <p:nvPr/>
        </p:nvSpPr>
        <p:spPr>
          <a:xfrm>
            <a:off x="0" y="0"/>
            <a:ext cx="9144000" cy="3043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17600"/>
            <a:ext cx="6858000" cy="100655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Topological Data Analysis for Biomechanical Dataset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FC2E3C-392B-4BF5-AD08-53DDF81FF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73544"/>
            <a:ext cx="9144000" cy="3379620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 Jung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sangmanjung@khu.ac.kr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</a:t>
            </a:r>
            <a:r>
              <a:rPr lang="en-US" altLang="ko-K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Kyungsoo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  <a:p>
            <a:endParaRPr lang="en-US" altLang="ko-KR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23, 2020</a:t>
            </a: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Mathematics</a:t>
            </a:r>
          </a:p>
          <a:p>
            <a:pPr>
              <a:lnSpc>
                <a:spcPct val="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School</a:t>
            </a:r>
          </a:p>
          <a:p>
            <a:pPr>
              <a:lnSpc>
                <a:spcPct val="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Kyung </a:t>
            </a:r>
            <a:r>
              <a:rPr lang="en-US" altLang="ko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518E3-B056-4A7D-9A45-FF839A93265E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5528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0DAF9B-59AB-4B8A-B137-DDE3DDDC2855}"/>
              </a:ext>
            </a:extLst>
          </p:cNvPr>
          <p:cNvGrpSpPr/>
          <p:nvPr/>
        </p:nvGrpSpPr>
        <p:grpSpPr>
          <a:xfrm>
            <a:off x="481818" y="866481"/>
            <a:ext cx="1676400" cy="5125038"/>
            <a:chOff x="481818" y="866481"/>
            <a:chExt cx="1676400" cy="51250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421D1F-60E2-4169-8479-73DC833A85B8}"/>
                </a:ext>
              </a:extLst>
            </p:cNvPr>
            <p:cNvSpPr/>
            <p:nvPr/>
          </p:nvSpPr>
          <p:spPr>
            <a:xfrm>
              <a:off x="481818" y="866481"/>
              <a:ext cx="16764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7A46569-318E-4908-A821-095DE127849B}"/>
                </a:ext>
              </a:extLst>
            </p:cNvPr>
            <p:cNvCxnSpPr>
              <a:cxnSpLocks/>
              <a:stCxn id="23" idx="2"/>
              <a:endCxn id="45" idx="0"/>
            </p:cNvCxnSpPr>
            <p:nvPr/>
          </p:nvCxnSpPr>
          <p:spPr>
            <a:xfrm>
              <a:off x="1320018" y="1298281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2744FD-3593-484D-B66F-B1A1404F1F68}"/>
                </a:ext>
              </a:extLst>
            </p:cNvPr>
            <p:cNvSpPr/>
            <p:nvPr/>
          </p:nvSpPr>
          <p:spPr>
            <a:xfrm>
              <a:off x="481818" y="1829307"/>
              <a:ext cx="1676400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C093A17-02D1-4801-825B-62A9298DAD62}"/>
                </a:ext>
              </a:extLst>
            </p:cNvPr>
            <p:cNvSpPr/>
            <p:nvPr/>
          </p:nvSpPr>
          <p:spPr>
            <a:xfrm>
              <a:off x="481818" y="2792133"/>
              <a:ext cx="1676400" cy="909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Topological structure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E7E5219-7810-48A0-A902-FB2AFB351514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1320018" y="2261107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D0D6C-58C5-465F-A648-8192B2BCD791}"/>
                </a:ext>
              </a:extLst>
            </p:cNvPr>
            <p:cNvSpPr/>
            <p:nvPr/>
          </p:nvSpPr>
          <p:spPr>
            <a:xfrm>
              <a:off x="481818" y="4232479"/>
              <a:ext cx="1676400" cy="6014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2D5C09-9E5A-4799-9567-092BF7B8A6ED}"/>
                </a:ext>
              </a:extLst>
            </p:cNvPr>
            <p:cNvSpPr/>
            <p:nvPr/>
          </p:nvSpPr>
          <p:spPr>
            <a:xfrm>
              <a:off x="481818" y="5364988"/>
              <a:ext cx="1676400" cy="6265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11FFC23-9EAD-47B6-B2E6-2A3401C1AC3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1320018" y="3701452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42A0AD1-F281-4E56-8A45-6D2221B875ED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>
              <a:off x="1320018" y="4833961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324C6064-5445-4D55-959C-FC6D5073A5F0}"/>
              </a:ext>
            </a:extLst>
          </p:cNvPr>
          <p:cNvGrpSpPr/>
          <p:nvPr/>
        </p:nvGrpSpPr>
        <p:grpSpPr>
          <a:xfrm>
            <a:off x="6363191" y="741245"/>
            <a:ext cx="1758725" cy="1194188"/>
            <a:chOff x="4045526" y="1439156"/>
            <a:chExt cx="1862384" cy="126457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03BED5C-B189-4C4D-9D4A-D34998F468DC}"/>
                </a:ext>
              </a:extLst>
            </p:cNvPr>
            <p:cNvGrpSpPr/>
            <p:nvPr/>
          </p:nvGrpSpPr>
          <p:grpSpPr>
            <a:xfrm>
              <a:off x="4420614" y="1777665"/>
              <a:ext cx="1055926" cy="587555"/>
              <a:chOff x="499410" y="637474"/>
              <a:chExt cx="1206792" cy="671502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D747D38-0C4D-45D5-9B4D-D889EBC213FE}"/>
                  </a:ext>
                </a:extLst>
              </p:cNvPr>
              <p:cNvSpPr/>
              <p:nvPr/>
            </p:nvSpPr>
            <p:spPr>
              <a:xfrm rot="20700000">
                <a:off x="499410" y="7968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6301026E-8CDB-4850-A4B0-D4C5DE66E8AA}"/>
                  </a:ext>
                </a:extLst>
              </p:cNvPr>
              <p:cNvSpPr/>
              <p:nvPr/>
            </p:nvSpPr>
            <p:spPr>
              <a:xfrm rot="20700000">
                <a:off x="1094394" y="6374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2388B987-7C0B-4443-B41C-38BE23B6603E}"/>
                  </a:ext>
                </a:extLst>
              </p:cNvPr>
              <p:cNvSpPr/>
              <p:nvPr/>
            </p:nvSpPr>
            <p:spPr>
              <a:xfrm rot="20700000">
                <a:off x="937390" y="1236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CDB06D3-EBB9-4E32-869E-44525CA1B553}"/>
                  </a:ext>
                </a:extLst>
              </p:cNvPr>
              <p:cNvSpPr/>
              <p:nvPr/>
            </p:nvSpPr>
            <p:spPr>
              <a:xfrm rot="2678264">
                <a:off x="1634202" y="112281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3432E75-FE19-4CA7-9BE1-6003B99000B7}"/>
                    </a:ext>
                  </a:extLst>
                </p:cNvPr>
                <p:cNvSpPr txBox="1"/>
                <p:nvPr/>
              </p:nvSpPr>
              <p:spPr>
                <a:xfrm>
                  <a:off x="4045526" y="1644641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3432E75-FE19-4CA7-9BE1-6003B9900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526" y="1644641"/>
                  <a:ext cx="43036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DF46288-731E-4671-9230-5C20AA56994C}"/>
                    </a:ext>
                  </a:extLst>
                </p:cNvPr>
                <p:cNvSpPr txBox="1"/>
                <p:nvPr/>
              </p:nvSpPr>
              <p:spPr>
                <a:xfrm>
                  <a:off x="4873919" y="1439156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DF46288-731E-4671-9230-5C20AA569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919" y="1439156"/>
                  <a:ext cx="43036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00867AA-DCDA-49C6-ACF8-3F66B31B958E}"/>
                    </a:ext>
                  </a:extLst>
                </p:cNvPr>
                <p:cNvSpPr txBox="1"/>
                <p:nvPr/>
              </p:nvSpPr>
              <p:spPr>
                <a:xfrm>
                  <a:off x="4639343" y="2334397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00867AA-DCDA-49C6-ACF8-3F66B31B9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343" y="2334397"/>
                  <a:ext cx="43036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34FDFA0-64A9-44AD-85B1-1AF91563E704}"/>
                    </a:ext>
                  </a:extLst>
                </p:cNvPr>
                <p:cNvSpPr txBox="1"/>
                <p:nvPr/>
              </p:nvSpPr>
              <p:spPr>
                <a:xfrm>
                  <a:off x="5477542" y="2015934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34FDFA0-64A9-44AD-85B1-1AF91563E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542" y="2015934"/>
                  <a:ext cx="43036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B9BBE3FC-9F32-4D30-8F55-E37E2FECA1ED}"/>
              </a:ext>
            </a:extLst>
          </p:cNvPr>
          <p:cNvGrpSpPr/>
          <p:nvPr/>
        </p:nvGrpSpPr>
        <p:grpSpPr>
          <a:xfrm>
            <a:off x="3135734" y="2559673"/>
            <a:ext cx="5353842" cy="1172777"/>
            <a:chOff x="1647822" y="1858575"/>
            <a:chExt cx="9487536" cy="2078278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58DFA426-53C4-4E8C-AE14-B4899E9973ED}"/>
                </a:ext>
              </a:extLst>
            </p:cNvPr>
            <p:cNvGrpSpPr/>
            <p:nvPr/>
          </p:nvGrpSpPr>
          <p:grpSpPr>
            <a:xfrm>
              <a:off x="1869050" y="1858575"/>
              <a:ext cx="8788419" cy="1306192"/>
              <a:chOff x="499410" y="217199"/>
              <a:chExt cx="10044066" cy="1492814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04F460A0-6D59-46B0-ACB7-87F1BC3D4C19}"/>
                  </a:ext>
                </a:extLst>
              </p:cNvPr>
              <p:cNvGrpSpPr/>
              <p:nvPr/>
            </p:nvGrpSpPr>
            <p:grpSpPr>
              <a:xfrm>
                <a:off x="499410" y="637474"/>
                <a:ext cx="1206792" cy="671502"/>
                <a:chOff x="499410" y="637474"/>
                <a:chExt cx="1206792" cy="671502"/>
              </a:xfrm>
            </p:grpSpPr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46090C6B-CBCC-4F04-92D2-398569800967}"/>
                    </a:ext>
                  </a:extLst>
                </p:cNvPr>
                <p:cNvSpPr/>
                <p:nvPr/>
              </p:nvSpPr>
              <p:spPr>
                <a:xfrm rot="20700000">
                  <a:off x="499410" y="79689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16B2A350-963B-4892-931A-78DA95CAEB1A}"/>
                    </a:ext>
                  </a:extLst>
                </p:cNvPr>
                <p:cNvSpPr/>
                <p:nvPr/>
              </p:nvSpPr>
              <p:spPr>
                <a:xfrm rot="20700000">
                  <a:off x="1094394" y="63747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01208472-0B3D-4FDC-9472-8E01B23F102A}"/>
                    </a:ext>
                  </a:extLst>
                </p:cNvPr>
                <p:cNvSpPr/>
                <p:nvPr/>
              </p:nvSpPr>
              <p:spPr>
                <a:xfrm rot="20700000">
                  <a:off x="937390" y="123697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BC76BFD2-58CB-4286-99B1-5F5D3C74B6A3}"/>
                    </a:ext>
                  </a:extLst>
                </p:cNvPr>
                <p:cNvSpPr/>
                <p:nvPr/>
              </p:nvSpPr>
              <p:spPr>
                <a:xfrm rot="2678264">
                  <a:off x="1634202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73DF5686-9D87-41D3-8E8F-60B2E8775AF6}"/>
                  </a:ext>
                </a:extLst>
              </p:cNvPr>
              <p:cNvGrpSpPr/>
              <p:nvPr/>
            </p:nvGrpSpPr>
            <p:grpSpPr>
              <a:xfrm>
                <a:off x="2164013" y="400795"/>
                <a:ext cx="1688003" cy="1154755"/>
                <a:chOff x="2268530" y="400795"/>
                <a:chExt cx="1688003" cy="1154755"/>
              </a:xfrm>
            </p:grpSpPr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54B75372-9FB5-4E4B-92CC-F58AFCC07AC8}"/>
                    </a:ext>
                  </a:extLst>
                </p:cNvPr>
                <p:cNvSpPr/>
                <p:nvPr/>
              </p:nvSpPr>
              <p:spPr>
                <a:xfrm rot="9900000">
                  <a:off x="3401885" y="886297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724C82B9-87CA-4687-B14C-1221E6265EF2}"/>
                    </a:ext>
                  </a:extLst>
                </p:cNvPr>
                <p:cNvSpPr/>
                <p:nvPr/>
              </p:nvSpPr>
              <p:spPr>
                <a:xfrm rot="9900000">
                  <a:off x="2865772" y="400795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62F795B9-B515-49A7-BC4D-BFA620364C86}"/>
                    </a:ext>
                  </a:extLst>
                </p:cNvPr>
                <p:cNvSpPr/>
                <p:nvPr/>
              </p:nvSpPr>
              <p:spPr>
                <a:xfrm rot="9900000">
                  <a:off x="2706510" y="1000902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3B73577D-9FA9-412B-94BE-817B044AD239}"/>
                    </a:ext>
                  </a:extLst>
                </p:cNvPr>
                <p:cNvSpPr/>
                <p:nvPr/>
              </p:nvSpPr>
              <p:spPr>
                <a:xfrm rot="9900000">
                  <a:off x="2268530" y="560825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3898E87A-31FA-4E1F-89ED-645F67295618}"/>
                    </a:ext>
                  </a:extLst>
                </p:cNvPr>
                <p:cNvSpPr/>
                <p:nvPr/>
              </p:nvSpPr>
              <p:spPr>
                <a:xfrm rot="20700000">
                  <a:off x="2510640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E205391D-B4E2-447A-A1E9-193FAFEC2465}"/>
                    </a:ext>
                  </a:extLst>
                </p:cNvPr>
                <p:cNvSpPr/>
                <p:nvPr/>
              </p:nvSpPr>
              <p:spPr>
                <a:xfrm rot="20700000">
                  <a:off x="3105624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ED6DA65-7068-464F-B234-BC0FBDE5357A}"/>
                    </a:ext>
                  </a:extLst>
                </p:cNvPr>
                <p:cNvSpPr/>
                <p:nvPr/>
              </p:nvSpPr>
              <p:spPr>
                <a:xfrm rot="20700000">
                  <a:off x="2948620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CC8CC694-7395-4453-B6F4-05322BB8659C}"/>
                    </a:ext>
                  </a:extLst>
                </p:cNvPr>
                <p:cNvSpPr/>
                <p:nvPr/>
              </p:nvSpPr>
              <p:spPr>
                <a:xfrm rot="2678264">
                  <a:off x="3645434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F291FAAC-1B9E-4B5E-A295-47B37C38C599}"/>
                  </a:ext>
                </a:extLst>
              </p:cNvPr>
              <p:cNvGrpSpPr/>
              <p:nvPr/>
            </p:nvGrpSpPr>
            <p:grpSpPr>
              <a:xfrm>
                <a:off x="4272543" y="329621"/>
                <a:ext cx="1809610" cy="1276362"/>
                <a:chOff x="4241063" y="329621"/>
                <a:chExt cx="1809610" cy="1276362"/>
              </a:xfrm>
            </p:grpSpPr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85F2A043-A1BC-4A93-8CC4-E059FA26264B}"/>
                    </a:ext>
                  </a:extLst>
                </p:cNvPr>
                <p:cNvSpPr/>
                <p:nvPr/>
              </p:nvSpPr>
              <p:spPr>
                <a:xfrm rot="9900000">
                  <a:off x="5374418" y="815123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56994E56-B469-43E2-8AA7-E14FEEEF9D02}"/>
                    </a:ext>
                  </a:extLst>
                </p:cNvPr>
                <p:cNvSpPr/>
                <p:nvPr/>
              </p:nvSpPr>
              <p:spPr>
                <a:xfrm rot="9900000">
                  <a:off x="4838305" y="329621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BCC5BD4E-E64A-486E-9792-1629C07EA70C}"/>
                    </a:ext>
                  </a:extLst>
                </p:cNvPr>
                <p:cNvSpPr/>
                <p:nvPr/>
              </p:nvSpPr>
              <p:spPr>
                <a:xfrm rot="9900000">
                  <a:off x="4679043" y="929728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12406D82-2AB9-446A-9044-A6A982930F88}"/>
                    </a:ext>
                  </a:extLst>
                </p:cNvPr>
                <p:cNvSpPr/>
                <p:nvPr/>
              </p:nvSpPr>
              <p:spPr>
                <a:xfrm rot="9900000">
                  <a:off x="4241063" y="489651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DB341798-4626-4404-879F-40CE17F4DF7C}"/>
                    </a:ext>
                  </a:extLst>
                </p:cNvPr>
                <p:cNvSpPr/>
                <p:nvPr/>
              </p:nvSpPr>
              <p:spPr>
                <a:xfrm rot="2678264">
                  <a:off x="5669044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64D4FE68-8942-4248-990B-4EE63A257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4567597" y="747762"/>
                  <a:ext cx="61831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ED9528C2-A5CE-4778-B2B1-1F98B96478C2}"/>
                    </a:ext>
                  </a:extLst>
                </p:cNvPr>
                <p:cNvCxnSpPr>
                  <a:cxnSpLocks/>
                  <a:stCxn id="215" idx="1"/>
                  <a:endCxn id="213" idx="1"/>
                </p:cNvCxnSpPr>
                <p:nvPr/>
              </p:nvCxnSpPr>
              <p:spPr>
                <a:xfrm>
                  <a:off x="4539073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E3B5C56-0EF3-452C-9C78-0331C3334E36}"/>
                    </a:ext>
                  </a:extLst>
                </p:cNvPr>
                <p:cNvCxnSpPr>
                  <a:cxnSpLocks/>
                  <a:stCxn id="213" idx="3"/>
                  <a:endCxn id="214" idx="7"/>
                </p:cNvCxnSpPr>
                <p:nvPr/>
              </p:nvCxnSpPr>
              <p:spPr>
                <a:xfrm flipV="1">
                  <a:off x="4990230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26D88CC5-C9A7-4BBB-AC36-A4988B820C4B}"/>
                    </a:ext>
                  </a:extLst>
                </p:cNvPr>
                <p:cNvSpPr/>
                <p:nvPr/>
              </p:nvSpPr>
              <p:spPr>
                <a:xfrm rot="20700000">
                  <a:off x="4972230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AA2A127C-98A7-40D5-8F45-121B7295D996}"/>
                    </a:ext>
                  </a:extLst>
                </p:cNvPr>
                <p:cNvSpPr/>
                <p:nvPr/>
              </p:nvSpPr>
              <p:spPr>
                <a:xfrm rot="20700000">
                  <a:off x="5129234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A1196682-69EC-439A-A717-56721B4BA2C0}"/>
                    </a:ext>
                  </a:extLst>
                </p:cNvPr>
                <p:cNvSpPr/>
                <p:nvPr/>
              </p:nvSpPr>
              <p:spPr>
                <a:xfrm rot="20700000">
                  <a:off x="4534250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831D72DE-3913-4461-B09A-8571668219FF}"/>
                  </a:ext>
                </a:extLst>
              </p:cNvPr>
              <p:cNvGrpSpPr/>
              <p:nvPr/>
            </p:nvGrpSpPr>
            <p:grpSpPr>
              <a:xfrm>
                <a:off x="6418301" y="277269"/>
                <a:ext cx="1850578" cy="1323426"/>
                <a:chOff x="6478839" y="277269"/>
                <a:chExt cx="1850578" cy="132342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2CAC471-4442-465D-A59D-D2C47FF75A72}"/>
                    </a:ext>
                  </a:extLst>
                </p:cNvPr>
                <p:cNvSpPr/>
                <p:nvPr/>
              </p:nvSpPr>
              <p:spPr>
                <a:xfrm rot="9900000">
                  <a:off x="7606098" y="787155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29E10562-04AF-49F1-B25E-006F0BF7A21F}"/>
                    </a:ext>
                  </a:extLst>
                </p:cNvPr>
                <p:cNvSpPr/>
                <p:nvPr/>
              </p:nvSpPr>
              <p:spPr>
                <a:xfrm rot="9900000">
                  <a:off x="7076081" y="277269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B43510E-3144-4FDB-B9ED-6810EA540AA1}"/>
                    </a:ext>
                  </a:extLst>
                </p:cNvPr>
                <p:cNvSpPr/>
                <p:nvPr/>
              </p:nvSpPr>
              <p:spPr>
                <a:xfrm rot="9900000">
                  <a:off x="6916819" y="877376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8B35079-AE36-48CB-BCF4-DFF7A525ED17}"/>
                    </a:ext>
                  </a:extLst>
                </p:cNvPr>
                <p:cNvSpPr/>
                <p:nvPr/>
              </p:nvSpPr>
              <p:spPr>
                <a:xfrm rot="9900000">
                  <a:off x="6478839" y="437299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14DE7F92-AC48-405B-8A69-FEC3B1D0E642}"/>
                    </a:ext>
                  </a:extLst>
                </p:cNvPr>
                <p:cNvSpPr/>
                <p:nvPr/>
              </p:nvSpPr>
              <p:spPr>
                <a:xfrm rot="2678264">
                  <a:off x="7930660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5FB7830A-58BC-4606-BCF7-B33E7249B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6829213" y="747762"/>
                  <a:ext cx="61831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이등변 삼각형 197">
                  <a:extLst>
                    <a:ext uri="{FF2B5EF4-FFF2-40B4-BE49-F238E27FC236}">
                      <a16:creationId xmlns:a16="http://schemas.microsoft.com/office/drawing/2014/main" id="{0719F759-3679-403C-A459-3A5E507552B6}"/>
                    </a:ext>
                  </a:extLst>
                </p:cNvPr>
                <p:cNvSpPr/>
                <p:nvPr/>
              </p:nvSpPr>
              <p:spPr>
                <a:xfrm rot="2700000">
                  <a:off x="6928618" y="593961"/>
                  <a:ext cx="620102" cy="538660"/>
                </a:xfrm>
                <a:prstGeom prst="triangle">
                  <a:avLst>
                    <a:gd name="adj" fmla="val 49737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4551F4F4-56C8-4A20-A59F-409CEEC192FA}"/>
                    </a:ext>
                  </a:extLst>
                </p:cNvPr>
                <p:cNvCxnSpPr>
                  <a:cxnSpLocks/>
                  <a:stCxn id="204" idx="6"/>
                  <a:endCxn id="196" idx="7"/>
                </p:cNvCxnSpPr>
                <p:nvPr/>
              </p:nvCxnSpPr>
              <p:spPr>
                <a:xfrm flipV="1">
                  <a:off x="7304619" y="1158583"/>
                  <a:ext cx="698041" cy="105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6695D04E-FDC4-4901-A6F9-287896B387B4}"/>
                    </a:ext>
                  </a:extLst>
                </p:cNvPr>
                <p:cNvCxnSpPr>
                  <a:cxnSpLocks/>
                  <a:stCxn id="201" idx="1"/>
                  <a:endCxn id="204" idx="1"/>
                </p:cNvCxnSpPr>
                <p:nvPr/>
              </p:nvCxnSpPr>
              <p:spPr>
                <a:xfrm>
                  <a:off x="6800689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3B665256-6895-46F9-85AF-D31AC6C2A041}"/>
                    </a:ext>
                  </a:extLst>
                </p:cNvPr>
                <p:cNvSpPr/>
                <p:nvPr/>
              </p:nvSpPr>
              <p:spPr>
                <a:xfrm rot="20700000">
                  <a:off x="6795866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02" name="타원 201">
                  <a:extLst>
                    <a:ext uri="{FF2B5EF4-FFF2-40B4-BE49-F238E27FC236}">
                      <a16:creationId xmlns:a16="http://schemas.microsoft.com/office/drawing/2014/main" id="{DFC19963-1352-4C30-9FEB-08A574EFF703}"/>
                    </a:ext>
                  </a:extLst>
                </p:cNvPr>
                <p:cNvSpPr/>
                <p:nvPr/>
              </p:nvSpPr>
              <p:spPr>
                <a:xfrm rot="20700000">
                  <a:off x="7390850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7070057C-B770-4943-A766-B6093E744E35}"/>
                    </a:ext>
                  </a:extLst>
                </p:cNvPr>
                <p:cNvCxnSpPr>
                  <a:cxnSpLocks/>
                  <a:stCxn id="204" idx="3"/>
                  <a:endCxn id="202" idx="7"/>
                </p:cNvCxnSpPr>
                <p:nvPr/>
              </p:nvCxnSpPr>
              <p:spPr>
                <a:xfrm flipV="1">
                  <a:off x="7251846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E80A8E29-454A-4854-B447-193D46AEE8C6}"/>
                    </a:ext>
                  </a:extLst>
                </p:cNvPr>
                <p:cNvSpPr/>
                <p:nvPr/>
              </p:nvSpPr>
              <p:spPr>
                <a:xfrm rot="20700000">
                  <a:off x="7233846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BD1A03E5-1566-4EF7-A763-C2A3926FF91A}"/>
                  </a:ext>
                </a:extLst>
              </p:cNvPr>
              <p:cNvGrpSpPr/>
              <p:nvPr/>
            </p:nvGrpSpPr>
            <p:grpSpPr>
              <a:xfrm>
                <a:off x="8523510" y="217199"/>
                <a:ext cx="2019966" cy="1492814"/>
                <a:chOff x="8523510" y="217199"/>
                <a:chExt cx="2019966" cy="1492814"/>
              </a:xfrm>
            </p:grpSpPr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4E37A09F-9DC1-4EAC-8395-303F9515BD93}"/>
                    </a:ext>
                  </a:extLst>
                </p:cNvPr>
                <p:cNvSpPr/>
                <p:nvPr/>
              </p:nvSpPr>
              <p:spPr>
                <a:xfrm rot="9900000">
                  <a:off x="9650769" y="727085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63D45043-801F-49BA-B629-0BA256D74633}"/>
                    </a:ext>
                  </a:extLst>
                </p:cNvPr>
                <p:cNvSpPr/>
                <p:nvPr/>
              </p:nvSpPr>
              <p:spPr>
                <a:xfrm rot="9900000">
                  <a:off x="9120752" y="217199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59F5726A-00FA-46AB-A62D-3A4BCE228AB2}"/>
                    </a:ext>
                  </a:extLst>
                </p:cNvPr>
                <p:cNvSpPr/>
                <p:nvPr/>
              </p:nvSpPr>
              <p:spPr>
                <a:xfrm rot="9900000">
                  <a:off x="8961490" y="817306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B1EF1AA5-7160-44E9-9F6E-8F2FC733C9F8}"/>
                    </a:ext>
                  </a:extLst>
                </p:cNvPr>
                <p:cNvSpPr/>
                <p:nvPr/>
              </p:nvSpPr>
              <p:spPr>
                <a:xfrm rot="9900000">
                  <a:off x="8523510" y="377229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C8EEB0F9-EE29-4EA5-9EF9-FFA21696E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8955402" y="747762"/>
                  <a:ext cx="61831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이등변 삼각형 181">
                  <a:extLst>
                    <a:ext uri="{FF2B5EF4-FFF2-40B4-BE49-F238E27FC236}">
                      <a16:creationId xmlns:a16="http://schemas.microsoft.com/office/drawing/2014/main" id="{A2FBB848-BFE3-4957-8C45-9BE5E9C8EDA2}"/>
                    </a:ext>
                  </a:extLst>
                </p:cNvPr>
                <p:cNvSpPr/>
                <p:nvPr/>
              </p:nvSpPr>
              <p:spPr>
                <a:xfrm rot="2700000">
                  <a:off x="9054807" y="593961"/>
                  <a:ext cx="620102" cy="538660"/>
                </a:xfrm>
                <a:prstGeom prst="triangle">
                  <a:avLst>
                    <a:gd name="adj" fmla="val 49737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83" name="이등변 삼각형 182">
                  <a:extLst>
                    <a:ext uri="{FF2B5EF4-FFF2-40B4-BE49-F238E27FC236}">
                      <a16:creationId xmlns:a16="http://schemas.microsoft.com/office/drawing/2014/main" id="{D269B7F1-5A7F-4516-ABC4-BFB19A74E2B8}"/>
                    </a:ext>
                  </a:extLst>
                </p:cNvPr>
                <p:cNvSpPr/>
                <p:nvPr/>
              </p:nvSpPr>
              <p:spPr>
                <a:xfrm rot="6428005">
                  <a:off x="9479238" y="750396"/>
                  <a:ext cx="620102" cy="659373"/>
                </a:xfrm>
                <a:prstGeom prst="triangle">
                  <a:avLst>
                    <a:gd name="adj" fmla="val 48271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2C50565B-81FC-4C90-B14F-C524820DDC66}"/>
                    </a:ext>
                  </a:extLst>
                </p:cNvPr>
                <p:cNvCxnSpPr>
                  <a:cxnSpLocks/>
                  <a:stCxn id="190" idx="6"/>
                  <a:endCxn id="189" idx="7"/>
                </p:cNvCxnSpPr>
                <p:nvPr/>
              </p:nvCxnSpPr>
              <p:spPr>
                <a:xfrm flipV="1">
                  <a:off x="9430808" y="1158583"/>
                  <a:ext cx="698041" cy="105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9EC0B4E0-AEE5-4456-825A-71D4C30ABFC7}"/>
                    </a:ext>
                  </a:extLst>
                </p:cNvPr>
                <p:cNvCxnSpPr>
                  <a:cxnSpLocks/>
                  <a:stCxn id="186" idx="1"/>
                  <a:endCxn id="190" idx="1"/>
                </p:cNvCxnSpPr>
                <p:nvPr/>
              </p:nvCxnSpPr>
              <p:spPr>
                <a:xfrm>
                  <a:off x="8926878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83D16294-98E4-4132-8B96-C3132FD48808}"/>
                    </a:ext>
                  </a:extLst>
                </p:cNvPr>
                <p:cNvSpPr/>
                <p:nvPr/>
              </p:nvSpPr>
              <p:spPr>
                <a:xfrm rot="20700000">
                  <a:off x="8922055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858B2DF-2E15-4934-95D4-ED69812232EB}"/>
                    </a:ext>
                  </a:extLst>
                </p:cNvPr>
                <p:cNvSpPr/>
                <p:nvPr/>
              </p:nvSpPr>
              <p:spPr>
                <a:xfrm rot="20700000">
                  <a:off x="9517039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CD358205-4ADE-4014-84BE-F96BA5E04474}"/>
                    </a:ext>
                  </a:extLst>
                </p:cNvPr>
                <p:cNvCxnSpPr>
                  <a:cxnSpLocks/>
                  <a:stCxn id="190" idx="3"/>
                  <a:endCxn id="187" idx="7"/>
                </p:cNvCxnSpPr>
                <p:nvPr/>
              </p:nvCxnSpPr>
              <p:spPr>
                <a:xfrm flipV="1">
                  <a:off x="9378035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0E877CE2-F3B0-4639-A2E6-DB3C0621FF16}"/>
                    </a:ext>
                  </a:extLst>
                </p:cNvPr>
                <p:cNvSpPr/>
                <p:nvPr/>
              </p:nvSpPr>
              <p:spPr>
                <a:xfrm rot="2678264">
                  <a:off x="10056849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E493BAE3-9E0C-4014-822C-44897CE856A2}"/>
                    </a:ext>
                  </a:extLst>
                </p:cNvPr>
                <p:cNvSpPr/>
                <p:nvPr/>
              </p:nvSpPr>
              <p:spPr>
                <a:xfrm rot="20700000">
                  <a:off x="9360035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6D782D83-DF5B-4301-AC8B-27377D335E46}"/>
                    </a:ext>
                  </a:extLst>
                </p:cNvPr>
                <p:cNvCxnSpPr>
                  <a:cxnSpLocks/>
                  <a:stCxn id="189" idx="6"/>
                  <a:endCxn id="187" idx="1"/>
                </p:cNvCxnSpPr>
                <p:nvPr/>
              </p:nvCxnSpPr>
              <p:spPr>
                <a:xfrm flipH="1" flipV="1">
                  <a:off x="9521862" y="655475"/>
                  <a:ext cx="596603" cy="52863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091F9C6-516C-4F8F-9F44-AEADE23685ED}"/>
                    </a:ext>
                  </a:extLst>
                </p:cNvPr>
                <p:cNvSpPr txBox="1"/>
                <p:nvPr/>
              </p:nvSpPr>
              <p:spPr>
                <a:xfrm>
                  <a:off x="2049156" y="3609606"/>
                  <a:ext cx="702784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091F9C6-516C-4F8F-9F44-AEADE2368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156" y="3609606"/>
                  <a:ext cx="702784" cy="327247"/>
                </a:xfrm>
                <a:prstGeom prst="rect">
                  <a:avLst/>
                </a:prstGeom>
                <a:blipFill>
                  <a:blip r:embed="rId6"/>
                  <a:stretch>
                    <a:fillRect l="-6154" r="-9231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BC2BC30-3BAC-4A99-8487-8B1DE1A04401}"/>
                    </a:ext>
                  </a:extLst>
                </p:cNvPr>
                <p:cNvSpPr txBox="1"/>
                <p:nvPr/>
              </p:nvSpPr>
              <p:spPr>
                <a:xfrm>
                  <a:off x="3799997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BC2BC30-3BAC-4A99-8487-8B1DE1A04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997" y="3609606"/>
                  <a:ext cx="910153" cy="327247"/>
                </a:xfrm>
                <a:prstGeom prst="rect">
                  <a:avLst/>
                </a:prstGeom>
                <a:blipFill>
                  <a:blip r:embed="rId7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DE221D4-2345-4C08-B68D-89B76030295C}"/>
                    </a:ext>
                  </a:extLst>
                </p:cNvPr>
                <p:cNvSpPr txBox="1"/>
                <p:nvPr/>
              </p:nvSpPr>
              <p:spPr>
                <a:xfrm>
                  <a:off x="5705129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.3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DE221D4-2345-4C08-B68D-89B760302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29" y="3609606"/>
                  <a:ext cx="910153" cy="327247"/>
                </a:xfrm>
                <a:prstGeom prst="rect">
                  <a:avLst/>
                </a:prstGeom>
                <a:blipFill>
                  <a:blip r:embed="rId8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5F21DE7-E572-4D47-9D6A-75DB8CF4875C}"/>
                    </a:ext>
                  </a:extLst>
                </p:cNvPr>
                <p:cNvSpPr txBox="1"/>
                <p:nvPr/>
              </p:nvSpPr>
              <p:spPr>
                <a:xfrm>
                  <a:off x="7610259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5F21DE7-E572-4D47-9D6A-75DB8CF48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259" y="3609606"/>
                  <a:ext cx="910153" cy="327247"/>
                </a:xfrm>
                <a:prstGeom prst="rect">
                  <a:avLst/>
                </a:prstGeom>
                <a:blipFill>
                  <a:blip r:embed="rId9"/>
                  <a:stretch>
                    <a:fillRect l="-3529" r="-7059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5E0A09E-035C-4B85-84ED-B73E7C46771E}"/>
                    </a:ext>
                  </a:extLst>
                </p:cNvPr>
                <p:cNvSpPr txBox="1"/>
                <p:nvPr/>
              </p:nvSpPr>
              <p:spPr>
                <a:xfrm>
                  <a:off x="9515389" y="3609607"/>
                  <a:ext cx="910153" cy="32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5E0A09E-035C-4B85-84ED-B73E7C467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389" y="3609607"/>
                  <a:ext cx="910153" cy="327246"/>
                </a:xfrm>
                <a:prstGeom prst="rect">
                  <a:avLst/>
                </a:prstGeom>
                <a:blipFill>
                  <a:blip r:embed="rId10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C05372E2-F74D-4119-BE11-92BD3AF439D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822" y="3531771"/>
              <a:ext cx="9461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72F4B909-ACCA-40D3-B93D-79AE735CA288}"/>
                    </a:ext>
                  </a:extLst>
                </p:cNvPr>
                <p:cNvSpPr txBox="1"/>
                <p:nvPr/>
              </p:nvSpPr>
              <p:spPr>
                <a:xfrm>
                  <a:off x="10638565" y="3489204"/>
                  <a:ext cx="496793" cy="361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750" b="1" i="1">
                            <a:latin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ko-KR" altLang="en-US" sz="1750" b="1" i="1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72F4B909-ACCA-40D3-B93D-79AE735CA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65" y="3489204"/>
                  <a:ext cx="496793" cy="361637"/>
                </a:xfrm>
                <a:prstGeom prst="rect">
                  <a:avLst/>
                </a:prstGeom>
                <a:blipFill>
                  <a:blip r:embed="rId11"/>
                  <a:stretch>
                    <a:fillRect b="-5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1" name="표 281">
                <a:extLst>
                  <a:ext uri="{FF2B5EF4-FFF2-40B4-BE49-F238E27FC236}">
                    <a16:creationId xmlns:a16="http://schemas.microsoft.com/office/drawing/2014/main" id="{CBAAB4EB-99A3-4C7C-82B9-D5ECFF15D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633052"/>
                  </p:ext>
                </p:extLst>
              </p:nvPr>
            </p:nvGraphicFramePr>
            <p:xfrm>
              <a:off x="3344045" y="822786"/>
              <a:ext cx="1846980" cy="1254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745">
                      <a:extLst>
                        <a:ext uri="{9D8B030D-6E8A-4147-A177-3AD203B41FA5}">
                          <a16:colId xmlns:a16="http://schemas.microsoft.com/office/drawing/2014/main" val="1475083499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</a:tblGrid>
                  <a:tr h="31135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1" name="표 281">
                <a:extLst>
                  <a:ext uri="{FF2B5EF4-FFF2-40B4-BE49-F238E27FC236}">
                    <a16:creationId xmlns:a16="http://schemas.microsoft.com/office/drawing/2014/main" id="{CBAAB4EB-99A3-4C7C-82B9-D5ECFF15D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633052"/>
                  </p:ext>
                </p:extLst>
              </p:nvPr>
            </p:nvGraphicFramePr>
            <p:xfrm>
              <a:off x="3344045" y="822786"/>
              <a:ext cx="1846980" cy="1254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745">
                      <a:extLst>
                        <a:ext uri="{9D8B030D-6E8A-4147-A177-3AD203B41FA5}">
                          <a16:colId xmlns:a16="http://schemas.microsoft.com/office/drawing/2014/main" val="1475083499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</a:tblGrid>
                  <a:tr h="3206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3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r="-2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r="-1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r="-1316" b="-290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03922" r="-3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103922" r="-2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103922" r="-1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103922" r="-1316" b="-2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00000" r="-3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200000" r="-2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200000" r="-1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200000" r="-1316" b="-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05882" r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305882" r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305882" r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305882" r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3" name="화살표: 아래쪽 282">
            <a:extLst>
              <a:ext uri="{FF2B5EF4-FFF2-40B4-BE49-F238E27FC236}">
                <a16:creationId xmlns:a16="http://schemas.microsoft.com/office/drawing/2014/main" id="{B070B5CE-58DE-45F2-93B7-0D164884FDD5}"/>
              </a:ext>
            </a:extLst>
          </p:cNvPr>
          <p:cNvSpPr/>
          <p:nvPr/>
        </p:nvSpPr>
        <p:spPr>
          <a:xfrm rot="16200000">
            <a:off x="5672093" y="1162758"/>
            <a:ext cx="531027" cy="652731"/>
          </a:xfrm>
          <a:prstGeom prst="downArrow">
            <a:avLst>
              <a:gd name="adj1" fmla="val 29911"/>
              <a:gd name="adj2" fmla="val 7439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C4F7DAE-E34B-4339-A7A4-A2B57A0C74F7}"/>
              </a:ext>
            </a:extLst>
          </p:cNvPr>
          <p:cNvSpPr txBox="1"/>
          <p:nvPr/>
        </p:nvSpPr>
        <p:spPr>
          <a:xfrm>
            <a:off x="3570062" y="2058503"/>
            <a:ext cx="13949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ko-KR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65EC86B-8B7F-41F3-87A3-4C31AE507D66}"/>
              </a:ext>
            </a:extLst>
          </p:cNvPr>
          <p:cNvSpPr txBox="1"/>
          <p:nvPr/>
        </p:nvSpPr>
        <p:spPr>
          <a:xfrm>
            <a:off x="6544770" y="2058503"/>
            <a:ext cx="1464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clouds</a:t>
            </a:r>
            <a:endParaRPr lang="ko-KR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34E920CE-B59B-4B87-945F-6C02667DCD28}"/>
                  </a:ext>
                </a:extLst>
              </p:cNvPr>
              <p:cNvSpPr txBox="1"/>
              <p:nvPr/>
            </p:nvSpPr>
            <p:spPr>
              <a:xfrm>
                <a:off x="3570062" y="4106042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34E920CE-B59B-4B87-945F-6C02667DC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062" y="4106042"/>
                <a:ext cx="2080801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BEC4F42-AB69-4D3C-B503-33794A360E4E}"/>
                  </a:ext>
                </a:extLst>
              </p:cNvPr>
              <p:cNvSpPr txBox="1"/>
              <p:nvPr/>
            </p:nvSpPr>
            <p:spPr>
              <a:xfrm>
                <a:off x="5495510" y="4108129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BEC4F42-AB69-4D3C-B503-33794A36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10" y="4108129"/>
                <a:ext cx="2080801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10C11B1E-94D5-444F-B1E8-8017074C67D8}"/>
              </a:ext>
            </a:extLst>
          </p:cNvPr>
          <p:cNvSpPr/>
          <p:nvPr/>
        </p:nvSpPr>
        <p:spPr>
          <a:xfrm>
            <a:off x="4267535" y="3518774"/>
            <a:ext cx="686535" cy="2626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C54EF239-F30A-4080-BD25-37A54745E210}"/>
              </a:ext>
            </a:extLst>
          </p:cNvPr>
          <p:cNvSpPr/>
          <p:nvPr/>
        </p:nvSpPr>
        <p:spPr>
          <a:xfrm>
            <a:off x="5343148" y="3518774"/>
            <a:ext cx="686535" cy="2626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BE2052A0-BC46-4D27-8550-94EBA7B16E2F}"/>
              </a:ext>
            </a:extLst>
          </p:cNvPr>
          <p:cNvCxnSpPr>
            <a:cxnSpLocks/>
            <a:stCxn id="304" idx="2"/>
            <a:endCxn id="298" idx="0"/>
          </p:cNvCxnSpPr>
          <p:nvPr/>
        </p:nvCxnSpPr>
        <p:spPr>
          <a:xfrm flipH="1">
            <a:off x="4610463" y="3781394"/>
            <a:ext cx="340" cy="324648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F21BDD12-B37D-4EAB-B0C7-F95D01D99B6A}"/>
              </a:ext>
            </a:extLst>
          </p:cNvPr>
          <p:cNvCxnSpPr>
            <a:cxnSpLocks/>
            <a:stCxn id="306" idx="2"/>
          </p:cNvCxnSpPr>
          <p:nvPr/>
        </p:nvCxnSpPr>
        <p:spPr>
          <a:xfrm>
            <a:off x="5686416" y="3781394"/>
            <a:ext cx="314380" cy="29103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C8B8185F-8C31-4D39-B1C8-D8C4276BB191}"/>
              </a:ext>
            </a:extLst>
          </p:cNvPr>
          <p:cNvSpPr txBox="1"/>
          <p:nvPr/>
        </p:nvSpPr>
        <p:spPr>
          <a:xfrm>
            <a:off x="3120248" y="4465469"/>
            <a:ext cx="53393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structure construction  &amp;  Feature selection</a:t>
            </a:r>
            <a:endParaRPr lang="ko-KR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DFC356B-540C-4901-8A20-91637E80660F}"/>
                  </a:ext>
                </a:extLst>
              </p:cNvPr>
              <p:cNvSpPr txBox="1"/>
              <p:nvPr/>
            </p:nvSpPr>
            <p:spPr>
              <a:xfrm>
                <a:off x="7355576" y="4064998"/>
                <a:ext cx="468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DFC356B-540C-4901-8A20-91637E806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576" y="4064998"/>
                <a:ext cx="4684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397D58C1-223E-49EE-90F0-1312DCDB128D}"/>
                  </a:ext>
                </a:extLst>
              </p:cNvPr>
              <p:cNvSpPr txBox="1"/>
              <p:nvPr/>
            </p:nvSpPr>
            <p:spPr>
              <a:xfrm>
                <a:off x="3345116" y="4072424"/>
                <a:ext cx="468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397D58C1-223E-49EE-90F0-1312DCDB1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16" y="4072424"/>
                <a:ext cx="46840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796760-4E58-40EE-BE3A-8594A7BA5B0F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8231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0DAF9B-59AB-4B8A-B137-DDE3DDDC2855}"/>
              </a:ext>
            </a:extLst>
          </p:cNvPr>
          <p:cNvGrpSpPr/>
          <p:nvPr/>
        </p:nvGrpSpPr>
        <p:grpSpPr>
          <a:xfrm>
            <a:off x="481818" y="866481"/>
            <a:ext cx="1676400" cy="5125038"/>
            <a:chOff x="481818" y="866481"/>
            <a:chExt cx="1676400" cy="51250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421D1F-60E2-4169-8479-73DC833A85B8}"/>
                </a:ext>
              </a:extLst>
            </p:cNvPr>
            <p:cNvSpPr/>
            <p:nvPr/>
          </p:nvSpPr>
          <p:spPr>
            <a:xfrm>
              <a:off x="481818" y="866481"/>
              <a:ext cx="16764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7A46569-318E-4908-A821-095DE127849B}"/>
                </a:ext>
              </a:extLst>
            </p:cNvPr>
            <p:cNvCxnSpPr>
              <a:cxnSpLocks/>
              <a:stCxn id="23" idx="2"/>
              <a:endCxn id="45" idx="0"/>
            </p:cNvCxnSpPr>
            <p:nvPr/>
          </p:nvCxnSpPr>
          <p:spPr>
            <a:xfrm>
              <a:off x="1320018" y="1298281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2744FD-3593-484D-B66F-B1A1404F1F68}"/>
                </a:ext>
              </a:extLst>
            </p:cNvPr>
            <p:cNvSpPr/>
            <p:nvPr/>
          </p:nvSpPr>
          <p:spPr>
            <a:xfrm>
              <a:off x="481818" y="1829307"/>
              <a:ext cx="1676400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C093A17-02D1-4801-825B-62A9298DAD62}"/>
                </a:ext>
              </a:extLst>
            </p:cNvPr>
            <p:cNvSpPr/>
            <p:nvPr/>
          </p:nvSpPr>
          <p:spPr>
            <a:xfrm>
              <a:off x="481818" y="2792133"/>
              <a:ext cx="1676400" cy="909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Topological structure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E7E5219-7810-48A0-A902-FB2AFB351514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1320018" y="2261107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D0D6C-58C5-465F-A648-8192B2BCD791}"/>
                </a:ext>
              </a:extLst>
            </p:cNvPr>
            <p:cNvSpPr/>
            <p:nvPr/>
          </p:nvSpPr>
          <p:spPr>
            <a:xfrm>
              <a:off x="481818" y="4232479"/>
              <a:ext cx="1676400" cy="6014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2D5C09-9E5A-4799-9567-092BF7B8A6ED}"/>
                </a:ext>
              </a:extLst>
            </p:cNvPr>
            <p:cNvSpPr/>
            <p:nvPr/>
          </p:nvSpPr>
          <p:spPr>
            <a:xfrm>
              <a:off x="481818" y="5364988"/>
              <a:ext cx="1676400" cy="6265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11FFC23-9EAD-47B6-B2E6-2A3401C1AC3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1320018" y="3701452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42A0AD1-F281-4E56-8A45-6D2221B875ED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>
              <a:off x="1320018" y="4833961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324C6064-5445-4D55-959C-FC6D5073A5F0}"/>
              </a:ext>
            </a:extLst>
          </p:cNvPr>
          <p:cNvGrpSpPr/>
          <p:nvPr/>
        </p:nvGrpSpPr>
        <p:grpSpPr>
          <a:xfrm>
            <a:off x="6363191" y="741245"/>
            <a:ext cx="1758725" cy="1194188"/>
            <a:chOff x="4045526" y="1439156"/>
            <a:chExt cx="1862384" cy="126457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03BED5C-B189-4C4D-9D4A-D34998F468DC}"/>
                </a:ext>
              </a:extLst>
            </p:cNvPr>
            <p:cNvGrpSpPr/>
            <p:nvPr/>
          </p:nvGrpSpPr>
          <p:grpSpPr>
            <a:xfrm>
              <a:off x="4420614" y="1777665"/>
              <a:ext cx="1055926" cy="587555"/>
              <a:chOff x="499410" y="637474"/>
              <a:chExt cx="1206792" cy="671502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D747D38-0C4D-45D5-9B4D-D889EBC213FE}"/>
                  </a:ext>
                </a:extLst>
              </p:cNvPr>
              <p:cNvSpPr/>
              <p:nvPr/>
            </p:nvSpPr>
            <p:spPr>
              <a:xfrm rot="20700000">
                <a:off x="499410" y="7968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6301026E-8CDB-4850-A4B0-D4C5DE66E8AA}"/>
                  </a:ext>
                </a:extLst>
              </p:cNvPr>
              <p:cNvSpPr/>
              <p:nvPr/>
            </p:nvSpPr>
            <p:spPr>
              <a:xfrm rot="20700000">
                <a:off x="1094394" y="6374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2388B987-7C0B-4443-B41C-38BE23B6603E}"/>
                  </a:ext>
                </a:extLst>
              </p:cNvPr>
              <p:cNvSpPr/>
              <p:nvPr/>
            </p:nvSpPr>
            <p:spPr>
              <a:xfrm rot="20700000">
                <a:off x="937390" y="1236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CDB06D3-EBB9-4E32-869E-44525CA1B553}"/>
                  </a:ext>
                </a:extLst>
              </p:cNvPr>
              <p:cNvSpPr/>
              <p:nvPr/>
            </p:nvSpPr>
            <p:spPr>
              <a:xfrm rot="2678264">
                <a:off x="1634202" y="112281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3432E75-FE19-4CA7-9BE1-6003B99000B7}"/>
                    </a:ext>
                  </a:extLst>
                </p:cNvPr>
                <p:cNvSpPr txBox="1"/>
                <p:nvPr/>
              </p:nvSpPr>
              <p:spPr>
                <a:xfrm>
                  <a:off x="4045526" y="1644641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3432E75-FE19-4CA7-9BE1-6003B9900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526" y="1644641"/>
                  <a:ext cx="43036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DF46288-731E-4671-9230-5C20AA56994C}"/>
                    </a:ext>
                  </a:extLst>
                </p:cNvPr>
                <p:cNvSpPr txBox="1"/>
                <p:nvPr/>
              </p:nvSpPr>
              <p:spPr>
                <a:xfrm>
                  <a:off x="4873919" y="1439156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DF46288-731E-4671-9230-5C20AA569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919" y="1439156"/>
                  <a:ext cx="43036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00867AA-DCDA-49C6-ACF8-3F66B31B958E}"/>
                    </a:ext>
                  </a:extLst>
                </p:cNvPr>
                <p:cNvSpPr txBox="1"/>
                <p:nvPr/>
              </p:nvSpPr>
              <p:spPr>
                <a:xfrm>
                  <a:off x="4639343" y="2334397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00867AA-DCDA-49C6-ACF8-3F66B31B9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343" y="2334397"/>
                  <a:ext cx="43036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34FDFA0-64A9-44AD-85B1-1AF91563E704}"/>
                    </a:ext>
                  </a:extLst>
                </p:cNvPr>
                <p:cNvSpPr txBox="1"/>
                <p:nvPr/>
              </p:nvSpPr>
              <p:spPr>
                <a:xfrm>
                  <a:off x="5477542" y="2015934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34FDFA0-64A9-44AD-85B1-1AF91563E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542" y="2015934"/>
                  <a:ext cx="43036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B9BBE3FC-9F32-4D30-8F55-E37E2FECA1ED}"/>
              </a:ext>
            </a:extLst>
          </p:cNvPr>
          <p:cNvGrpSpPr/>
          <p:nvPr/>
        </p:nvGrpSpPr>
        <p:grpSpPr>
          <a:xfrm>
            <a:off x="3135734" y="2559673"/>
            <a:ext cx="5353842" cy="1172777"/>
            <a:chOff x="1647822" y="1858575"/>
            <a:chExt cx="9487536" cy="2078278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58DFA426-53C4-4E8C-AE14-B4899E9973ED}"/>
                </a:ext>
              </a:extLst>
            </p:cNvPr>
            <p:cNvGrpSpPr/>
            <p:nvPr/>
          </p:nvGrpSpPr>
          <p:grpSpPr>
            <a:xfrm>
              <a:off x="1869050" y="1858575"/>
              <a:ext cx="8788419" cy="1306192"/>
              <a:chOff x="499410" y="217199"/>
              <a:chExt cx="10044066" cy="1492814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04F460A0-6D59-46B0-ACB7-87F1BC3D4C19}"/>
                  </a:ext>
                </a:extLst>
              </p:cNvPr>
              <p:cNvGrpSpPr/>
              <p:nvPr/>
            </p:nvGrpSpPr>
            <p:grpSpPr>
              <a:xfrm>
                <a:off x="499410" y="637474"/>
                <a:ext cx="1206792" cy="671502"/>
                <a:chOff x="499410" y="637474"/>
                <a:chExt cx="1206792" cy="671502"/>
              </a:xfrm>
            </p:grpSpPr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46090C6B-CBCC-4F04-92D2-398569800967}"/>
                    </a:ext>
                  </a:extLst>
                </p:cNvPr>
                <p:cNvSpPr/>
                <p:nvPr/>
              </p:nvSpPr>
              <p:spPr>
                <a:xfrm rot="20700000">
                  <a:off x="499410" y="79689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16B2A350-963B-4892-931A-78DA95CAEB1A}"/>
                    </a:ext>
                  </a:extLst>
                </p:cNvPr>
                <p:cNvSpPr/>
                <p:nvPr/>
              </p:nvSpPr>
              <p:spPr>
                <a:xfrm rot="20700000">
                  <a:off x="1094394" y="63747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01208472-0B3D-4FDC-9472-8E01B23F102A}"/>
                    </a:ext>
                  </a:extLst>
                </p:cNvPr>
                <p:cNvSpPr/>
                <p:nvPr/>
              </p:nvSpPr>
              <p:spPr>
                <a:xfrm rot="20700000">
                  <a:off x="937390" y="123697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BC76BFD2-58CB-4286-99B1-5F5D3C74B6A3}"/>
                    </a:ext>
                  </a:extLst>
                </p:cNvPr>
                <p:cNvSpPr/>
                <p:nvPr/>
              </p:nvSpPr>
              <p:spPr>
                <a:xfrm rot="2678264">
                  <a:off x="1634202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73DF5686-9D87-41D3-8E8F-60B2E8775AF6}"/>
                  </a:ext>
                </a:extLst>
              </p:cNvPr>
              <p:cNvGrpSpPr/>
              <p:nvPr/>
            </p:nvGrpSpPr>
            <p:grpSpPr>
              <a:xfrm>
                <a:off x="2164013" y="400795"/>
                <a:ext cx="1688003" cy="1154755"/>
                <a:chOff x="2268530" y="400795"/>
                <a:chExt cx="1688003" cy="1154755"/>
              </a:xfrm>
            </p:grpSpPr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54B75372-9FB5-4E4B-92CC-F58AFCC07AC8}"/>
                    </a:ext>
                  </a:extLst>
                </p:cNvPr>
                <p:cNvSpPr/>
                <p:nvPr/>
              </p:nvSpPr>
              <p:spPr>
                <a:xfrm rot="9900000">
                  <a:off x="3401885" y="886297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724C82B9-87CA-4687-B14C-1221E6265EF2}"/>
                    </a:ext>
                  </a:extLst>
                </p:cNvPr>
                <p:cNvSpPr/>
                <p:nvPr/>
              </p:nvSpPr>
              <p:spPr>
                <a:xfrm rot="9900000">
                  <a:off x="2865772" y="400795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62F795B9-B515-49A7-BC4D-BFA620364C86}"/>
                    </a:ext>
                  </a:extLst>
                </p:cNvPr>
                <p:cNvSpPr/>
                <p:nvPr/>
              </p:nvSpPr>
              <p:spPr>
                <a:xfrm rot="9900000">
                  <a:off x="2706510" y="1000902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3B73577D-9FA9-412B-94BE-817B044AD239}"/>
                    </a:ext>
                  </a:extLst>
                </p:cNvPr>
                <p:cNvSpPr/>
                <p:nvPr/>
              </p:nvSpPr>
              <p:spPr>
                <a:xfrm rot="9900000">
                  <a:off x="2268530" y="560825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3898E87A-31FA-4E1F-89ED-645F67295618}"/>
                    </a:ext>
                  </a:extLst>
                </p:cNvPr>
                <p:cNvSpPr/>
                <p:nvPr/>
              </p:nvSpPr>
              <p:spPr>
                <a:xfrm rot="20700000">
                  <a:off x="2510640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E205391D-B4E2-447A-A1E9-193FAFEC2465}"/>
                    </a:ext>
                  </a:extLst>
                </p:cNvPr>
                <p:cNvSpPr/>
                <p:nvPr/>
              </p:nvSpPr>
              <p:spPr>
                <a:xfrm rot="20700000">
                  <a:off x="3105624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ED6DA65-7068-464F-B234-BC0FBDE5357A}"/>
                    </a:ext>
                  </a:extLst>
                </p:cNvPr>
                <p:cNvSpPr/>
                <p:nvPr/>
              </p:nvSpPr>
              <p:spPr>
                <a:xfrm rot="20700000">
                  <a:off x="2948620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CC8CC694-7395-4453-B6F4-05322BB8659C}"/>
                    </a:ext>
                  </a:extLst>
                </p:cNvPr>
                <p:cNvSpPr/>
                <p:nvPr/>
              </p:nvSpPr>
              <p:spPr>
                <a:xfrm rot="2678264">
                  <a:off x="3645434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F291FAAC-1B9E-4B5E-A295-47B37C38C599}"/>
                  </a:ext>
                </a:extLst>
              </p:cNvPr>
              <p:cNvGrpSpPr/>
              <p:nvPr/>
            </p:nvGrpSpPr>
            <p:grpSpPr>
              <a:xfrm>
                <a:off x="4272543" y="329621"/>
                <a:ext cx="1809610" cy="1276362"/>
                <a:chOff x="4241063" y="329621"/>
                <a:chExt cx="1809610" cy="1276362"/>
              </a:xfrm>
            </p:grpSpPr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85F2A043-A1BC-4A93-8CC4-E059FA26264B}"/>
                    </a:ext>
                  </a:extLst>
                </p:cNvPr>
                <p:cNvSpPr/>
                <p:nvPr/>
              </p:nvSpPr>
              <p:spPr>
                <a:xfrm rot="9900000">
                  <a:off x="5374418" y="815123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56994E56-B469-43E2-8AA7-E14FEEEF9D02}"/>
                    </a:ext>
                  </a:extLst>
                </p:cNvPr>
                <p:cNvSpPr/>
                <p:nvPr/>
              </p:nvSpPr>
              <p:spPr>
                <a:xfrm rot="9900000">
                  <a:off x="4838305" y="329621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BCC5BD4E-E64A-486E-9792-1629C07EA70C}"/>
                    </a:ext>
                  </a:extLst>
                </p:cNvPr>
                <p:cNvSpPr/>
                <p:nvPr/>
              </p:nvSpPr>
              <p:spPr>
                <a:xfrm rot="9900000">
                  <a:off x="4679043" y="929728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12406D82-2AB9-446A-9044-A6A982930F88}"/>
                    </a:ext>
                  </a:extLst>
                </p:cNvPr>
                <p:cNvSpPr/>
                <p:nvPr/>
              </p:nvSpPr>
              <p:spPr>
                <a:xfrm rot="9900000">
                  <a:off x="4241063" y="489651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DB341798-4626-4404-879F-40CE17F4DF7C}"/>
                    </a:ext>
                  </a:extLst>
                </p:cNvPr>
                <p:cNvSpPr/>
                <p:nvPr/>
              </p:nvSpPr>
              <p:spPr>
                <a:xfrm rot="2678264">
                  <a:off x="5669044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64D4FE68-8942-4248-990B-4EE63A257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4567597" y="747762"/>
                  <a:ext cx="61831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ED9528C2-A5CE-4778-B2B1-1F98B96478C2}"/>
                    </a:ext>
                  </a:extLst>
                </p:cNvPr>
                <p:cNvCxnSpPr>
                  <a:cxnSpLocks/>
                  <a:stCxn id="215" idx="1"/>
                  <a:endCxn id="213" idx="1"/>
                </p:cNvCxnSpPr>
                <p:nvPr/>
              </p:nvCxnSpPr>
              <p:spPr>
                <a:xfrm>
                  <a:off x="4539073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E3B5C56-0EF3-452C-9C78-0331C3334E36}"/>
                    </a:ext>
                  </a:extLst>
                </p:cNvPr>
                <p:cNvCxnSpPr>
                  <a:cxnSpLocks/>
                  <a:stCxn id="213" idx="3"/>
                  <a:endCxn id="214" idx="7"/>
                </p:cNvCxnSpPr>
                <p:nvPr/>
              </p:nvCxnSpPr>
              <p:spPr>
                <a:xfrm flipV="1">
                  <a:off x="4990230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26D88CC5-C9A7-4BBB-AC36-A4988B820C4B}"/>
                    </a:ext>
                  </a:extLst>
                </p:cNvPr>
                <p:cNvSpPr/>
                <p:nvPr/>
              </p:nvSpPr>
              <p:spPr>
                <a:xfrm rot="20700000">
                  <a:off x="4972230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AA2A127C-98A7-40D5-8F45-121B7295D996}"/>
                    </a:ext>
                  </a:extLst>
                </p:cNvPr>
                <p:cNvSpPr/>
                <p:nvPr/>
              </p:nvSpPr>
              <p:spPr>
                <a:xfrm rot="20700000">
                  <a:off x="5129234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A1196682-69EC-439A-A717-56721B4BA2C0}"/>
                    </a:ext>
                  </a:extLst>
                </p:cNvPr>
                <p:cNvSpPr/>
                <p:nvPr/>
              </p:nvSpPr>
              <p:spPr>
                <a:xfrm rot="20700000">
                  <a:off x="4534250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831D72DE-3913-4461-B09A-8571668219FF}"/>
                  </a:ext>
                </a:extLst>
              </p:cNvPr>
              <p:cNvGrpSpPr/>
              <p:nvPr/>
            </p:nvGrpSpPr>
            <p:grpSpPr>
              <a:xfrm>
                <a:off x="6418301" y="277269"/>
                <a:ext cx="1850578" cy="1323426"/>
                <a:chOff x="6478839" y="277269"/>
                <a:chExt cx="1850578" cy="132342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2CAC471-4442-465D-A59D-D2C47FF75A72}"/>
                    </a:ext>
                  </a:extLst>
                </p:cNvPr>
                <p:cNvSpPr/>
                <p:nvPr/>
              </p:nvSpPr>
              <p:spPr>
                <a:xfrm rot="9900000">
                  <a:off x="7606098" y="787155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29E10562-04AF-49F1-B25E-006F0BF7A21F}"/>
                    </a:ext>
                  </a:extLst>
                </p:cNvPr>
                <p:cNvSpPr/>
                <p:nvPr/>
              </p:nvSpPr>
              <p:spPr>
                <a:xfrm rot="9900000">
                  <a:off x="7076081" y="277269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B43510E-3144-4FDB-B9ED-6810EA540AA1}"/>
                    </a:ext>
                  </a:extLst>
                </p:cNvPr>
                <p:cNvSpPr/>
                <p:nvPr/>
              </p:nvSpPr>
              <p:spPr>
                <a:xfrm rot="9900000">
                  <a:off x="6916819" y="877376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8B35079-AE36-48CB-BCF4-DFF7A525ED17}"/>
                    </a:ext>
                  </a:extLst>
                </p:cNvPr>
                <p:cNvSpPr/>
                <p:nvPr/>
              </p:nvSpPr>
              <p:spPr>
                <a:xfrm rot="9900000">
                  <a:off x="6478839" y="437299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14DE7F92-AC48-405B-8A69-FEC3B1D0E642}"/>
                    </a:ext>
                  </a:extLst>
                </p:cNvPr>
                <p:cNvSpPr/>
                <p:nvPr/>
              </p:nvSpPr>
              <p:spPr>
                <a:xfrm rot="2678264">
                  <a:off x="7930660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5FB7830A-58BC-4606-BCF7-B33E7249B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6829213" y="747762"/>
                  <a:ext cx="61831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이등변 삼각형 197">
                  <a:extLst>
                    <a:ext uri="{FF2B5EF4-FFF2-40B4-BE49-F238E27FC236}">
                      <a16:creationId xmlns:a16="http://schemas.microsoft.com/office/drawing/2014/main" id="{0719F759-3679-403C-A459-3A5E507552B6}"/>
                    </a:ext>
                  </a:extLst>
                </p:cNvPr>
                <p:cNvSpPr/>
                <p:nvPr/>
              </p:nvSpPr>
              <p:spPr>
                <a:xfrm rot="2700000">
                  <a:off x="6928618" y="593961"/>
                  <a:ext cx="620102" cy="538660"/>
                </a:xfrm>
                <a:prstGeom prst="triangle">
                  <a:avLst>
                    <a:gd name="adj" fmla="val 49737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4551F4F4-56C8-4A20-A59F-409CEEC192FA}"/>
                    </a:ext>
                  </a:extLst>
                </p:cNvPr>
                <p:cNvCxnSpPr>
                  <a:cxnSpLocks/>
                  <a:stCxn id="204" idx="6"/>
                  <a:endCxn id="196" idx="7"/>
                </p:cNvCxnSpPr>
                <p:nvPr/>
              </p:nvCxnSpPr>
              <p:spPr>
                <a:xfrm flipV="1">
                  <a:off x="7304619" y="1158583"/>
                  <a:ext cx="698041" cy="105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6695D04E-FDC4-4901-A6F9-287896B387B4}"/>
                    </a:ext>
                  </a:extLst>
                </p:cNvPr>
                <p:cNvCxnSpPr>
                  <a:cxnSpLocks/>
                  <a:stCxn id="201" idx="1"/>
                  <a:endCxn id="204" idx="1"/>
                </p:cNvCxnSpPr>
                <p:nvPr/>
              </p:nvCxnSpPr>
              <p:spPr>
                <a:xfrm>
                  <a:off x="6800689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3B665256-6895-46F9-85AF-D31AC6C2A041}"/>
                    </a:ext>
                  </a:extLst>
                </p:cNvPr>
                <p:cNvSpPr/>
                <p:nvPr/>
              </p:nvSpPr>
              <p:spPr>
                <a:xfrm rot="20700000">
                  <a:off x="6795866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202" name="타원 201">
                  <a:extLst>
                    <a:ext uri="{FF2B5EF4-FFF2-40B4-BE49-F238E27FC236}">
                      <a16:creationId xmlns:a16="http://schemas.microsoft.com/office/drawing/2014/main" id="{DFC19963-1352-4C30-9FEB-08A574EFF703}"/>
                    </a:ext>
                  </a:extLst>
                </p:cNvPr>
                <p:cNvSpPr/>
                <p:nvPr/>
              </p:nvSpPr>
              <p:spPr>
                <a:xfrm rot="20700000">
                  <a:off x="7390850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7070057C-B770-4943-A766-B6093E744E35}"/>
                    </a:ext>
                  </a:extLst>
                </p:cNvPr>
                <p:cNvCxnSpPr>
                  <a:cxnSpLocks/>
                  <a:stCxn id="204" idx="3"/>
                  <a:endCxn id="202" idx="7"/>
                </p:cNvCxnSpPr>
                <p:nvPr/>
              </p:nvCxnSpPr>
              <p:spPr>
                <a:xfrm flipV="1">
                  <a:off x="7251846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E80A8E29-454A-4854-B447-193D46AEE8C6}"/>
                    </a:ext>
                  </a:extLst>
                </p:cNvPr>
                <p:cNvSpPr/>
                <p:nvPr/>
              </p:nvSpPr>
              <p:spPr>
                <a:xfrm rot="20700000">
                  <a:off x="7233846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BD1A03E5-1566-4EF7-A763-C2A3926FF91A}"/>
                  </a:ext>
                </a:extLst>
              </p:cNvPr>
              <p:cNvGrpSpPr/>
              <p:nvPr/>
            </p:nvGrpSpPr>
            <p:grpSpPr>
              <a:xfrm>
                <a:off x="8523510" y="217199"/>
                <a:ext cx="2019966" cy="1492814"/>
                <a:chOff x="8523510" y="217199"/>
                <a:chExt cx="2019966" cy="1492814"/>
              </a:xfrm>
            </p:grpSpPr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4E37A09F-9DC1-4EAC-8395-303F9515BD93}"/>
                    </a:ext>
                  </a:extLst>
                </p:cNvPr>
                <p:cNvSpPr/>
                <p:nvPr/>
              </p:nvSpPr>
              <p:spPr>
                <a:xfrm rot="9900000">
                  <a:off x="9650769" y="727085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63D45043-801F-49BA-B629-0BA256D74633}"/>
                    </a:ext>
                  </a:extLst>
                </p:cNvPr>
                <p:cNvSpPr/>
                <p:nvPr/>
              </p:nvSpPr>
              <p:spPr>
                <a:xfrm rot="9900000">
                  <a:off x="9120752" y="217199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59F5726A-00FA-46AB-A62D-3A4BCE228AB2}"/>
                    </a:ext>
                  </a:extLst>
                </p:cNvPr>
                <p:cNvSpPr/>
                <p:nvPr/>
              </p:nvSpPr>
              <p:spPr>
                <a:xfrm rot="9900000">
                  <a:off x="8961490" y="817306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B1EF1AA5-7160-44E9-9F6E-8F2FC733C9F8}"/>
                    </a:ext>
                  </a:extLst>
                </p:cNvPr>
                <p:cNvSpPr/>
                <p:nvPr/>
              </p:nvSpPr>
              <p:spPr>
                <a:xfrm rot="9900000">
                  <a:off x="8523510" y="377229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C8EEB0F9-EE29-4EA5-9EF9-FFA21696E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8955402" y="747762"/>
                  <a:ext cx="61831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이등변 삼각형 181">
                  <a:extLst>
                    <a:ext uri="{FF2B5EF4-FFF2-40B4-BE49-F238E27FC236}">
                      <a16:creationId xmlns:a16="http://schemas.microsoft.com/office/drawing/2014/main" id="{A2FBB848-BFE3-4957-8C45-9BE5E9C8EDA2}"/>
                    </a:ext>
                  </a:extLst>
                </p:cNvPr>
                <p:cNvSpPr/>
                <p:nvPr/>
              </p:nvSpPr>
              <p:spPr>
                <a:xfrm rot="2700000">
                  <a:off x="9054807" y="593961"/>
                  <a:ext cx="620102" cy="538660"/>
                </a:xfrm>
                <a:prstGeom prst="triangle">
                  <a:avLst>
                    <a:gd name="adj" fmla="val 49737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183" name="이등변 삼각형 182">
                  <a:extLst>
                    <a:ext uri="{FF2B5EF4-FFF2-40B4-BE49-F238E27FC236}">
                      <a16:creationId xmlns:a16="http://schemas.microsoft.com/office/drawing/2014/main" id="{D269B7F1-5A7F-4516-ABC4-BFB19A74E2B8}"/>
                    </a:ext>
                  </a:extLst>
                </p:cNvPr>
                <p:cNvSpPr/>
                <p:nvPr/>
              </p:nvSpPr>
              <p:spPr>
                <a:xfrm rot="6428005">
                  <a:off x="9479238" y="750396"/>
                  <a:ext cx="620102" cy="659373"/>
                </a:xfrm>
                <a:prstGeom prst="triangle">
                  <a:avLst>
                    <a:gd name="adj" fmla="val 48271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2C50565B-81FC-4C90-B14F-C524820DDC66}"/>
                    </a:ext>
                  </a:extLst>
                </p:cNvPr>
                <p:cNvCxnSpPr>
                  <a:cxnSpLocks/>
                  <a:stCxn id="190" idx="6"/>
                  <a:endCxn id="189" idx="7"/>
                </p:cNvCxnSpPr>
                <p:nvPr/>
              </p:nvCxnSpPr>
              <p:spPr>
                <a:xfrm flipV="1">
                  <a:off x="9430808" y="1158583"/>
                  <a:ext cx="698041" cy="105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9EC0B4E0-AEE5-4456-825A-71D4C30ABFC7}"/>
                    </a:ext>
                  </a:extLst>
                </p:cNvPr>
                <p:cNvCxnSpPr>
                  <a:cxnSpLocks/>
                  <a:stCxn id="186" idx="1"/>
                  <a:endCxn id="190" idx="1"/>
                </p:cNvCxnSpPr>
                <p:nvPr/>
              </p:nvCxnSpPr>
              <p:spPr>
                <a:xfrm>
                  <a:off x="8926878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83D16294-98E4-4132-8B96-C3132FD48808}"/>
                    </a:ext>
                  </a:extLst>
                </p:cNvPr>
                <p:cNvSpPr/>
                <p:nvPr/>
              </p:nvSpPr>
              <p:spPr>
                <a:xfrm rot="20700000">
                  <a:off x="8922055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858B2DF-2E15-4934-95D4-ED69812232EB}"/>
                    </a:ext>
                  </a:extLst>
                </p:cNvPr>
                <p:cNvSpPr/>
                <p:nvPr/>
              </p:nvSpPr>
              <p:spPr>
                <a:xfrm rot="20700000">
                  <a:off x="9517039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CD358205-4ADE-4014-84BE-F96BA5E04474}"/>
                    </a:ext>
                  </a:extLst>
                </p:cNvPr>
                <p:cNvCxnSpPr>
                  <a:cxnSpLocks/>
                  <a:stCxn id="190" idx="3"/>
                  <a:endCxn id="187" idx="7"/>
                </p:cNvCxnSpPr>
                <p:nvPr/>
              </p:nvCxnSpPr>
              <p:spPr>
                <a:xfrm flipV="1">
                  <a:off x="9378035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0E877CE2-F3B0-4639-A2E6-DB3C0621FF16}"/>
                    </a:ext>
                  </a:extLst>
                </p:cNvPr>
                <p:cNvSpPr/>
                <p:nvPr/>
              </p:nvSpPr>
              <p:spPr>
                <a:xfrm rot="2678264">
                  <a:off x="10056849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E493BAE3-9E0C-4014-822C-44897CE856A2}"/>
                    </a:ext>
                  </a:extLst>
                </p:cNvPr>
                <p:cNvSpPr/>
                <p:nvPr/>
              </p:nvSpPr>
              <p:spPr>
                <a:xfrm rot="20700000">
                  <a:off x="9360035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6D782D83-DF5B-4301-AC8B-27377D335E46}"/>
                    </a:ext>
                  </a:extLst>
                </p:cNvPr>
                <p:cNvCxnSpPr>
                  <a:cxnSpLocks/>
                  <a:stCxn id="189" idx="6"/>
                  <a:endCxn id="187" idx="1"/>
                </p:cNvCxnSpPr>
                <p:nvPr/>
              </p:nvCxnSpPr>
              <p:spPr>
                <a:xfrm flipH="1" flipV="1">
                  <a:off x="9521862" y="655475"/>
                  <a:ext cx="596603" cy="52863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091F9C6-516C-4F8F-9F44-AEADE23685ED}"/>
                    </a:ext>
                  </a:extLst>
                </p:cNvPr>
                <p:cNvSpPr txBox="1"/>
                <p:nvPr/>
              </p:nvSpPr>
              <p:spPr>
                <a:xfrm>
                  <a:off x="2049156" y="3609606"/>
                  <a:ext cx="702784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091F9C6-516C-4F8F-9F44-AEADE2368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156" y="3609606"/>
                  <a:ext cx="702784" cy="327247"/>
                </a:xfrm>
                <a:prstGeom prst="rect">
                  <a:avLst/>
                </a:prstGeom>
                <a:blipFill>
                  <a:blip r:embed="rId6"/>
                  <a:stretch>
                    <a:fillRect l="-6154" r="-9231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BC2BC30-3BAC-4A99-8487-8B1DE1A04401}"/>
                    </a:ext>
                  </a:extLst>
                </p:cNvPr>
                <p:cNvSpPr txBox="1"/>
                <p:nvPr/>
              </p:nvSpPr>
              <p:spPr>
                <a:xfrm>
                  <a:off x="3799997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BC2BC30-3BAC-4A99-8487-8B1DE1A04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997" y="3609606"/>
                  <a:ext cx="910153" cy="327247"/>
                </a:xfrm>
                <a:prstGeom prst="rect">
                  <a:avLst/>
                </a:prstGeom>
                <a:blipFill>
                  <a:blip r:embed="rId7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DE221D4-2345-4C08-B68D-89B76030295C}"/>
                    </a:ext>
                  </a:extLst>
                </p:cNvPr>
                <p:cNvSpPr txBox="1"/>
                <p:nvPr/>
              </p:nvSpPr>
              <p:spPr>
                <a:xfrm>
                  <a:off x="5705129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.3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DE221D4-2345-4C08-B68D-89B760302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29" y="3609606"/>
                  <a:ext cx="910153" cy="327247"/>
                </a:xfrm>
                <a:prstGeom prst="rect">
                  <a:avLst/>
                </a:prstGeom>
                <a:blipFill>
                  <a:blip r:embed="rId8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5F21DE7-E572-4D47-9D6A-75DB8CF4875C}"/>
                    </a:ext>
                  </a:extLst>
                </p:cNvPr>
                <p:cNvSpPr txBox="1"/>
                <p:nvPr/>
              </p:nvSpPr>
              <p:spPr>
                <a:xfrm>
                  <a:off x="7610259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5F21DE7-E572-4D47-9D6A-75DB8CF48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259" y="3609606"/>
                  <a:ext cx="910153" cy="327247"/>
                </a:xfrm>
                <a:prstGeom prst="rect">
                  <a:avLst/>
                </a:prstGeom>
                <a:blipFill>
                  <a:blip r:embed="rId9"/>
                  <a:stretch>
                    <a:fillRect l="-3529" r="-7059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5E0A09E-035C-4B85-84ED-B73E7C46771E}"/>
                    </a:ext>
                  </a:extLst>
                </p:cNvPr>
                <p:cNvSpPr txBox="1"/>
                <p:nvPr/>
              </p:nvSpPr>
              <p:spPr>
                <a:xfrm>
                  <a:off x="9515389" y="3609607"/>
                  <a:ext cx="910153" cy="32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5E0A09E-035C-4B85-84ED-B73E7C467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389" y="3609607"/>
                  <a:ext cx="910153" cy="327246"/>
                </a:xfrm>
                <a:prstGeom prst="rect">
                  <a:avLst/>
                </a:prstGeom>
                <a:blipFill>
                  <a:blip r:embed="rId10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C05372E2-F74D-4119-BE11-92BD3AF439D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822" y="3531771"/>
              <a:ext cx="9461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72F4B909-ACCA-40D3-B93D-79AE735CA288}"/>
                    </a:ext>
                  </a:extLst>
                </p:cNvPr>
                <p:cNvSpPr txBox="1"/>
                <p:nvPr/>
              </p:nvSpPr>
              <p:spPr>
                <a:xfrm>
                  <a:off x="10638565" y="3489204"/>
                  <a:ext cx="496793" cy="361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750" b="1" i="1">
                            <a:latin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ko-KR" altLang="en-US" sz="1750" b="1" i="1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72F4B909-ACCA-40D3-B93D-79AE735CA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65" y="3489204"/>
                  <a:ext cx="496793" cy="361637"/>
                </a:xfrm>
                <a:prstGeom prst="rect">
                  <a:avLst/>
                </a:prstGeom>
                <a:blipFill>
                  <a:blip r:embed="rId11"/>
                  <a:stretch>
                    <a:fillRect b="-5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1" name="표 281">
                <a:extLst>
                  <a:ext uri="{FF2B5EF4-FFF2-40B4-BE49-F238E27FC236}">
                    <a16:creationId xmlns:a16="http://schemas.microsoft.com/office/drawing/2014/main" id="{CBAAB4EB-99A3-4C7C-82B9-D5ECFF15D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667422"/>
                  </p:ext>
                </p:extLst>
              </p:nvPr>
            </p:nvGraphicFramePr>
            <p:xfrm>
              <a:off x="3344045" y="822786"/>
              <a:ext cx="1846980" cy="1254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745">
                      <a:extLst>
                        <a:ext uri="{9D8B030D-6E8A-4147-A177-3AD203B41FA5}">
                          <a16:colId xmlns:a16="http://schemas.microsoft.com/office/drawing/2014/main" val="1475083499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</a:tblGrid>
                  <a:tr h="31135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1" name="표 281">
                <a:extLst>
                  <a:ext uri="{FF2B5EF4-FFF2-40B4-BE49-F238E27FC236}">
                    <a16:creationId xmlns:a16="http://schemas.microsoft.com/office/drawing/2014/main" id="{CBAAB4EB-99A3-4C7C-82B9-D5ECFF15D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667422"/>
                  </p:ext>
                </p:extLst>
              </p:nvPr>
            </p:nvGraphicFramePr>
            <p:xfrm>
              <a:off x="3344045" y="822786"/>
              <a:ext cx="1846980" cy="1254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745">
                      <a:extLst>
                        <a:ext uri="{9D8B030D-6E8A-4147-A177-3AD203B41FA5}">
                          <a16:colId xmlns:a16="http://schemas.microsoft.com/office/drawing/2014/main" val="1475083499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</a:tblGrid>
                  <a:tr h="3206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3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r="-2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r="-1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r="-1316" b="-290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03922" r="-3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103922" r="-2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103922" r="-1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103922" r="-1316" b="-2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00000" r="-3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200000" r="-2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200000" r="-1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200000" r="-1316" b="-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05882" r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305882" r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305882" r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305882" r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3" name="화살표: 아래쪽 282">
            <a:extLst>
              <a:ext uri="{FF2B5EF4-FFF2-40B4-BE49-F238E27FC236}">
                <a16:creationId xmlns:a16="http://schemas.microsoft.com/office/drawing/2014/main" id="{B070B5CE-58DE-45F2-93B7-0D164884FDD5}"/>
              </a:ext>
            </a:extLst>
          </p:cNvPr>
          <p:cNvSpPr/>
          <p:nvPr/>
        </p:nvSpPr>
        <p:spPr>
          <a:xfrm rot="16200000">
            <a:off x="5672093" y="1162758"/>
            <a:ext cx="531027" cy="652731"/>
          </a:xfrm>
          <a:prstGeom prst="downArrow">
            <a:avLst>
              <a:gd name="adj1" fmla="val 29911"/>
              <a:gd name="adj2" fmla="val 7439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C4F7DAE-E34B-4339-A7A4-A2B57A0C74F7}"/>
              </a:ext>
            </a:extLst>
          </p:cNvPr>
          <p:cNvSpPr txBox="1"/>
          <p:nvPr/>
        </p:nvSpPr>
        <p:spPr>
          <a:xfrm>
            <a:off x="3570062" y="2058503"/>
            <a:ext cx="13949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ko-KR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65EC86B-8B7F-41F3-87A3-4C31AE507D66}"/>
              </a:ext>
            </a:extLst>
          </p:cNvPr>
          <p:cNvSpPr txBox="1"/>
          <p:nvPr/>
        </p:nvSpPr>
        <p:spPr>
          <a:xfrm>
            <a:off x="6544770" y="2058503"/>
            <a:ext cx="1464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clouds</a:t>
            </a:r>
            <a:endParaRPr lang="ko-KR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34E920CE-B59B-4B87-945F-6C02667DCD28}"/>
                  </a:ext>
                </a:extLst>
              </p:cNvPr>
              <p:cNvSpPr txBox="1"/>
              <p:nvPr/>
            </p:nvSpPr>
            <p:spPr>
              <a:xfrm>
                <a:off x="3570062" y="4106042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34E920CE-B59B-4B87-945F-6C02667DC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062" y="4106042"/>
                <a:ext cx="2080801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BEC4F42-AB69-4D3C-B503-33794A360E4E}"/>
                  </a:ext>
                </a:extLst>
              </p:cNvPr>
              <p:cNvSpPr txBox="1"/>
              <p:nvPr/>
            </p:nvSpPr>
            <p:spPr>
              <a:xfrm>
                <a:off x="5495510" y="4108129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BEC4F42-AB69-4D3C-B503-33794A36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10" y="4108129"/>
                <a:ext cx="2080801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10C11B1E-94D5-444F-B1E8-8017074C67D8}"/>
              </a:ext>
            </a:extLst>
          </p:cNvPr>
          <p:cNvSpPr/>
          <p:nvPr/>
        </p:nvSpPr>
        <p:spPr>
          <a:xfrm>
            <a:off x="4267535" y="3518774"/>
            <a:ext cx="686535" cy="2626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C54EF239-F30A-4080-BD25-37A54745E210}"/>
              </a:ext>
            </a:extLst>
          </p:cNvPr>
          <p:cNvSpPr/>
          <p:nvPr/>
        </p:nvSpPr>
        <p:spPr>
          <a:xfrm>
            <a:off x="5343148" y="3518774"/>
            <a:ext cx="686535" cy="2626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BE2052A0-BC46-4D27-8550-94EBA7B16E2F}"/>
              </a:ext>
            </a:extLst>
          </p:cNvPr>
          <p:cNvCxnSpPr>
            <a:cxnSpLocks/>
            <a:stCxn id="304" idx="2"/>
            <a:endCxn id="298" idx="0"/>
          </p:cNvCxnSpPr>
          <p:nvPr/>
        </p:nvCxnSpPr>
        <p:spPr>
          <a:xfrm flipH="1">
            <a:off x="4610463" y="3781394"/>
            <a:ext cx="340" cy="324648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F21BDD12-B37D-4EAB-B0C7-F95D01D99B6A}"/>
              </a:ext>
            </a:extLst>
          </p:cNvPr>
          <p:cNvCxnSpPr>
            <a:cxnSpLocks/>
            <a:stCxn id="306" idx="2"/>
          </p:cNvCxnSpPr>
          <p:nvPr/>
        </p:nvCxnSpPr>
        <p:spPr>
          <a:xfrm>
            <a:off x="5686416" y="3781394"/>
            <a:ext cx="314380" cy="29103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C8B8185F-8C31-4D39-B1C8-D8C4276BB191}"/>
              </a:ext>
            </a:extLst>
          </p:cNvPr>
          <p:cNvSpPr txBox="1"/>
          <p:nvPr/>
        </p:nvSpPr>
        <p:spPr>
          <a:xfrm>
            <a:off x="3120248" y="4465469"/>
            <a:ext cx="53393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structure construction  &amp;  Feature selection</a:t>
            </a:r>
            <a:endParaRPr lang="ko-KR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DFC356B-540C-4901-8A20-91637E80660F}"/>
                  </a:ext>
                </a:extLst>
              </p:cNvPr>
              <p:cNvSpPr txBox="1"/>
              <p:nvPr/>
            </p:nvSpPr>
            <p:spPr>
              <a:xfrm>
                <a:off x="7355576" y="4064998"/>
                <a:ext cx="468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DFC356B-540C-4901-8A20-91637E806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576" y="4064998"/>
                <a:ext cx="4684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397D58C1-223E-49EE-90F0-1312DCDB128D}"/>
                  </a:ext>
                </a:extLst>
              </p:cNvPr>
              <p:cNvSpPr txBox="1"/>
              <p:nvPr/>
            </p:nvSpPr>
            <p:spPr>
              <a:xfrm>
                <a:off x="3345116" y="4072424"/>
                <a:ext cx="468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397D58C1-223E-49EE-90F0-1312DCDB1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16" y="4072424"/>
                <a:ext cx="46840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CF2315-8F1B-4D77-B2F9-03E8D497538F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/ 41</a:t>
            </a:r>
            <a:endParaRPr lang="ko-KR" altLang="en-US" sz="1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228B1-B993-41EC-AB68-61F0193973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59416" y="4810084"/>
            <a:ext cx="5314260" cy="17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FEA34E-7B26-4E98-981E-F95F73A42587}"/>
                  </a:ext>
                </a:extLst>
              </p:cNvPr>
              <p:cNvSpPr txBox="1"/>
              <p:nvPr/>
            </p:nvSpPr>
            <p:spPr>
              <a:xfrm>
                <a:off x="4386271" y="1770212"/>
                <a:ext cx="2040620" cy="755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distance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 Euclidean distance)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FEA34E-7B26-4E98-981E-F95F73A4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71" y="1770212"/>
                <a:ext cx="2040620" cy="755976"/>
              </a:xfrm>
              <a:prstGeom prst="rect">
                <a:avLst/>
              </a:prstGeom>
              <a:blipFill>
                <a:blip r:embed="rId2"/>
                <a:stretch>
                  <a:fillRect l="-898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F9A65-E389-4024-BA3E-DB91D5CA06DE}"/>
              </a:ext>
            </a:extLst>
          </p:cNvPr>
          <p:cNvSpPr txBox="1"/>
          <p:nvPr/>
        </p:nvSpPr>
        <p:spPr>
          <a:xfrm>
            <a:off x="2378201" y="867178"/>
            <a:ext cx="62839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clouds construction: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ADE9E4C-06D4-4BF1-8A06-14D5309D59FF}"/>
              </a:ext>
            </a:extLst>
          </p:cNvPr>
          <p:cNvGrpSpPr/>
          <p:nvPr/>
        </p:nvGrpSpPr>
        <p:grpSpPr>
          <a:xfrm>
            <a:off x="2979267" y="3804300"/>
            <a:ext cx="1260456" cy="1635519"/>
            <a:chOff x="731408" y="2922052"/>
            <a:chExt cx="2146485" cy="306103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ACF5A0-8B74-422C-A23D-C14677DC8AFA}"/>
                </a:ext>
              </a:extLst>
            </p:cNvPr>
            <p:cNvSpPr/>
            <p:nvPr/>
          </p:nvSpPr>
          <p:spPr>
            <a:xfrm rot="5817884">
              <a:off x="390892" y="4515641"/>
              <a:ext cx="2027854" cy="69430"/>
            </a:xfrm>
            <a:prstGeom prst="rect">
              <a:avLst/>
            </a:prstGeom>
            <a:solidFill>
              <a:srgbClr val="F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7DB5D6-F26F-45CD-985C-5363ABB20977}"/>
                </a:ext>
              </a:extLst>
            </p:cNvPr>
            <p:cNvSpPr/>
            <p:nvPr/>
          </p:nvSpPr>
          <p:spPr>
            <a:xfrm rot="7617509">
              <a:off x="969808" y="4897201"/>
              <a:ext cx="1772828" cy="71950"/>
            </a:xfrm>
            <a:prstGeom prst="rect">
              <a:avLst/>
            </a:prstGeom>
            <a:solidFill>
              <a:srgbClr val="FF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F9CE408-2212-4357-863A-AB05EFC89E6D}"/>
                </a:ext>
              </a:extLst>
            </p:cNvPr>
            <p:cNvSpPr/>
            <p:nvPr/>
          </p:nvSpPr>
          <p:spPr>
            <a:xfrm rot="2237444">
              <a:off x="1346431" y="3830337"/>
              <a:ext cx="1109491" cy="69447"/>
            </a:xfrm>
            <a:prstGeom prst="rect">
              <a:avLst/>
            </a:prstGeom>
            <a:solidFill>
              <a:srgbClr val="CB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E44F9E2-960B-4423-B6D2-EC9723792E29}"/>
                </a:ext>
              </a:extLst>
            </p:cNvPr>
            <p:cNvSpPr/>
            <p:nvPr/>
          </p:nvSpPr>
          <p:spPr>
            <a:xfrm>
              <a:off x="1383615" y="3444696"/>
              <a:ext cx="289130" cy="289130"/>
            </a:xfrm>
            <a:prstGeom prst="ellipse">
              <a:avLst/>
            </a:prstGeom>
            <a:solidFill>
              <a:srgbClr val="0D0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DE37688-D3A7-43A9-9EE8-36F3F93B1586}"/>
                </a:ext>
              </a:extLst>
            </p:cNvPr>
            <p:cNvSpPr/>
            <p:nvPr/>
          </p:nvSpPr>
          <p:spPr>
            <a:xfrm>
              <a:off x="2218989" y="4084220"/>
              <a:ext cx="289130" cy="289130"/>
            </a:xfrm>
            <a:prstGeom prst="ellipse">
              <a:avLst/>
            </a:prstGeom>
            <a:solidFill>
              <a:srgbClr val="0D0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1909164-EA34-4CE7-8918-04DE4D216A0F}"/>
                </a:ext>
              </a:extLst>
            </p:cNvPr>
            <p:cNvSpPr/>
            <p:nvPr/>
          </p:nvSpPr>
          <p:spPr>
            <a:xfrm>
              <a:off x="1147475" y="5454320"/>
              <a:ext cx="289130" cy="289130"/>
            </a:xfrm>
            <a:prstGeom prst="ellipse">
              <a:avLst/>
            </a:prstGeom>
            <a:solidFill>
              <a:srgbClr val="0D0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AA7DB6-3CD0-42F2-A6B3-370DEB75168B}"/>
                    </a:ext>
                  </a:extLst>
                </p:cNvPr>
                <p:cNvSpPr txBox="1"/>
                <p:nvPr/>
              </p:nvSpPr>
              <p:spPr>
                <a:xfrm>
                  <a:off x="1258493" y="2922052"/>
                  <a:ext cx="303391" cy="307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AA7DB6-3CD0-42F2-A6B3-370DEB751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493" y="2922052"/>
                  <a:ext cx="303391" cy="307705"/>
                </a:xfrm>
                <a:prstGeom prst="rect">
                  <a:avLst/>
                </a:prstGeom>
                <a:blipFill>
                  <a:blip r:embed="rId3"/>
                  <a:stretch>
                    <a:fillRect l="-24138" r="-31034" b="-5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0B472B9-E58C-4185-9569-A50D517A4D90}"/>
                    </a:ext>
                  </a:extLst>
                </p:cNvPr>
                <p:cNvSpPr txBox="1"/>
                <p:nvPr/>
              </p:nvSpPr>
              <p:spPr>
                <a:xfrm>
                  <a:off x="2574502" y="3898158"/>
                  <a:ext cx="303391" cy="307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0B472B9-E58C-4185-9569-A50D517A4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4502" y="3898158"/>
                  <a:ext cx="303391" cy="307705"/>
                </a:xfrm>
                <a:prstGeom prst="rect">
                  <a:avLst/>
                </a:prstGeom>
                <a:blipFill>
                  <a:blip r:embed="rId4"/>
                  <a:stretch>
                    <a:fillRect l="-24138" r="-31034" b="-481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2E3ACCB-2AC0-47C7-A2D1-2AFB51BC0752}"/>
                    </a:ext>
                  </a:extLst>
                </p:cNvPr>
                <p:cNvSpPr txBox="1"/>
                <p:nvPr/>
              </p:nvSpPr>
              <p:spPr>
                <a:xfrm>
                  <a:off x="1011291" y="5675386"/>
                  <a:ext cx="303391" cy="307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2E3ACCB-2AC0-47C7-A2D1-2AFB51BC0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91" y="5675386"/>
                  <a:ext cx="303391" cy="307705"/>
                </a:xfrm>
                <a:prstGeom prst="rect">
                  <a:avLst/>
                </a:prstGeom>
                <a:blipFill>
                  <a:blip r:embed="rId5"/>
                  <a:stretch>
                    <a:fillRect l="-23333" r="-26667" b="-481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F9A363-6640-4AF4-8A3A-14351451DE1B}"/>
                    </a:ext>
                  </a:extLst>
                </p:cNvPr>
                <p:cNvSpPr txBox="1"/>
                <p:nvPr/>
              </p:nvSpPr>
              <p:spPr>
                <a:xfrm rot="18527546">
                  <a:off x="1899920" y="4921650"/>
                  <a:ext cx="431884" cy="2799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F9A363-6640-4AF4-8A3A-14351451D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546">
                  <a:off x="1899920" y="4921650"/>
                  <a:ext cx="431884" cy="279976"/>
                </a:xfrm>
                <a:prstGeom prst="rect">
                  <a:avLst/>
                </a:prstGeom>
                <a:blipFill>
                  <a:blip r:embed="rId6"/>
                  <a:stretch>
                    <a:fillRect l="-10870" r="-34783" b="-29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24E639C-3762-477B-B053-7ACCB6801396}"/>
                    </a:ext>
                  </a:extLst>
                </p:cNvPr>
                <p:cNvSpPr txBox="1"/>
                <p:nvPr/>
              </p:nvSpPr>
              <p:spPr>
                <a:xfrm>
                  <a:off x="731408" y="4355297"/>
                  <a:ext cx="632647" cy="3077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24E639C-3762-477B-B053-7ACCB6801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08" y="4355297"/>
                  <a:ext cx="632647" cy="307705"/>
                </a:xfrm>
                <a:prstGeom prst="rect">
                  <a:avLst/>
                </a:prstGeom>
                <a:blipFill>
                  <a:blip r:embed="rId7"/>
                  <a:stretch>
                    <a:fillRect b="-481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BEA52B-43C3-443D-92A1-EA3E8FCD92BF}"/>
                    </a:ext>
                  </a:extLst>
                </p:cNvPr>
                <p:cNvSpPr txBox="1"/>
                <p:nvPr/>
              </p:nvSpPr>
              <p:spPr>
                <a:xfrm rot="2173995">
                  <a:off x="1809253" y="3528357"/>
                  <a:ext cx="632647" cy="3077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BEA52B-43C3-443D-92A1-EA3E8FCD9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73995">
                  <a:off x="1809253" y="3528357"/>
                  <a:ext cx="632647" cy="307705"/>
                </a:xfrm>
                <a:prstGeom prst="rect">
                  <a:avLst/>
                </a:prstGeom>
                <a:blipFill>
                  <a:blip r:embed="rId8"/>
                  <a:stretch>
                    <a:fillRect l="-9091" b="-137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281">
                <a:extLst>
                  <a:ext uri="{FF2B5EF4-FFF2-40B4-BE49-F238E27FC236}">
                    <a16:creationId xmlns:a16="http://schemas.microsoft.com/office/drawing/2014/main" id="{E0E1771E-65DC-4340-AE1A-5BCF48E2F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30247"/>
                  </p:ext>
                </p:extLst>
              </p:nvPr>
            </p:nvGraphicFramePr>
            <p:xfrm>
              <a:off x="2620252" y="1616107"/>
              <a:ext cx="1728420" cy="1566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140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576140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576140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</a:tblGrid>
                  <a:tr h="400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9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9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9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281">
                <a:extLst>
                  <a:ext uri="{FF2B5EF4-FFF2-40B4-BE49-F238E27FC236}">
                    <a16:creationId xmlns:a16="http://schemas.microsoft.com/office/drawing/2014/main" id="{E0E1771E-65DC-4340-AE1A-5BCF48E2F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30247"/>
                  </p:ext>
                </p:extLst>
              </p:nvPr>
            </p:nvGraphicFramePr>
            <p:xfrm>
              <a:off x="2620252" y="1616107"/>
              <a:ext cx="1728420" cy="1566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140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576140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576140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</a:tblGrid>
                  <a:tr h="4005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r="-201053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000" r="-101053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0000" r="-1053" b="-2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103125" r="-201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000" t="-103125" r="-101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0000" t="-103125" r="-10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203125" r="-20105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000" t="-203125" r="-10105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0000" t="-203125" r="-10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03125" r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000" t="-303125" r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0000" t="-303125" r="-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281">
                <a:extLst>
                  <a:ext uri="{FF2B5EF4-FFF2-40B4-BE49-F238E27FC236}">
                    <a16:creationId xmlns:a16="http://schemas.microsoft.com/office/drawing/2014/main" id="{BE94A837-4645-43A9-9023-791BB8FE6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632270"/>
                  </p:ext>
                </p:extLst>
              </p:nvPr>
            </p:nvGraphicFramePr>
            <p:xfrm>
              <a:off x="6549099" y="1616107"/>
              <a:ext cx="1728420" cy="1566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10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3615300377"/>
                        </a:ext>
                      </a:extLst>
                    </a:gridCol>
                  </a:tblGrid>
                  <a:tr h="40004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281">
                <a:extLst>
                  <a:ext uri="{FF2B5EF4-FFF2-40B4-BE49-F238E27FC236}">
                    <a16:creationId xmlns:a16="http://schemas.microsoft.com/office/drawing/2014/main" id="{BE94A837-4645-43A9-9023-791BB8FE6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632270"/>
                  </p:ext>
                </p:extLst>
              </p:nvPr>
            </p:nvGraphicFramePr>
            <p:xfrm>
              <a:off x="6549099" y="1616107"/>
              <a:ext cx="1728420" cy="1566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10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3615300377"/>
                        </a:ext>
                      </a:extLst>
                    </a:gridCol>
                  </a:tblGrid>
                  <a:tr h="40059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r="-200000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000" r="-100000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0000" b="-2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t="-103125" r="-2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000" t="-103125" r="-1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0000" t="-103125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t="-203125" r="-2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000" t="-203125" r="-1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0000" t="-203125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303125" r="-30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t="-303125" r="-20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000" t="-303125" r="-10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D99AF88-66B6-4F22-A95C-2071EE1CA638}"/>
              </a:ext>
            </a:extLst>
          </p:cNvPr>
          <p:cNvSpPr txBox="1"/>
          <p:nvPr/>
        </p:nvSpPr>
        <p:spPr>
          <a:xfrm>
            <a:off x="2865132" y="3166163"/>
            <a:ext cx="1238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FE5DE-94CA-4859-88A8-44A5AB78ECE0}"/>
              </a:ext>
            </a:extLst>
          </p:cNvPr>
          <p:cNvSpPr txBox="1"/>
          <p:nvPr/>
        </p:nvSpPr>
        <p:spPr>
          <a:xfrm>
            <a:off x="6534072" y="3180630"/>
            <a:ext cx="181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</a:t>
            </a:r>
          </a:p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 clouds)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3EC26C-038C-4095-8E09-ED5483FCB0D2}"/>
              </a:ext>
            </a:extLst>
          </p:cNvPr>
          <p:cNvCxnSpPr>
            <a:cxnSpLocks/>
          </p:cNvCxnSpPr>
          <p:nvPr/>
        </p:nvCxnSpPr>
        <p:spPr>
          <a:xfrm>
            <a:off x="4493452" y="2482965"/>
            <a:ext cx="182625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DC1AC74-9769-4C62-864A-010B8A04E512}"/>
                  </a:ext>
                </a:extLst>
              </p:cNvPr>
              <p:cNvSpPr txBox="1"/>
              <p:nvPr/>
            </p:nvSpPr>
            <p:spPr>
              <a:xfrm>
                <a:off x="4661390" y="2588018"/>
                <a:ext cx="1490382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𝒋𝒊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DC1AC74-9769-4C62-864A-010B8A04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90" y="2588018"/>
                <a:ext cx="1490382" cy="395621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표 281">
                <a:extLst>
                  <a:ext uri="{FF2B5EF4-FFF2-40B4-BE49-F238E27FC236}">
                    <a16:creationId xmlns:a16="http://schemas.microsoft.com/office/drawing/2014/main" id="{B265F64B-6A9D-4BFA-A350-E115031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11600"/>
                  </p:ext>
                </p:extLst>
              </p:nvPr>
            </p:nvGraphicFramePr>
            <p:xfrm>
              <a:off x="6549099" y="4007783"/>
              <a:ext cx="1728420" cy="1566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10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3615300377"/>
                        </a:ext>
                      </a:extLst>
                    </a:gridCol>
                  </a:tblGrid>
                  <a:tr h="40004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D0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BCB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2F2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BCB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D0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6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2F2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D0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표 281">
                <a:extLst>
                  <a:ext uri="{FF2B5EF4-FFF2-40B4-BE49-F238E27FC236}">
                    <a16:creationId xmlns:a16="http://schemas.microsoft.com/office/drawing/2014/main" id="{B265F64B-6A9D-4BFA-A350-E115031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11600"/>
                  </p:ext>
                </p:extLst>
              </p:nvPr>
            </p:nvGraphicFramePr>
            <p:xfrm>
              <a:off x="6549099" y="4007783"/>
              <a:ext cx="1728420" cy="1566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10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  <a:gridCol w="432105">
                      <a:extLst>
                        <a:ext uri="{9D8B030D-6E8A-4147-A177-3AD203B41FA5}">
                          <a16:colId xmlns:a16="http://schemas.microsoft.com/office/drawing/2014/main" val="3615300377"/>
                        </a:ext>
                      </a:extLst>
                    </a:gridCol>
                  </a:tblGrid>
                  <a:tr h="40059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r="-200000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r="-100000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b="-2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103125" r="-2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103125" r="-1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103125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203125" r="-2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203125" r="-1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203125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88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03125" r="-30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t="-303125" r="-20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000" t="-303125" r="-10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794" marR="95794" marT="47897" marB="4789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D0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365BB81-2F43-48A7-8CD0-7FA4E028F80A}"/>
              </a:ext>
            </a:extLst>
          </p:cNvPr>
          <p:cNvSpPr txBox="1"/>
          <p:nvPr/>
        </p:nvSpPr>
        <p:spPr>
          <a:xfrm>
            <a:off x="6549099" y="5589007"/>
            <a:ext cx="181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representation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28E09C-EFDD-4980-AD07-3C459337CCD9}"/>
              </a:ext>
            </a:extLst>
          </p:cNvPr>
          <p:cNvSpPr txBox="1"/>
          <p:nvPr/>
        </p:nvSpPr>
        <p:spPr>
          <a:xfrm>
            <a:off x="2551076" y="5589007"/>
            <a:ext cx="181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92EF62A-03A6-4C5A-90FC-E9B5C3DEFE9A}"/>
              </a:ext>
            </a:extLst>
          </p:cNvPr>
          <p:cNvGrpSpPr/>
          <p:nvPr/>
        </p:nvGrpSpPr>
        <p:grpSpPr>
          <a:xfrm>
            <a:off x="481818" y="866481"/>
            <a:ext cx="1676400" cy="5125038"/>
            <a:chOff x="481818" y="866481"/>
            <a:chExt cx="1676400" cy="51250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206BCDB-6D17-4B80-AD6F-8DAFEC5613A3}"/>
                </a:ext>
              </a:extLst>
            </p:cNvPr>
            <p:cNvSpPr/>
            <p:nvPr/>
          </p:nvSpPr>
          <p:spPr>
            <a:xfrm>
              <a:off x="481818" y="866481"/>
              <a:ext cx="16764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7CFC49F-1EFE-4135-A974-4E22C8833031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>
              <a:off x="1320018" y="1298281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E459BD8-A5B9-4A88-AACB-19CF044CEF05}"/>
                </a:ext>
              </a:extLst>
            </p:cNvPr>
            <p:cNvSpPr/>
            <p:nvPr/>
          </p:nvSpPr>
          <p:spPr>
            <a:xfrm>
              <a:off x="481818" y="1829307"/>
              <a:ext cx="1676400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55BD566-309D-4250-9D0E-C334AD8B98BF}"/>
                </a:ext>
              </a:extLst>
            </p:cNvPr>
            <p:cNvSpPr/>
            <p:nvPr/>
          </p:nvSpPr>
          <p:spPr>
            <a:xfrm>
              <a:off x="481818" y="2792133"/>
              <a:ext cx="1676400" cy="909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Topological structure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05086C0-6411-4CB7-9672-26EAE760A63A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>
              <a:off x="1320018" y="2261107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F2AF126-D080-4341-8775-F838CB3A1A5D}"/>
                </a:ext>
              </a:extLst>
            </p:cNvPr>
            <p:cNvSpPr/>
            <p:nvPr/>
          </p:nvSpPr>
          <p:spPr>
            <a:xfrm>
              <a:off x="481818" y="4232479"/>
              <a:ext cx="1676400" cy="6014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0612DDC-7686-450E-B313-7BD0C731EC14}"/>
                </a:ext>
              </a:extLst>
            </p:cNvPr>
            <p:cNvSpPr/>
            <p:nvPr/>
          </p:nvSpPr>
          <p:spPr>
            <a:xfrm>
              <a:off x="481818" y="5364988"/>
              <a:ext cx="1676400" cy="6265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736A183-04F1-4C9F-A149-6E4A3A7DFED9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>
              <a:off x="1320018" y="3701452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B8F4E76-0FEF-40B6-A6ED-F529829D6943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1320018" y="4833961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5C2B35-59A9-4F74-95A8-43E5779F1407}"/>
              </a:ext>
            </a:extLst>
          </p:cNvPr>
          <p:cNvSpPr/>
          <p:nvPr/>
        </p:nvSpPr>
        <p:spPr>
          <a:xfrm>
            <a:off x="377174" y="747041"/>
            <a:ext cx="1893847" cy="1655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09B6CE-28E7-4CA8-B2E6-729AFC9905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5032" y="4007782"/>
            <a:ext cx="225572" cy="16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BF38C-2DC2-469F-AF9D-A9B2E7F829CB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9790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F9A65-E389-4024-BA3E-DB91D5CA06DE}"/>
              </a:ext>
            </a:extLst>
          </p:cNvPr>
          <p:cNvSpPr txBox="1"/>
          <p:nvPr/>
        </p:nvSpPr>
        <p:spPr>
          <a:xfrm>
            <a:off x="2360179" y="867178"/>
            <a:ext cx="5355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structure construction: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F70AEE-5ADD-4476-A64F-28FB917EF91F}"/>
              </a:ext>
            </a:extLst>
          </p:cNvPr>
          <p:cNvGrpSpPr/>
          <p:nvPr/>
        </p:nvGrpSpPr>
        <p:grpSpPr>
          <a:xfrm>
            <a:off x="3135734" y="3880740"/>
            <a:ext cx="5353842" cy="1172777"/>
            <a:chOff x="1647822" y="1858575"/>
            <a:chExt cx="9487536" cy="207827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51A3688-A630-44C5-9AA3-448CEF122FB5}"/>
                </a:ext>
              </a:extLst>
            </p:cNvPr>
            <p:cNvGrpSpPr/>
            <p:nvPr/>
          </p:nvGrpSpPr>
          <p:grpSpPr>
            <a:xfrm>
              <a:off x="1869050" y="1858575"/>
              <a:ext cx="8788419" cy="1306192"/>
              <a:chOff x="499410" y="217199"/>
              <a:chExt cx="10044066" cy="1492814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5B5B8A94-0C8B-4ED8-A2A5-8809FCDF1624}"/>
                  </a:ext>
                </a:extLst>
              </p:cNvPr>
              <p:cNvGrpSpPr/>
              <p:nvPr/>
            </p:nvGrpSpPr>
            <p:grpSpPr>
              <a:xfrm>
                <a:off x="499410" y="637474"/>
                <a:ext cx="1206792" cy="671502"/>
                <a:chOff x="499410" y="637474"/>
                <a:chExt cx="1206792" cy="671502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9D37A770-F2F3-4235-9C50-48AD58798694}"/>
                    </a:ext>
                  </a:extLst>
                </p:cNvPr>
                <p:cNvSpPr/>
                <p:nvPr/>
              </p:nvSpPr>
              <p:spPr>
                <a:xfrm rot="20700000">
                  <a:off x="499410" y="79689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2E2003C0-8B66-436F-893B-D476CDDDA1C6}"/>
                    </a:ext>
                  </a:extLst>
                </p:cNvPr>
                <p:cNvSpPr/>
                <p:nvPr/>
              </p:nvSpPr>
              <p:spPr>
                <a:xfrm rot="20700000">
                  <a:off x="1094394" y="63747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297BAE67-21D2-40BF-BB1C-DB2EC42E4E4A}"/>
                    </a:ext>
                  </a:extLst>
                </p:cNvPr>
                <p:cNvSpPr/>
                <p:nvPr/>
              </p:nvSpPr>
              <p:spPr>
                <a:xfrm rot="20700000">
                  <a:off x="937390" y="123697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CAD2D4D-8304-455A-876B-8BEEB4E7F9D3}"/>
                    </a:ext>
                  </a:extLst>
                </p:cNvPr>
                <p:cNvSpPr/>
                <p:nvPr/>
              </p:nvSpPr>
              <p:spPr>
                <a:xfrm rot="2678264">
                  <a:off x="1634202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D402B5D0-F19A-4108-8BDB-4804A0DA4F2C}"/>
                  </a:ext>
                </a:extLst>
              </p:cNvPr>
              <p:cNvGrpSpPr/>
              <p:nvPr/>
            </p:nvGrpSpPr>
            <p:grpSpPr>
              <a:xfrm>
                <a:off x="2164013" y="400795"/>
                <a:ext cx="1688003" cy="1154755"/>
                <a:chOff x="2268530" y="400795"/>
                <a:chExt cx="1688003" cy="1154755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E8E0F389-3268-4F8A-8441-E019EEDC454F}"/>
                    </a:ext>
                  </a:extLst>
                </p:cNvPr>
                <p:cNvSpPr/>
                <p:nvPr/>
              </p:nvSpPr>
              <p:spPr>
                <a:xfrm rot="9900000">
                  <a:off x="3401885" y="886297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2E866364-069B-46EB-AE15-167979087FD2}"/>
                    </a:ext>
                  </a:extLst>
                </p:cNvPr>
                <p:cNvSpPr/>
                <p:nvPr/>
              </p:nvSpPr>
              <p:spPr>
                <a:xfrm rot="9900000">
                  <a:off x="2865772" y="400795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86EE9C97-ED36-454B-B6F4-06B2F35AE48E}"/>
                    </a:ext>
                  </a:extLst>
                </p:cNvPr>
                <p:cNvSpPr/>
                <p:nvPr/>
              </p:nvSpPr>
              <p:spPr>
                <a:xfrm rot="9900000">
                  <a:off x="2706510" y="1000902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41D9D61C-5937-4002-BFEF-CD97DE8E6C75}"/>
                    </a:ext>
                  </a:extLst>
                </p:cNvPr>
                <p:cNvSpPr/>
                <p:nvPr/>
              </p:nvSpPr>
              <p:spPr>
                <a:xfrm rot="9900000">
                  <a:off x="2268530" y="560825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E34BCBD6-50E8-4249-A736-FA6A716116CB}"/>
                    </a:ext>
                  </a:extLst>
                </p:cNvPr>
                <p:cNvSpPr/>
                <p:nvPr/>
              </p:nvSpPr>
              <p:spPr>
                <a:xfrm rot="20700000">
                  <a:off x="2510640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EDD9FAEC-0585-4156-8965-21A779A8CA8C}"/>
                    </a:ext>
                  </a:extLst>
                </p:cNvPr>
                <p:cNvSpPr/>
                <p:nvPr/>
              </p:nvSpPr>
              <p:spPr>
                <a:xfrm rot="20700000">
                  <a:off x="3105624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71723BF6-902A-4878-8774-0DD63C41B31C}"/>
                    </a:ext>
                  </a:extLst>
                </p:cNvPr>
                <p:cNvSpPr/>
                <p:nvPr/>
              </p:nvSpPr>
              <p:spPr>
                <a:xfrm rot="20700000">
                  <a:off x="2948620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80951C5D-30AD-48D6-B449-A20C526E4439}"/>
                    </a:ext>
                  </a:extLst>
                </p:cNvPr>
                <p:cNvSpPr/>
                <p:nvPr/>
              </p:nvSpPr>
              <p:spPr>
                <a:xfrm rot="2678264">
                  <a:off x="3645434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5665F79-11F0-4EA0-9191-96F1C5019B9E}"/>
                  </a:ext>
                </a:extLst>
              </p:cNvPr>
              <p:cNvGrpSpPr/>
              <p:nvPr/>
            </p:nvGrpSpPr>
            <p:grpSpPr>
              <a:xfrm>
                <a:off x="4272543" y="329621"/>
                <a:ext cx="1809610" cy="1276362"/>
                <a:chOff x="4241063" y="329621"/>
                <a:chExt cx="1809610" cy="1276362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0C6138C2-66F0-4FD2-B5A7-E084D46F9524}"/>
                    </a:ext>
                  </a:extLst>
                </p:cNvPr>
                <p:cNvSpPr/>
                <p:nvPr/>
              </p:nvSpPr>
              <p:spPr>
                <a:xfrm rot="9900000">
                  <a:off x="5374418" y="815123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A7784E4A-2EB0-4CDD-B11F-EE6ED440CBC2}"/>
                    </a:ext>
                  </a:extLst>
                </p:cNvPr>
                <p:cNvSpPr/>
                <p:nvPr/>
              </p:nvSpPr>
              <p:spPr>
                <a:xfrm rot="9900000">
                  <a:off x="4838305" y="329621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3171FB75-8CC1-4E1A-8B2A-B4A5105D3158}"/>
                    </a:ext>
                  </a:extLst>
                </p:cNvPr>
                <p:cNvSpPr/>
                <p:nvPr/>
              </p:nvSpPr>
              <p:spPr>
                <a:xfrm rot="9900000">
                  <a:off x="4679043" y="929728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42089EA1-FDD7-4531-9FED-63EF19AA0801}"/>
                    </a:ext>
                  </a:extLst>
                </p:cNvPr>
                <p:cNvSpPr/>
                <p:nvPr/>
              </p:nvSpPr>
              <p:spPr>
                <a:xfrm rot="9900000">
                  <a:off x="4241063" y="489651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31B82691-768B-47C1-9CAE-49849FAE9452}"/>
                    </a:ext>
                  </a:extLst>
                </p:cNvPr>
                <p:cNvSpPr/>
                <p:nvPr/>
              </p:nvSpPr>
              <p:spPr>
                <a:xfrm rot="2678264">
                  <a:off x="5669044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A9CA1AB1-8B73-488D-B6D2-76FCC9D5A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4567597" y="747762"/>
                  <a:ext cx="61831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FA24681-949D-417C-A30A-E1134950DFF4}"/>
                    </a:ext>
                  </a:extLst>
                </p:cNvPr>
                <p:cNvCxnSpPr>
                  <a:cxnSpLocks/>
                  <a:stCxn id="74" idx="1"/>
                  <a:endCxn id="72" idx="1"/>
                </p:cNvCxnSpPr>
                <p:nvPr/>
              </p:nvCxnSpPr>
              <p:spPr>
                <a:xfrm>
                  <a:off x="4539073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E4723C10-D2D4-44EB-9ABC-C2760BB8EBFF}"/>
                    </a:ext>
                  </a:extLst>
                </p:cNvPr>
                <p:cNvCxnSpPr>
                  <a:cxnSpLocks/>
                  <a:stCxn id="72" idx="3"/>
                  <a:endCxn id="73" idx="7"/>
                </p:cNvCxnSpPr>
                <p:nvPr/>
              </p:nvCxnSpPr>
              <p:spPr>
                <a:xfrm flipV="1">
                  <a:off x="4990230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FA8DFD95-9D61-44A0-9D58-50FCCFEA0F7C}"/>
                    </a:ext>
                  </a:extLst>
                </p:cNvPr>
                <p:cNvSpPr/>
                <p:nvPr/>
              </p:nvSpPr>
              <p:spPr>
                <a:xfrm rot="20700000">
                  <a:off x="4972230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C1BD959A-33A0-47FB-A48A-97FC6A4364F2}"/>
                    </a:ext>
                  </a:extLst>
                </p:cNvPr>
                <p:cNvSpPr/>
                <p:nvPr/>
              </p:nvSpPr>
              <p:spPr>
                <a:xfrm rot="20700000">
                  <a:off x="5129234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DC3AF6-20F4-4476-A3FB-998EB8F24D0F}"/>
                    </a:ext>
                  </a:extLst>
                </p:cNvPr>
                <p:cNvSpPr/>
                <p:nvPr/>
              </p:nvSpPr>
              <p:spPr>
                <a:xfrm rot="20700000">
                  <a:off x="4534250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F0F5653-B1FE-40D2-A146-78737841EE74}"/>
                  </a:ext>
                </a:extLst>
              </p:cNvPr>
              <p:cNvGrpSpPr/>
              <p:nvPr/>
            </p:nvGrpSpPr>
            <p:grpSpPr>
              <a:xfrm>
                <a:off x="6418301" y="277269"/>
                <a:ext cx="1850578" cy="1323426"/>
                <a:chOff x="6478839" y="277269"/>
                <a:chExt cx="1850578" cy="1323426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6717BDEF-8B44-47C8-90A4-0C4A6746F16B}"/>
                    </a:ext>
                  </a:extLst>
                </p:cNvPr>
                <p:cNvSpPr/>
                <p:nvPr/>
              </p:nvSpPr>
              <p:spPr>
                <a:xfrm rot="9900000">
                  <a:off x="7606098" y="787155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ABDC226-AE70-4FA3-BD22-839D24383887}"/>
                    </a:ext>
                  </a:extLst>
                </p:cNvPr>
                <p:cNvSpPr/>
                <p:nvPr/>
              </p:nvSpPr>
              <p:spPr>
                <a:xfrm rot="9900000">
                  <a:off x="7076081" y="277269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45F0941C-7C20-42AE-84FB-350F0451C226}"/>
                    </a:ext>
                  </a:extLst>
                </p:cNvPr>
                <p:cNvSpPr/>
                <p:nvPr/>
              </p:nvSpPr>
              <p:spPr>
                <a:xfrm rot="9900000">
                  <a:off x="6916819" y="877376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841CEFE0-42A1-4B32-ACFF-FDE1307F6565}"/>
                    </a:ext>
                  </a:extLst>
                </p:cNvPr>
                <p:cNvSpPr/>
                <p:nvPr/>
              </p:nvSpPr>
              <p:spPr>
                <a:xfrm rot="9900000">
                  <a:off x="6478839" y="437299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49BCAAEF-CC5E-4AA6-B4B8-9C453386D573}"/>
                    </a:ext>
                  </a:extLst>
                </p:cNvPr>
                <p:cNvSpPr/>
                <p:nvPr/>
              </p:nvSpPr>
              <p:spPr>
                <a:xfrm rot="2678264">
                  <a:off x="7930660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8E6F7678-F0F2-48D9-A1DB-85C86A225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6829213" y="747762"/>
                  <a:ext cx="61831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이등변 삼각형 56">
                  <a:extLst>
                    <a:ext uri="{FF2B5EF4-FFF2-40B4-BE49-F238E27FC236}">
                      <a16:creationId xmlns:a16="http://schemas.microsoft.com/office/drawing/2014/main" id="{D4855D48-2BA7-45A5-8848-6FE819BAAE09}"/>
                    </a:ext>
                  </a:extLst>
                </p:cNvPr>
                <p:cNvSpPr/>
                <p:nvPr/>
              </p:nvSpPr>
              <p:spPr>
                <a:xfrm rot="2700000">
                  <a:off x="6928618" y="593961"/>
                  <a:ext cx="620102" cy="538660"/>
                </a:xfrm>
                <a:prstGeom prst="triangle">
                  <a:avLst>
                    <a:gd name="adj" fmla="val 49737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EDB5CCAF-4FA2-4EEA-B707-157361DB353D}"/>
                    </a:ext>
                  </a:extLst>
                </p:cNvPr>
                <p:cNvCxnSpPr>
                  <a:cxnSpLocks/>
                  <a:stCxn id="63" idx="6"/>
                  <a:endCxn id="55" idx="7"/>
                </p:cNvCxnSpPr>
                <p:nvPr/>
              </p:nvCxnSpPr>
              <p:spPr>
                <a:xfrm flipV="1">
                  <a:off x="7304619" y="1158583"/>
                  <a:ext cx="698041" cy="105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E7CA964B-D230-4836-9021-8193641CBA3F}"/>
                    </a:ext>
                  </a:extLst>
                </p:cNvPr>
                <p:cNvCxnSpPr>
                  <a:cxnSpLocks/>
                  <a:stCxn id="60" idx="1"/>
                  <a:endCxn id="63" idx="1"/>
                </p:cNvCxnSpPr>
                <p:nvPr/>
              </p:nvCxnSpPr>
              <p:spPr>
                <a:xfrm>
                  <a:off x="6800689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6E8BC251-997B-4ABF-800F-22E45CC4290C}"/>
                    </a:ext>
                  </a:extLst>
                </p:cNvPr>
                <p:cNvSpPr/>
                <p:nvPr/>
              </p:nvSpPr>
              <p:spPr>
                <a:xfrm rot="20700000">
                  <a:off x="6795866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9C173FED-36AF-4D49-8F63-CC846FCFD351}"/>
                    </a:ext>
                  </a:extLst>
                </p:cNvPr>
                <p:cNvSpPr/>
                <p:nvPr/>
              </p:nvSpPr>
              <p:spPr>
                <a:xfrm rot="20700000">
                  <a:off x="7390850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C733E3A3-AE31-4F87-944B-9DD93FD03EC6}"/>
                    </a:ext>
                  </a:extLst>
                </p:cNvPr>
                <p:cNvCxnSpPr>
                  <a:cxnSpLocks/>
                  <a:stCxn id="63" idx="3"/>
                  <a:endCxn id="61" idx="7"/>
                </p:cNvCxnSpPr>
                <p:nvPr/>
              </p:nvCxnSpPr>
              <p:spPr>
                <a:xfrm flipV="1">
                  <a:off x="7251846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7EA6C4D0-0850-429C-BCC5-5067D39D15BC}"/>
                    </a:ext>
                  </a:extLst>
                </p:cNvPr>
                <p:cNvSpPr/>
                <p:nvPr/>
              </p:nvSpPr>
              <p:spPr>
                <a:xfrm rot="20700000">
                  <a:off x="7233846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2783F45-6E33-486D-B496-9BBF97EFA29F}"/>
                  </a:ext>
                </a:extLst>
              </p:cNvPr>
              <p:cNvGrpSpPr/>
              <p:nvPr/>
            </p:nvGrpSpPr>
            <p:grpSpPr>
              <a:xfrm>
                <a:off x="8523510" y="217199"/>
                <a:ext cx="2019966" cy="1492814"/>
                <a:chOff x="8523510" y="217199"/>
                <a:chExt cx="2019966" cy="1492814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D882FEE6-40A9-4BC0-BB2D-88FD5048C4B3}"/>
                    </a:ext>
                  </a:extLst>
                </p:cNvPr>
                <p:cNvSpPr/>
                <p:nvPr/>
              </p:nvSpPr>
              <p:spPr>
                <a:xfrm rot="9900000">
                  <a:off x="9650769" y="727085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6ED14F41-52AD-442A-8D28-16E063EDC71B}"/>
                    </a:ext>
                  </a:extLst>
                </p:cNvPr>
                <p:cNvSpPr/>
                <p:nvPr/>
              </p:nvSpPr>
              <p:spPr>
                <a:xfrm rot="9900000">
                  <a:off x="9120752" y="217199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6FCE70FA-B4A6-4C82-B534-9195F226E547}"/>
                    </a:ext>
                  </a:extLst>
                </p:cNvPr>
                <p:cNvSpPr/>
                <p:nvPr/>
              </p:nvSpPr>
              <p:spPr>
                <a:xfrm rot="9900000">
                  <a:off x="8961490" y="817306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CB05DF83-3728-46BE-92F0-A223684608E7}"/>
                    </a:ext>
                  </a:extLst>
                </p:cNvPr>
                <p:cNvSpPr/>
                <p:nvPr/>
              </p:nvSpPr>
              <p:spPr>
                <a:xfrm rot="9900000">
                  <a:off x="8523510" y="377229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B4AD39E8-5C72-48C9-9E7F-7E139857F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8955402" y="747762"/>
                  <a:ext cx="61831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이등변 삼각형 40">
                  <a:extLst>
                    <a:ext uri="{FF2B5EF4-FFF2-40B4-BE49-F238E27FC236}">
                      <a16:creationId xmlns:a16="http://schemas.microsoft.com/office/drawing/2014/main" id="{5BB2D524-B828-4D15-B9DA-E6C387BE9C25}"/>
                    </a:ext>
                  </a:extLst>
                </p:cNvPr>
                <p:cNvSpPr/>
                <p:nvPr/>
              </p:nvSpPr>
              <p:spPr>
                <a:xfrm rot="2700000">
                  <a:off x="9054807" y="593961"/>
                  <a:ext cx="620102" cy="538660"/>
                </a:xfrm>
                <a:prstGeom prst="triangle">
                  <a:avLst>
                    <a:gd name="adj" fmla="val 49737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BA3091F3-7523-43F9-A3A8-3AF84D89453A}"/>
                    </a:ext>
                  </a:extLst>
                </p:cNvPr>
                <p:cNvSpPr/>
                <p:nvPr/>
              </p:nvSpPr>
              <p:spPr>
                <a:xfrm rot="6428005">
                  <a:off x="9479238" y="750396"/>
                  <a:ext cx="620102" cy="659373"/>
                </a:xfrm>
                <a:prstGeom prst="triangle">
                  <a:avLst>
                    <a:gd name="adj" fmla="val 48271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70887B4-1777-4BFE-A3B4-62996EE1EE75}"/>
                    </a:ext>
                  </a:extLst>
                </p:cNvPr>
                <p:cNvCxnSpPr>
                  <a:cxnSpLocks/>
                  <a:stCxn id="49" idx="6"/>
                  <a:endCxn id="48" idx="7"/>
                </p:cNvCxnSpPr>
                <p:nvPr/>
              </p:nvCxnSpPr>
              <p:spPr>
                <a:xfrm flipV="1">
                  <a:off x="9430808" y="1158583"/>
                  <a:ext cx="698041" cy="105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C1A9BAA-5C7E-4297-AEF2-774BDA79374F}"/>
                    </a:ext>
                  </a:extLst>
                </p:cNvPr>
                <p:cNvCxnSpPr>
                  <a:cxnSpLocks/>
                  <a:stCxn id="45" idx="1"/>
                  <a:endCxn id="49" idx="1"/>
                </p:cNvCxnSpPr>
                <p:nvPr/>
              </p:nvCxnSpPr>
              <p:spPr>
                <a:xfrm>
                  <a:off x="8926878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A2FA5D48-F5DD-42D2-9D13-8F0717C8C489}"/>
                    </a:ext>
                  </a:extLst>
                </p:cNvPr>
                <p:cNvSpPr/>
                <p:nvPr/>
              </p:nvSpPr>
              <p:spPr>
                <a:xfrm rot="20700000">
                  <a:off x="8922055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998181A2-55C5-46A4-93F3-2DA6DC96B57B}"/>
                    </a:ext>
                  </a:extLst>
                </p:cNvPr>
                <p:cNvSpPr/>
                <p:nvPr/>
              </p:nvSpPr>
              <p:spPr>
                <a:xfrm rot="20700000">
                  <a:off x="9517039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ABC40E52-8DE7-4D3F-AFED-B18ED044051C}"/>
                    </a:ext>
                  </a:extLst>
                </p:cNvPr>
                <p:cNvCxnSpPr>
                  <a:cxnSpLocks/>
                  <a:stCxn id="49" idx="3"/>
                  <a:endCxn id="46" idx="7"/>
                </p:cNvCxnSpPr>
                <p:nvPr/>
              </p:nvCxnSpPr>
              <p:spPr>
                <a:xfrm flipV="1">
                  <a:off x="9378035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EAE93287-3689-4EB7-8537-31D4B9C72F0E}"/>
                    </a:ext>
                  </a:extLst>
                </p:cNvPr>
                <p:cNvSpPr/>
                <p:nvPr/>
              </p:nvSpPr>
              <p:spPr>
                <a:xfrm rot="2678264">
                  <a:off x="10056849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2683F072-7F8D-46F0-B281-F4B1B5914013}"/>
                    </a:ext>
                  </a:extLst>
                </p:cNvPr>
                <p:cNvSpPr/>
                <p:nvPr/>
              </p:nvSpPr>
              <p:spPr>
                <a:xfrm rot="20700000">
                  <a:off x="9360035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5C37898-EC13-43D0-A4A9-68832F21180A}"/>
                    </a:ext>
                  </a:extLst>
                </p:cNvPr>
                <p:cNvCxnSpPr>
                  <a:cxnSpLocks/>
                  <a:stCxn id="48" idx="6"/>
                  <a:endCxn id="46" idx="1"/>
                </p:cNvCxnSpPr>
                <p:nvPr/>
              </p:nvCxnSpPr>
              <p:spPr>
                <a:xfrm flipH="1" flipV="1">
                  <a:off x="9521862" y="655475"/>
                  <a:ext cx="596603" cy="52863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ED901A-BE33-41B5-8B14-ACF955CAA5B9}"/>
                    </a:ext>
                  </a:extLst>
                </p:cNvPr>
                <p:cNvSpPr txBox="1"/>
                <p:nvPr/>
              </p:nvSpPr>
              <p:spPr>
                <a:xfrm>
                  <a:off x="2049156" y="3609606"/>
                  <a:ext cx="702784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091F9C6-516C-4F8F-9F44-AEADE2368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156" y="3609606"/>
                  <a:ext cx="702784" cy="327247"/>
                </a:xfrm>
                <a:prstGeom prst="rect">
                  <a:avLst/>
                </a:prstGeom>
                <a:blipFill>
                  <a:blip r:embed="rId6"/>
                  <a:stretch>
                    <a:fillRect l="-6154" r="-9231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4259992-3B18-4322-B429-4E1F9BF3C2A3}"/>
                    </a:ext>
                  </a:extLst>
                </p:cNvPr>
                <p:cNvSpPr txBox="1"/>
                <p:nvPr/>
              </p:nvSpPr>
              <p:spPr>
                <a:xfrm>
                  <a:off x="3799997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BC2BC30-3BAC-4A99-8487-8B1DE1A04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997" y="3609606"/>
                  <a:ext cx="910153" cy="327247"/>
                </a:xfrm>
                <a:prstGeom prst="rect">
                  <a:avLst/>
                </a:prstGeom>
                <a:blipFill>
                  <a:blip r:embed="rId7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818E635-9649-4DE5-AD2D-CA94E9A68F3D}"/>
                    </a:ext>
                  </a:extLst>
                </p:cNvPr>
                <p:cNvSpPr txBox="1"/>
                <p:nvPr/>
              </p:nvSpPr>
              <p:spPr>
                <a:xfrm>
                  <a:off x="5705129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.3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DE221D4-2345-4C08-B68D-89B760302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29" y="3609606"/>
                  <a:ext cx="910153" cy="327247"/>
                </a:xfrm>
                <a:prstGeom prst="rect">
                  <a:avLst/>
                </a:prstGeom>
                <a:blipFill>
                  <a:blip r:embed="rId8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4D746E-21B4-4737-84A2-8A165620CBF3}"/>
                    </a:ext>
                  </a:extLst>
                </p:cNvPr>
                <p:cNvSpPr txBox="1"/>
                <p:nvPr/>
              </p:nvSpPr>
              <p:spPr>
                <a:xfrm>
                  <a:off x="7610259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5F21DE7-E572-4D47-9D6A-75DB8CF48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259" y="3609606"/>
                  <a:ext cx="910153" cy="327247"/>
                </a:xfrm>
                <a:prstGeom prst="rect">
                  <a:avLst/>
                </a:prstGeom>
                <a:blipFill>
                  <a:blip r:embed="rId9"/>
                  <a:stretch>
                    <a:fillRect l="-3529" r="-7059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8F48CA4-2628-423A-8833-ECFF77FA4DAD}"/>
                    </a:ext>
                  </a:extLst>
                </p:cNvPr>
                <p:cNvSpPr txBox="1"/>
                <p:nvPr/>
              </p:nvSpPr>
              <p:spPr>
                <a:xfrm>
                  <a:off x="9515389" y="3609607"/>
                  <a:ext cx="910153" cy="32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5E0A09E-035C-4B85-84ED-B73E7C467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389" y="3609607"/>
                  <a:ext cx="910153" cy="327246"/>
                </a:xfrm>
                <a:prstGeom prst="rect">
                  <a:avLst/>
                </a:prstGeom>
                <a:blipFill>
                  <a:blip r:embed="rId10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9D4712A-AE1D-45D8-86E5-BDCD7CC428D6}"/>
                </a:ext>
              </a:extLst>
            </p:cNvPr>
            <p:cNvCxnSpPr>
              <a:cxnSpLocks/>
            </p:cNvCxnSpPr>
            <p:nvPr/>
          </p:nvCxnSpPr>
          <p:spPr>
            <a:xfrm>
              <a:off x="1647822" y="3531771"/>
              <a:ext cx="9461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9DDE21-3DF3-4706-B0A7-37473B59390D}"/>
                    </a:ext>
                  </a:extLst>
                </p:cNvPr>
                <p:cNvSpPr txBox="1"/>
                <p:nvPr/>
              </p:nvSpPr>
              <p:spPr>
                <a:xfrm>
                  <a:off x="10638565" y="3489204"/>
                  <a:ext cx="496793" cy="361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750" b="1" i="1">
                            <a:latin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ko-KR" altLang="en-US" sz="1750" b="1" i="1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72F4B909-ACCA-40D3-B93D-79AE735CA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65" y="3489204"/>
                  <a:ext cx="496793" cy="361637"/>
                </a:xfrm>
                <a:prstGeom prst="rect">
                  <a:avLst/>
                </a:prstGeom>
                <a:blipFill>
                  <a:blip r:embed="rId11"/>
                  <a:stretch>
                    <a:fillRect b="-5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8F6017-9398-4F65-B9FC-F3678685D0E0}"/>
                  </a:ext>
                </a:extLst>
              </p:cNvPr>
              <p:cNvSpPr txBox="1"/>
              <p:nvPr/>
            </p:nvSpPr>
            <p:spPr>
              <a:xfrm>
                <a:off x="3570062" y="5427109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8F6017-9398-4F65-B9FC-F3678685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062" y="5427109"/>
                <a:ext cx="2080801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3D7DF26-2D0A-4DF8-9384-5D8BE79F133F}"/>
                  </a:ext>
                </a:extLst>
              </p:cNvPr>
              <p:cNvSpPr txBox="1"/>
              <p:nvPr/>
            </p:nvSpPr>
            <p:spPr>
              <a:xfrm>
                <a:off x="5495510" y="5429196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3D7DF26-2D0A-4DF8-9384-5D8BE79F1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10" y="5429196"/>
                <a:ext cx="2080801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65A9C2B8-5BF6-4C0B-976A-0761627332FD}"/>
              </a:ext>
            </a:extLst>
          </p:cNvPr>
          <p:cNvSpPr/>
          <p:nvPr/>
        </p:nvSpPr>
        <p:spPr>
          <a:xfrm>
            <a:off x="4267535" y="4839841"/>
            <a:ext cx="686535" cy="2626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ED61584-B129-45E0-B0B4-F69CC7A70D4A}"/>
              </a:ext>
            </a:extLst>
          </p:cNvPr>
          <p:cNvSpPr/>
          <p:nvPr/>
        </p:nvSpPr>
        <p:spPr>
          <a:xfrm>
            <a:off x="5343148" y="4839841"/>
            <a:ext cx="686535" cy="2626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46B40F6-F5B6-44A2-B9F8-8D22A88D52E9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4610463" y="5102461"/>
            <a:ext cx="340" cy="324648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86550CC-897D-4A76-BB81-F30C9658345A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686416" y="5102461"/>
            <a:ext cx="314380" cy="29103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989A60D-D671-40C4-92F3-AFFA54946F33}"/>
              </a:ext>
            </a:extLst>
          </p:cNvPr>
          <p:cNvSpPr txBox="1"/>
          <p:nvPr/>
        </p:nvSpPr>
        <p:spPr>
          <a:xfrm>
            <a:off x="3120248" y="5936814"/>
            <a:ext cx="533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B4A80C6-45D2-4DD0-AE26-52C709D8D0BF}"/>
                  </a:ext>
                </a:extLst>
              </p:cNvPr>
              <p:cNvSpPr txBox="1"/>
              <p:nvPr/>
            </p:nvSpPr>
            <p:spPr>
              <a:xfrm>
                <a:off x="7355576" y="5386065"/>
                <a:ext cx="468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B4A80C6-45D2-4DD0-AE26-52C709D8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576" y="5386065"/>
                <a:ext cx="4684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B58680B-E972-4261-99A4-E9A87F375112}"/>
                  </a:ext>
                </a:extLst>
              </p:cNvPr>
              <p:cNvSpPr txBox="1"/>
              <p:nvPr/>
            </p:nvSpPr>
            <p:spPr>
              <a:xfrm>
                <a:off x="3345116" y="5393491"/>
                <a:ext cx="468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B58680B-E972-4261-99A4-E9A87F37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16" y="5393491"/>
                <a:ext cx="4684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그룹 96">
            <a:extLst>
              <a:ext uri="{FF2B5EF4-FFF2-40B4-BE49-F238E27FC236}">
                <a16:creationId xmlns:a16="http://schemas.microsoft.com/office/drawing/2014/main" id="{09A42184-E24D-4C99-81BC-1001DFD9483B}"/>
              </a:ext>
            </a:extLst>
          </p:cNvPr>
          <p:cNvGrpSpPr/>
          <p:nvPr/>
        </p:nvGrpSpPr>
        <p:grpSpPr>
          <a:xfrm>
            <a:off x="481818" y="866481"/>
            <a:ext cx="1676400" cy="5125038"/>
            <a:chOff x="481818" y="866481"/>
            <a:chExt cx="1676400" cy="512503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108279-B178-4686-A468-B1D00B031687}"/>
                </a:ext>
              </a:extLst>
            </p:cNvPr>
            <p:cNvSpPr/>
            <p:nvPr/>
          </p:nvSpPr>
          <p:spPr>
            <a:xfrm>
              <a:off x="481818" y="866481"/>
              <a:ext cx="16764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0F1A9C0-1829-4E3B-A3DC-73A5040EEE85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>
              <a:off x="1320018" y="1298281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12BFCE1-3EC3-4F65-A522-5051BD0E6903}"/>
                </a:ext>
              </a:extLst>
            </p:cNvPr>
            <p:cNvSpPr/>
            <p:nvPr/>
          </p:nvSpPr>
          <p:spPr>
            <a:xfrm>
              <a:off x="481818" y="1829307"/>
              <a:ext cx="1676400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C0A198-D9B2-48DC-A886-A99EA39EEFCD}"/>
                </a:ext>
              </a:extLst>
            </p:cNvPr>
            <p:cNvSpPr/>
            <p:nvPr/>
          </p:nvSpPr>
          <p:spPr>
            <a:xfrm>
              <a:off x="481818" y="2792133"/>
              <a:ext cx="1676400" cy="909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Topological structure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A3EDD9E-5A47-4ED5-82BC-F1CDB89E2699}"/>
                </a:ext>
              </a:extLst>
            </p:cNvPr>
            <p:cNvCxnSpPr>
              <a:cxnSpLocks/>
              <a:stCxn id="100" idx="2"/>
              <a:endCxn id="101" idx="0"/>
            </p:cNvCxnSpPr>
            <p:nvPr/>
          </p:nvCxnSpPr>
          <p:spPr>
            <a:xfrm>
              <a:off x="1320018" y="2261107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8E95CE5-3685-47FA-9C2E-93486D7718EC}"/>
                </a:ext>
              </a:extLst>
            </p:cNvPr>
            <p:cNvSpPr/>
            <p:nvPr/>
          </p:nvSpPr>
          <p:spPr>
            <a:xfrm>
              <a:off x="481818" y="4232479"/>
              <a:ext cx="1676400" cy="6014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BC83B0C-78BD-4B4C-A695-999206939BF0}"/>
                </a:ext>
              </a:extLst>
            </p:cNvPr>
            <p:cNvSpPr/>
            <p:nvPr/>
          </p:nvSpPr>
          <p:spPr>
            <a:xfrm>
              <a:off x="481818" y="5364988"/>
              <a:ext cx="1676400" cy="6265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0180720-266B-45CC-8D94-B02DB0263A32}"/>
                </a:ext>
              </a:extLst>
            </p:cNvPr>
            <p:cNvCxnSpPr>
              <a:cxnSpLocks/>
              <a:stCxn id="101" idx="2"/>
              <a:endCxn id="103" idx="0"/>
            </p:cNvCxnSpPr>
            <p:nvPr/>
          </p:nvCxnSpPr>
          <p:spPr>
            <a:xfrm>
              <a:off x="1320018" y="3701452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2DA69FA3-A2D8-4474-A38A-FBA6F70968ED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>
              <a:off x="1320018" y="4833961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769CCDA-9022-483C-B87A-F3AC21865E17}"/>
              </a:ext>
            </a:extLst>
          </p:cNvPr>
          <p:cNvSpPr/>
          <p:nvPr/>
        </p:nvSpPr>
        <p:spPr>
          <a:xfrm>
            <a:off x="377174" y="2593184"/>
            <a:ext cx="1893847" cy="1312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4F718-2B1D-4FC3-86BF-BB1D7E5BC7EA}"/>
              </a:ext>
            </a:extLst>
          </p:cNvPr>
          <p:cNvPicPr/>
          <p:nvPr/>
        </p:nvPicPr>
        <p:blipFill>
          <a:blip r:embed="rId16"/>
          <a:stretch>
            <a:fillRect/>
          </a:stretch>
        </p:blipFill>
        <p:spPr>
          <a:xfrm>
            <a:off x="5796350" y="1383598"/>
            <a:ext cx="3180099" cy="17971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8C8D4-EDD7-4A07-83CD-A4B0B017E040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86" y="1467869"/>
            <a:ext cx="3467709" cy="178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D0848D7-3991-4E42-99DA-A9BAEB814987}"/>
              </a:ext>
            </a:extLst>
          </p:cNvPr>
          <p:cNvSpPr txBox="1"/>
          <p:nvPr/>
        </p:nvSpPr>
        <p:spPr>
          <a:xfrm>
            <a:off x="3978089" y="3304456"/>
            <a:ext cx="3653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structure construction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CBE0A-74CB-4EA0-ACBD-53722F6515EF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6530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59CCA9B-1689-46C9-9E85-135F288D03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21" y="4067174"/>
            <a:ext cx="6597680" cy="21463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F9A65-E389-4024-BA3E-DB91D5CA06DE}"/>
              </a:ext>
            </a:extLst>
          </p:cNvPr>
          <p:cNvSpPr txBox="1"/>
          <p:nvPr/>
        </p:nvSpPr>
        <p:spPr>
          <a:xfrm>
            <a:off x="2383828" y="867178"/>
            <a:ext cx="29898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부제목 2">
                <a:extLst>
                  <a:ext uri="{FF2B5EF4-FFF2-40B4-BE49-F238E27FC236}">
                    <a16:creationId xmlns:a16="http://schemas.microsoft.com/office/drawing/2014/main" id="{127F781E-A146-4637-A4C7-9387FFD6595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75103" y="3392540"/>
                <a:ext cx="2618742" cy="686451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Betti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부제목 2">
                <a:extLst>
                  <a:ext uri="{FF2B5EF4-FFF2-40B4-BE49-F238E27FC236}">
                    <a16:creationId xmlns:a16="http://schemas.microsoft.com/office/drawing/2014/main" id="{127F781E-A146-4637-A4C7-9387FFD65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75103" y="3392540"/>
                <a:ext cx="2618742" cy="686451"/>
              </a:xfrm>
              <a:blipFill>
                <a:blip r:embed="rId3"/>
                <a:stretch>
                  <a:fillRect l="-2564" t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8C7642-5082-480D-AEF8-16F71BB1C032}"/>
                  </a:ext>
                </a:extLst>
              </p:cNvPr>
              <p:cNvSpPr txBox="1"/>
              <p:nvPr/>
            </p:nvSpPr>
            <p:spPr>
              <a:xfrm>
                <a:off x="4492175" y="3377845"/>
                <a:ext cx="4651825" cy="861774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number of </a:t>
                </a: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connected components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(connectivity)</a:t>
                </a:r>
              </a:p>
              <a:p>
                <a:pPr algn="just"/>
                <a:endParaRPr lang="en-US" altLang="ko-KR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number of 1-dimensional </a:t>
                </a: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holes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loops</a:t>
                </a:r>
              </a:p>
              <a:p>
                <a:pPr algn="just"/>
                <a:endParaRPr lang="en-US" altLang="ko-KR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number of enclosed solid </a:t>
                </a: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voids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(2-dimensional voids)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8C7642-5082-480D-AEF8-16F71BB1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175" y="3377845"/>
                <a:ext cx="4651825" cy="861774"/>
              </a:xfrm>
              <a:prstGeom prst="rect">
                <a:avLst/>
              </a:prstGeom>
              <a:blipFill>
                <a:blip r:embed="rId4"/>
                <a:stretch>
                  <a:fillRect t="-1418" b="-709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EBCBE04-DF5A-4E6F-B2E6-4D9DA50FE142}"/>
              </a:ext>
            </a:extLst>
          </p:cNvPr>
          <p:cNvSpPr txBox="1"/>
          <p:nvPr/>
        </p:nvSpPr>
        <p:spPr>
          <a:xfrm>
            <a:off x="2763831" y="3878936"/>
            <a:ext cx="1893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(intuitively)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6C09E9-D438-43CA-A4E8-1B3C3F6D8AFF}"/>
              </a:ext>
            </a:extLst>
          </p:cNvPr>
          <p:cNvGrpSpPr/>
          <p:nvPr/>
        </p:nvGrpSpPr>
        <p:grpSpPr>
          <a:xfrm>
            <a:off x="481818" y="866481"/>
            <a:ext cx="1676400" cy="5125038"/>
            <a:chOff x="481818" y="866481"/>
            <a:chExt cx="1676400" cy="512503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991EA8-CF41-4DE2-A62B-74F9A6063FB5}"/>
                </a:ext>
              </a:extLst>
            </p:cNvPr>
            <p:cNvSpPr/>
            <p:nvPr/>
          </p:nvSpPr>
          <p:spPr>
            <a:xfrm>
              <a:off x="481818" y="866481"/>
              <a:ext cx="16764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D708F7-0E55-4F51-89CB-AA0652100079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1320018" y="1298281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B26079-14A4-4C52-B45D-85547295803A}"/>
                </a:ext>
              </a:extLst>
            </p:cNvPr>
            <p:cNvSpPr/>
            <p:nvPr/>
          </p:nvSpPr>
          <p:spPr>
            <a:xfrm>
              <a:off x="481818" y="1829307"/>
              <a:ext cx="1676400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5B1B9F-F864-4F6C-8061-1BE407244D5A}"/>
                </a:ext>
              </a:extLst>
            </p:cNvPr>
            <p:cNvSpPr/>
            <p:nvPr/>
          </p:nvSpPr>
          <p:spPr>
            <a:xfrm>
              <a:off x="481818" y="2792133"/>
              <a:ext cx="1676400" cy="909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Topological structure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EC07028-F366-4861-A2D4-919E9AE483E1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>
            <a:xfrm>
              <a:off x="1320018" y="2261107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636EEA-FBF6-4B96-9187-F2DC03DC375D}"/>
                </a:ext>
              </a:extLst>
            </p:cNvPr>
            <p:cNvSpPr/>
            <p:nvPr/>
          </p:nvSpPr>
          <p:spPr>
            <a:xfrm>
              <a:off x="481818" y="4232479"/>
              <a:ext cx="1676400" cy="6014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0761A9-101B-4EFF-8410-62486A6EDCB6}"/>
                </a:ext>
              </a:extLst>
            </p:cNvPr>
            <p:cNvSpPr/>
            <p:nvPr/>
          </p:nvSpPr>
          <p:spPr>
            <a:xfrm>
              <a:off x="481818" y="5364988"/>
              <a:ext cx="1676400" cy="6265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116F744-45EB-4BEA-9756-3728AA533FEE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1320018" y="3701452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07AD597-21F6-46B4-A1AE-487CBD46EF83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1320018" y="4833961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A9BC64-65D1-4D0F-9731-4DA101700188}"/>
              </a:ext>
            </a:extLst>
          </p:cNvPr>
          <p:cNvSpPr/>
          <p:nvPr/>
        </p:nvSpPr>
        <p:spPr>
          <a:xfrm>
            <a:off x="377174" y="4034529"/>
            <a:ext cx="1893847" cy="1078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1CE6F9F-70BF-4BCF-A71F-DA32FC3ECE55}"/>
              </a:ext>
            </a:extLst>
          </p:cNvPr>
          <p:cNvGrpSpPr/>
          <p:nvPr/>
        </p:nvGrpSpPr>
        <p:grpSpPr>
          <a:xfrm>
            <a:off x="2988206" y="1379832"/>
            <a:ext cx="5353842" cy="1172777"/>
            <a:chOff x="1647822" y="1858575"/>
            <a:chExt cx="9487536" cy="207827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387B0F9-4433-438E-9FCC-BA87A83C8049}"/>
                </a:ext>
              </a:extLst>
            </p:cNvPr>
            <p:cNvGrpSpPr/>
            <p:nvPr/>
          </p:nvGrpSpPr>
          <p:grpSpPr>
            <a:xfrm>
              <a:off x="1869050" y="1858575"/>
              <a:ext cx="8788419" cy="1306192"/>
              <a:chOff x="499410" y="217199"/>
              <a:chExt cx="10044066" cy="1492814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291C1B9-F810-463F-8C66-B29D96DDFAC9}"/>
                  </a:ext>
                </a:extLst>
              </p:cNvPr>
              <p:cNvGrpSpPr/>
              <p:nvPr/>
            </p:nvGrpSpPr>
            <p:grpSpPr>
              <a:xfrm>
                <a:off x="499410" y="637474"/>
                <a:ext cx="1206792" cy="671502"/>
                <a:chOff x="499410" y="637474"/>
                <a:chExt cx="1206792" cy="671502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9583A36B-7957-4CED-9182-8C734C93D28B}"/>
                    </a:ext>
                  </a:extLst>
                </p:cNvPr>
                <p:cNvSpPr/>
                <p:nvPr/>
              </p:nvSpPr>
              <p:spPr>
                <a:xfrm rot="20700000">
                  <a:off x="499410" y="79689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4BA40748-7F62-48AE-9545-CA0BA94E17B4}"/>
                    </a:ext>
                  </a:extLst>
                </p:cNvPr>
                <p:cNvSpPr/>
                <p:nvPr/>
              </p:nvSpPr>
              <p:spPr>
                <a:xfrm rot="20700000">
                  <a:off x="1094394" y="63747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54A8C2F-A10D-455B-8771-3F207D0DCF2A}"/>
                    </a:ext>
                  </a:extLst>
                </p:cNvPr>
                <p:cNvSpPr/>
                <p:nvPr/>
              </p:nvSpPr>
              <p:spPr>
                <a:xfrm rot="20700000">
                  <a:off x="937390" y="123697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3F25F510-ECD6-4E0F-9910-20DFE7E4EF60}"/>
                    </a:ext>
                  </a:extLst>
                </p:cNvPr>
                <p:cNvSpPr/>
                <p:nvPr/>
              </p:nvSpPr>
              <p:spPr>
                <a:xfrm rot="2678264">
                  <a:off x="1634202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6222FA0-4AE8-45D3-9E97-07CC40B6ECDF}"/>
                  </a:ext>
                </a:extLst>
              </p:cNvPr>
              <p:cNvGrpSpPr/>
              <p:nvPr/>
            </p:nvGrpSpPr>
            <p:grpSpPr>
              <a:xfrm>
                <a:off x="2164013" y="400795"/>
                <a:ext cx="1688003" cy="1154755"/>
                <a:chOff x="2268530" y="400795"/>
                <a:chExt cx="1688003" cy="1154755"/>
              </a:xfrm>
            </p:grpSpPr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61A8A924-0417-4842-9AD2-E81B6A98361B}"/>
                    </a:ext>
                  </a:extLst>
                </p:cNvPr>
                <p:cNvSpPr/>
                <p:nvPr/>
              </p:nvSpPr>
              <p:spPr>
                <a:xfrm rot="9900000">
                  <a:off x="3401885" y="886297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636A79F0-86F8-46E3-B7AB-274530ECC718}"/>
                    </a:ext>
                  </a:extLst>
                </p:cNvPr>
                <p:cNvSpPr/>
                <p:nvPr/>
              </p:nvSpPr>
              <p:spPr>
                <a:xfrm rot="9900000">
                  <a:off x="2865772" y="400795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3116BB67-5EF8-4DE0-80B5-AA64C3C516A7}"/>
                    </a:ext>
                  </a:extLst>
                </p:cNvPr>
                <p:cNvSpPr/>
                <p:nvPr/>
              </p:nvSpPr>
              <p:spPr>
                <a:xfrm rot="9900000">
                  <a:off x="2706510" y="1000902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E98A6900-5E02-4BB6-BFB6-C9D226F5708E}"/>
                    </a:ext>
                  </a:extLst>
                </p:cNvPr>
                <p:cNvSpPr/>
                <p:nvPr/>
              </p:nvSpPr>
              <p:spPr>
                <a:xfrm rot="9900000">
                  <a:off x="2268530" y="560825"/>
                  <a:ext cx="554648" cy="55464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BEAE37F-2ABE-4CE8-9F94-84E72DE0E703}"/>
                    </a:ext>
                  </a:extLst>
                </p:cNvPr>
                <p:cNvSpPr/>
                <p:nvPr/>
              </p:nvSpPr>
              <p:spPr>
                <a:xfrm rot="20700000">
                  <a:off x="2510640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F2C84F1B-C0AA-4A93-A064-F1227C527C32}"/>
                    </a:ext>
                  </a:extLst>
                </p:cNvPr>
                <p:cNvSpPr/>
                <p:nvPr/>
              </p:nvSpPr>
              <p:spPr>
                <a:xfrm rot="20700000">
                  <a:off x="3105624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5D0DD572-75E2-4803-8397-D89EFEDB5DFC}"/>
                    </a:ext>
                  </a:extLst>
                </p:cNvPr>
                <p:cNvSpPr/>
                <p:nvPr/>
              </p:nvSpPr>
              <p:spPr>
                <a:xfrm rot="20700000">
                  <a:off x="2948620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7B579B11-4C07-4CAC-AF08-EBE846358D8E}"/>
                    </a:ext>
                  </a:extLst>
                </p:cNvPr>
                <p:cNvSpPr/>
                <p:nvPr/>
              </p:nvSpPr>
              <p:spPr>
                <a:xfrm rot="2678264">
                  <a:off x="3645434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309DB4AA-AB0E-4E33-9422-5E5E94ADE1C3}"/>
                  </a:ext>
                </a:extLst>
              </p:cNvPr>
              <p:cNvGrpSpPr/>
              <p:nvPr/>
            </p:nvGrpSpPr>
            <p:grpSpPr>
              <a:xfrm>
                <a:off x="4272543" y="329621"/>
                <a:ext cx="1809610" cy="1276362"/>
                <a:chOff x="4241063" y="329621"/>
                <a:chExt cx="1809610" cy="1276362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1B48FD8C-40D7-4B33-BA31-1CFEB99E1A6F}"/>
                    </a:ext>
                  </a:extLst>
                </p:cNvPr>
                <p:cNvSpPr/>
                <p:nvPr/>
              </p:nvSpPr>
              <p:spPr>
                <a:xfrm rot="9900000">
                  <a:off x="5374418" y="815123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6055113-AD18-47AE-A36B-691EFEB6BCD2}"/>
                    </a:ext>
                  </a:extLst>
                </p:cNvPr>
                <p:cNvSpPr/>
                <p:nvPr/>
              </p:nvSpPr>
              <p:spPr>
                <a:xfrm rot="9900000">
                  <a:off x="4838305" y="329621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6843D3CC-BA17-44C4-A0E2-4EE2A5C7FA13}"/>
                    </a:ext>
                  </a:extLst>
                </p:cNvPr>
                <p:cNvSpPr/>
                <p:nvPr/>
              </p:nvSpPr>
              <p:spPr>
                <a:xfrm rot="9900000">
                  <a:off x="4679043" y="929728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F0BB1544-18BC-40FE-8A98-8EBD4257265D}"/>
                    </a:ext>
                  </a:extLst>
                </p:cNvPr>
                <p:cNvSpPr/>
                <p:nvPr/>
              </p:nvSpPr>
              <p:spPr>
                <a:xfrm rot="9900000">
                  <a:off x="4241063" y="489651"/>
                  <a:ext cx="676255" cy="67625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F61740CA-8149-4504-9DCC-894D2DE0E422}"/>
                    </a:ext>
                  </a:extLst>
                </p:cNvPr>
                <p:cNvSpPr/>
                <p:nvPr/>
              </p:nvSpPr>
              <p:spPr>
                <a:xfrm rot="2678264">
                  <a:off x="5669044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14FE2D5E-4CCD-4AC7-B5BA-3838E052B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4567597" y="747762"/>
                  <a:ext cx="61831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BEB4C9CE-6C76-40C7-8D6F-353F2B48E587}"/>
                    </a:ext>
                  </a:extLst>
                </p:cNvPr>
                <p:cNvCxnSpPr>
                  <a:cxnSpLocks/>
                  <a:stCxn id="85" idx="1"/>
                  <a:endCxn id="83" idx="1"/>
                </p:cNvCxnSpPr>
                <p:nvPr/>
              </p:nvCxnSpPr>
              <p:spPr>
                <a:xfrm>
                  <a:off x="4539073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0CAE1122-895F-40D6-B32C-1209DC2F1B3F}"/>
                    </a:ext>
                  </a:extLst>
                </p:cNvPr>
                <p:cNvCxnSpPr>
                  <a:cxnSpLocks/>
                  <a:stCxn id="83" idx="3"/>
                  <a:endCxn id="84" idx="7"/>
                </p:cNvCxnSpPr>
                <p:nvPr/>
              </p:nvCxnSpPr>
              <p:spPr>
                <a:xfrm flipV="1">
                  <a:off x="4990230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E6372212-3D04-4CE8-9442-E74652C3EBB5}"/>
                    </a:ext>
                  </a:extLst>
                </p:cNvPr>
                <p:cNvSpPr/>
                <p:nvPr/>
              </p:nvSpPr>
              <p:spPr>
                <a:xfrm rot="20700000">
                  <a:off x="4972230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251F3EF3-35DB-4FFC-85B4-C1E04A3C70ED}"/>
                    </a:ext>
                  </a:extLst>
                </p:cNvPr>
                <p:cNvSpPr/>
                <p:nvPr/>
              </p:nvSpPr>
              <p:spPr>
                <a:xfrm rot="20700000">
                  <a:off x="5129234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44751CB-6DD1-4DC3-99DE-AEB85CD93045}"/>
                    </a:ext>
                  </a:extLst>
                </p:cNvPr>
                <p:cNvSpPr/>
                <p:nvPr/>
              </p:nvSpPr>
              <p:spPr>
                <a:xfrm rot="20700000">
                  <a:off x="4534250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B1C68F6-B24E-4531-A530-C766CDC0E996}"/>
                  </a:ext>
                </a:extLst>
              </p:cNvPr>
              <p:cNvGrpSpPr/>
              <p:nvPr/>
            </p:nvGrpSpPr>
            <p:grpSpPr>
              <a:xfrm>
                <a:off x="6418301" y="277269"/>
                <a:ext cx="1850578" cy="1323426"/>
                <a:chOff x="6478839" y="277269"/>
                <a:chExt cx="1850578" cy="1323426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25A865B7-0986-4E14-82A0-2020A069E30E}"/>
                    </a:ext>
                  </a:extLst>
                </p:cNvPr>
                <p:cNvSpPr/>
                <p:nvPr/>
              </p:nvSpPr>
              <p:spPr>
                <a:xfrm rot="9900000">
                  <a:off x="7606098" y="787155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FB2CC978-73B9-484F-B56A-3FDF5F3DFF63}"/>
                    </a:ext>
                  </a:extLst>
                </p:cNvPr>
                <p:cNvSpPr/>
                <p:nvPr/>
              </p:nvSpPr>
              <p:spPr>
                <a:xfrm rot="9900000">
                  <a:off x="7076081" y="277269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855911D0-F97D-4A27-9990-297650D85A7F}"/>
                    </a:ext>
                  </a:extLst>
                </p:cNvPr>
                <p:cNvSpPr/>
                <p:nvPr/>
              </p:nvSpPr>
              <p:spPr>
                <a:xfrm rot="9900000">
                  <a:off x="6916819" y="877376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ED82DA0E-438F-4304-9267-5BFAA729319A}"/>
                    </a:ext>
                  </a:extLst>
                </p:cNvPr>
                <p:cNvSpPr/>
                <p:nvPr/>
              </p:nvSpPr>
              <p:spPr>
                <a:xfrm rot="9900000">
                  <a:off x="6478839" y="437299"/>
                  <a:ext cx="723319" cy="72331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051B8753-BAA2-4E42-B956-DA8E869255B9}"/>
                    </a:ext>
                  </a:extLst>
                </p:cNvPr>
                <p:cNvSpPr/>
                <p:nvPr/>
              </p:nvSpPr>
              <p:spPr>
                <a:xfrm rot="2678264">
                  <a:off x="7930660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7AC4F188-3FBF-4C65-9D01-E17673490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6829213" y="747762"/>
                  <a:ext cx="61831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이등변 삼각형 67">
                  <a:extLst>
                    <a:ext uri="{FF2B5EF4-FFF2-40B4-BE49-F238E27FC236}">
                      <a16:creationId xmlns:a16="http://schemas.microsoft.com/office/drawing/2014/main" id="{B27329A0-25B8-480A-9B72-ED89B9BF9D87}"/>
                    </a:ext>
                  </a:extLst>
                </p:cNvPr>
                <p:cNvSpPr/>
                <p:nvPr/>
              </p:nvSpPr>
              <p:spPr>
                <a:xfrm rot="2700000">
                  <a:off x="6928618" y="593961"/>
                  <a:ext cx="620102" cy="538660"/>
                </a:xfrm>
                <a:prstGeom prst="triangle">
                  <a:avLst>
                    <a:gd name="adj" fmla="val 49737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508B575F-2EDE-4C96-8DD4-C86620B7D73F}"/>
                    </a:ext>
                  </a:extLst>
                </p:cNvPr>
                <p:cNvCxnSpPr>
                  <a:cxnSpLocks/>
                  <a:stCxn id="74" idx="6"/>
                  <a:endCxn id="66" idx="7"/>
                </p:cNvCxnSpPr>
                <p:nvPr/>
              </p:nvCxnSpPr>
              <p:spPr>
                <a:xfrm flipV="1">
                  <a:off x="7304619" y="1158583"/>
                  <a:ext cx="698041" cy="105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A4E9EBA5-3482-421B-8099-1B60CF194BBC}"/>
                    </a:ext>
                  </a:extLst>
                </p:cNvPr>
                <p:cNvCxnSpPr>
                  <a:cxnSpLocks/>
                  <a:stCxn id="71" idx="1"/>
                  <a:endCxn id="74" idx="1"/>
                </p:cNvCxnSpPr>
                <p:nvPr/>
              </p:nvCxnSpPr>
              <p:spPr>
                <a:xfrm>
                  <a:off x="6800689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41D6EAD8-7D9E-4A5A-BA28-4D8146EE54F4}"/>
                    </a:ext>
                  </a:extLst>
                </p:cNvPr>
                <p:cNvSpPr/>
                <p:nvPr/>
              </p:nvSpPr>
              <p:spPr>
                <a:xfrm rot="20700000">
                  <a:off x="6795866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5FC3D4C0-3A37-44B3-8866-F28A74962B3F}"/>
                    </a:ext>
                  </a:extLst>
                </p:cNvPr>
                <p:cNvSpPr/>
                <p:nvPr/>
              </p:nvSpPr>
              <p:spPr>
                <a:xfrm rot="20700000">
                  <a:off x="7390850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0818CEE3-50E4-4F24-A293-E22CA04AD8A7}"/>
                    </a:ext>
                  </a:extLst>
                </p:cNvPr>
                <p:cNvCxnSpPr>
                  <a:cxnSpLocks/>
                  <a:stCxn id="74" idx="3"/>
                  <a:endCxn id="72" idx="7"/>
                </p:cNvCxnSpPr>
                <p:nvPr/>
              </p:nvCxnSpPr>
              <p:spPr>
                <a:xfrm flipV="1">
                  <a:off x="7251846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6323750A-AE83-4B51-AF7C-02895C4C6A12}"/>
                    </a:ext>
                  </a:extLst>
                </p:cNvPr>
                <p:cNvSpPr/>
                <p:nvPr/>
              </p:nvSpPr>
              <p:spPr>
                <a:xfrm rot="20700000">
                  <a:off x="7233846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809E3B4-A655-4799-8388-19556AAD16D2}"/>
                  </a:ext>
                </a:extLst>
              </p:cNvPr>
              <p:cNvGrpSpPr/>
              <p:nvPr/>
            </p:nvGrpSpPr>
            <p:grpSpPr>
              <a:xfrm>
                <a:off x="8523510" y="217199"/>
                <a:ext cx="2019966" cy="1492814"/>
                <a:chOff x="8523510" y="217199"/>
                <a:chExt cx="2019966" cy="1492814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8127DA88-7FE0-4A7F-8FFC-609A71C38A3C}"/>
                    </a:ext>
                  </a:extLst>
                </p:cNvPr>
                <p:cNvSpPr/>
                <p:nvPr/>
              </p:nvSpPr>
              <p:spPr>
                <a:xfrm rot="9900000">
                  <a:off x="9650769" y="727085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E4B453F-4DCB-4089-822F-7BCB2C1FA5DD}"/>
                    </a:ext>
                  </a:extLst>
                </p:cNvPr>
                <p:cNvSpPr/>
                <p:nvPr/>
              </p:nvSpPr>
              <p:spPr>
                <a:xfrm rot="9900000">
                  <a:off x="9120752" y="217199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A61AD44-1A0A-45FD-8C1A-4C8787293C6E}"/>
                    </a:ext>
                  </a:extLst>
                </p:cNvPr>
                <p:cNvSpPr/>
                <p:nvPr/>
              </p:nvSpPr>
              <p:spPr>
                <a:xfrm rot="9900000">
                  <a:off x="8961490" y="817306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8B56CBF-4BE4-4CF2-A493-61DC4A0003D0}"/>
                    </a:ext>
                  </a:extLst>
                </p:cNvPr>
                <p:cNvSpPr/>
                <p:nvPr/>
              </p:nvSpPr>
              <p:spPr>
                <a:xfrm rot="9900000">
                  <a:off x="8523510" y="377229"/>
                  <a:ext cx="892707" cy="89270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A26ED7E2-2EEC-40CF-A753-47187BE14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8955402" y="747762"/>
                  <a:ext cx="61831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6F045DE8-FB9A-408C-BE24-DA4615B5BB59}"/>
                    </a:ext>
                  </a:extLst>
                </p:cNvPr>
                <p:cNvSpPr/>
                <p:nvPr/>
              </p:nvSpPr>
              <p:spPr>
                <a:xfrm rot="2700000">
                  <a:off x="9054807" y="593961"/>
                  <a:ext cx="620102" cy="538660"/>
                </a:xfrm>
                <a:prstGeom prst="triangle">
                  <a:avLst>
                    <a:gd name="adj" fmla="val 49737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sp>
              <p:nvSpPr>
                <p:cNvPr id="53" name="이등변 삼각형 52">
                  <a:extLst>
                    <a:ext uri="{FF2B5EF4-FFF2-40B4-BE49-F238E27FC236}">
                      <a16:creationId xmlns:a16="http://schemas.microsoft.com/office/drawing/2014/main" id="{DCA9452A-CA2C-4010-AFA8-A964F7E1BE1C}"/>
                    </a:ext>
                  </a:extLst>
                </p:cNvPr>
                <p:cNvSpPr/>
                <p:nvPr/>
              </p:nvSpPr>
              <p:spPr>
                <a:xfrm rot="6428005">
                  <a:off x="9479238" y="750396"/>
                  <a:ext cx="620102" cy="659373"/>
                </a:xfrm>
                <a:prstGeom prst="triangle">
                  <a:avLst>
                    <a:gd name="adj" fmla="val 48271"/>
                  </a:avLst>
                </a:prstGeom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75" dirty="0"/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B64EB4EC-34E1-428D-B8A1-E6281D15AA1E}"/>
                    </a:ext>
                  </a:extLst>
                </p:cNvPr>
                <p:cNvCxnSpPr>
                  <a:cxnSpLocks/>
                  <a:stCxn id="60" idx="6"/>
                  <a:endCxn id="59" idx="7"/>
                </p:cNvCxnSpPr>
                <p:nvPr/>
              </p:nvCxnSpPr>
              <p:spPr>
                <a:xfrm flipV="1">
                  <a:off x="9430808" y="1158583"/>
                  <a:ext cx="698041" cy="105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C45360E-0845-4061-A9B4-AA1247EAF399}"/>
                    </a:ext>
                  </a:extLst>
                </p:cNvPr>
                <p:cNvCxnSpPr>
                  <a:cxnSpLocks/>
                  <a:stCxn id="56" idx="1"/>
                  <a:endCxn id="60" idx="1"/>
                </p:cNvCxnSpPr>
                <p:nvPr/>
              </p:nvCxnSpPr>
              <p:spPr>
                <a:xfrm>
                  <a:off x="8926878" y="814900"/>
                  <a:ext cx="437980" cy="44007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926E5FE-F790-491A-A165-99B9F15FD9FD}"/>
                    </a:ext>
                  </a:extLst>
                </p:cNvPr>
                <p:cNvSpPr/>
                <p:nvPr/>
              </p:nvSpPr>
              <p:spPr>
                <a:xfrm rot="20700000">
                  <a:off x="8922055" y="7969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8FAF23B2-074F-4A5E-B523-0A20BDBBF5CC}"/>
                    </a:ext>
                  </a:extLst>
                </p:cNvPr>
                <p:cNvSpPr/>
                <p:nvPr/>
              </p:nvSpPr>
              <p:spPr>
                <a:xfrm rot="20700000">
                  <a:off x="9517039" y="6374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E279ED7F-10D8-4A57-8581-5C3FA50961FA}"/>
                    </a:ext>
                  </a:extLst>
                </p:cNvPr>
                <p:cNvCxnSpPr>
                  <a:cxnSpLocks/>
                  <a:stCxn id="60" idx="3"/>
                  <a:endCxn id="57" idx="7"/>
                </p:cNvCxnSpPr>
                <p:nvPr/>
              </p:nvCxnSpPr>
              <p:spPr>
                <a:xfrm flipV="1">
                  <a:off x="9378035" y="642298"/>
                  <a:ext cx="193004" cy="6618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610C8323-166B-409A-85AD-38486D20AF1F}"/>
                    </a:ext>
                  </a:extLst>
                </p:cNvPr>
                <p:cNvSpPr/>
                <p:nvPr/>
              </p:nvSpPr>
              <p:spPr>
                <a:xfrm rot="2678264">
                  <a:off x="10056849" y="112281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4CC87B58-9287-45D2-B336-EA4EDBA09E0B}"/>
                    </a:ext>
                  </a:extLst>
                </p:cNvPr>
                <p:cNvSpPr/>
                <p:nvPr/>
              </p:nvSpPr>
              <p:spPr>
                <a:xfrm rot="20700000">
                  <a:off x="9360035" y="123697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81"/>
                </a:p>
              </p:txBody>
            </p: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69B1D7CF-B625-4ABD-B66F-B81AB94ADF79}"/>
                    </a:ext>
                  </a:extLst>
                </p:cNvPr>
                <p:cNvCxnSpPr>
                  <a:cxnSpLocks/>
                  <a:stCxn id="59" idx="6"/>
                  <a:endCxn id="57" idx="1"/>
                </p:cNvCxnSpPr>
                <p:nvPr/>
              </p:nvCxnSpPr>
              <p:spPr>
                <a:xfrm flipH="1" flipV="1">
                  <a:off x="9521862" y="655475"/>
                  <a:ext cx="596603" cy="52863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C3FA2E-4673-45E7-95E7-E5DE8ED6460A}"/>
                    </a:ext>
                  </a:extLst>
                </p:cNvPr>
                <p:cNvSpPr txBox="1"/>
                <p:nvPr/>
              </p:nvSpPr>
              <p:spPr>
                <a:xfrm>
                  <a:off x="2049156" y="3609606"/>
                  <a:ext cx="702784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091F9C6-516C-4F8F-9F44-AEADE2368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156" y="3609606"/>
                  <a:ext cx="702784" cy="327247"/>
                </a:xfrm>
                <a:prstGeom prst="rect">
                  <a:avLst/>
                </a:prstGeom>
                <a:blipFill>
                  <a:blip r:embed="rId6"/>
                  <a:stretch>
                    <a:fillRect l="-6154" r="-9231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103C3D8-30B3-4A6D-B909-64CE5742A55A}"/>
                    </a:ext>
                  </a:extLst>
                </p:cNvPr>
                <p:cNvSpPr txBox="1"/>
                <p:nvPr/>
              </p:nvSpPr>
              <p:spPr>
                <a:xfrm>
                  <a:off x="3799997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BC2BC30-3BAC-4A99-8487-8B1DE1A04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997" y="3609606"/>
                  <a:ext cx="910153" cy="327247"/>
                </a:xfrm>
                <a:prstGeom prst="rect">
                  <a:avLst/>
                </a:prstGeom>
                <a:blipFill>
                  <a:blip r:embed="rId7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E4484EC-D9AD-4C6C-8B86-465DDA29B300}"/>
                    </a:ext>
                  </a:extLst>
                </p:cNvPr>
                <p:cNvSpPr txBox="1"/>
                <p:nvPr/>
              </p:nvSpPr>
              <p:spPr>
                <a:xfrm>
                  <a:off x="5705129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.3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DE221D4-2345-4C08-B68D-89B760302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29" y="3609606"/>
                  <a:ext cx="910153" cy="327247"/>
                </a:xfrm>
                <a:prstGeom prst="rect">
                  <a:avLst/>
                </a:prstGeom>
                <a:blipFill>
                  <a:blip r:embed="rId8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B30E1E7-2E32-437C-94E8-4B4F4C0E9059}"/>
                    </a:ext>
                  </a:extLst>
                </p:cNvPr>
                <p:cNvSpPr txBox="1"/>
                <p:nvPr/>
              </p:nvSpPr>
              <p:spPr>
                <a:xfrm>
                  <a:off x="7610259" y="3609606"/>
                  <a:ext cx="910153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5F21DE7-E572-4D47-9D6A-75DB8CF48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259" y="3609606"/>
                  <a:ext cx="910153" cy="327247"/>
                </a:xfrm>
                <a:prstGeom prst="rect">
                  <a:avLst/>
                </a:prstGeom>
                <a:blipFill>
                  <a:blip r:embed="rId9"/>
                  <a:stretch>
                    <a:fillRect l="-3529" r="-7059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07BB2BE-989A-4B91-8A53-9C56FD6D113C}"/>
                    </a:ext>
                  </a:extLst>
                </p:cNvPr>
                <p:cNvSpPr txBox="1"/>
                <p:nvPr/>
              </p:nvSpPr>
              <p:spPr>
                <a:xfrm>
                  <a:off x="9515389" y="3609607"/>
                  <a:ext cx="910153" cy="327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5E0A09E-035C-4B85-84ED-B73E7C467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389" y="3609607"/>
                  <a:ext cx="910153" cy="327246"/>
                </a:xfrm>
                <a:prstGeom prst="rect">
                  <a:avLst/>
                </a:prstGeom>
                <a:blipFill>
                  <a:blip r:embed="rId10"/>
                  <a:stretch>
                    <a:fillRect l="-4762" r="-7143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265E0F-C82D-43EF-ABE1-6D2BB97D1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47822" y="3531771"/>
              <a:ext cx="9461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6306267-92D2-415A-B73D-34E4D456362A}"/>
                    </a:ext>
                  </a:extLst>
                </p:cNvPr>
                <p:cNvSpPr txBox="1"/>
                <p:nvPr/>
              </p:nvSpPr>
              <p:spPr>
                <a:xfrm>
                  <a:off x="10638565" y="3489204"/>
                  <a:ext cx="496793" cy="361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750" b="1" i="1">
                            <a:latin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ko-KR" altLang="en-US" sz="1750" b="1" i="1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72F4B909-ACCA-40D3-B93D-79AE735CA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65" y="3489204"/>
                  <a:ext cx="496793" cy="361637"/>
                </a:xfrm>
                <a:prstGeom prst="rect">
                  <a:avLst/>
                </a:prstGeom>
                <a:blipFill>
                  <a:blip r:embed="rId11"/>
                  <a:stretch>
                    <a:fillRect b="-5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575D938-D0C7-4BB0-B0EC-8AB49186088A}"/>
                  </a:ext>
                </a:extLst>
              </p:cNvPr>
              <p:cNvSpPr txBox="1"/>
              <p:nvPr/>
            </p:nvSpPr>
            <p:spPr>
              <a:xfrm>
                <a:off x="3422534" y="2926201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575D938-D0C7-4BB0-B0EC-8AB4918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34" y="2926201"/>
                <a:ext cx="2080801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0CFEA4B-B6F3-42FB-8DCA-3557628782B1}"/>
                  </a:ext>
                </a:extLst>
              </p:cNvPr>
              <p:cNvSpPr txBox="1"/>
              <p:nvPr/>
            </p:nvSpPr>
            <p:spPr>
              <a:xfrm>
                <a:off x="5347982" y="2928288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0CFEA4B-B6F3-42FB-8DCA-35576287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982" y="2928288"/>
                <a:ext cx="2080801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D632EB0-2DA5-491C-93C1-D1F9C366271B}"/>
              </a:ext>
            </a:extLst>
          </p:cNvPr>
          <p:cNvSpPr/>
          <p:nvPr/>
        </p:nvSpPr>
        <p:spPr>
          <a:xfrm>
            <a:off x="4120007" y="2338933"/>
            <a:ext cx="686535" cy="2626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A3031F-40DE-4EC8-99CA-7410B784BD33}"/>
              </a:ext>
            </a:extLst>
          </p:cNvPr>
          <p:cNvSpPr/>
          <p:nvPr/>
        </p:nvSpPr>
        <p:spPr>
          <a:xfrm>
            <a:off x="5195620" y="2338933"/>
            <a:ext cx="686535" cy="2626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2884F7-61F8-42EB-9A59-881048F35657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 flipH="1">
            <a:off x="4462935" y="2601553"/>
            <a:ext cx="340" cy="324648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F2D6AA8-2EDB-479D-A992-A4ED9C1158D6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5538888" y="2601553"/>
            <a:ext cx="314380" cy="29103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5656210-A032-4C0D-BF08-54FB364BCF8F}"/>
                  </a:ext>
                </a:extLst>
              </p:cNvPr>
              <p:cNvSpPr txBox="1"/>
              <p:nvPr/>
            </p:nvSpPr>
            <p:spPr>
              <a:xfrm>
                <a:off x="7208048" y="2885157"/>
                <a:ext cx="468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5656210-A032-4C0D-BF08-54FB364BC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048" y="2885157"/>
                <a:ext cx="4684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AC59825-F12B-4B0E-AAAA-A57C06023AD8}"/>
                  </a:ext>
                </a:extLst>
              </p:cNvPr>
              <p:cNvSpPr txBox="1"/>
              <p:nvPr/>
            </p:nvSpPr>
            <p:spPr>
              <a:xfrm>
                <a:off x="3197588" y="2892583"/>
                <a:ext cx="468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AC59825-F12B-4B0E-AAAA-A57C06023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88" y="2892583"/>
                <a:ext cx="4684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ED08D7D-DCCE-407F-9C32-469CA7447C4F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87234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01D1F8F-132C-4DE3-8403-B2034C88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82" y="1400317"/>
            <a:ext cx="7229271" cy="49725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F9A65-E389-4024-BA3E-DB91D5CA06DE}"/>
              </a:ext>
            </a:extLst>
          </p:cNvPr>
          <p:cNvSpPr txBox="1"/>
          <p:nvPr/>
        </p:nvSpPr>
        <p:spPr>
          <a:xfrm>
            <a:off x="2358114" y="867178"/>
            <a:ext cx="2559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F1942-E886-453B-8E69-A1D3CD796FBD}"/>
              </a:ext>
            </a:extLst>
          </p:cNvPr>
          <p:cNvSpPr txBox="1"/>
          <p:nvPr/>
        </p:nvSpPr>
        <p:spPr>
          <a:xfrm>
            <a:off x="3640162" y="5681345"/>
            <a:ext cx="1051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8F65E-9A7F-4CC6-8498-0F1286410150}"/>
              </a:ext>
            </a:extLst>
          </p:cNvPr>
          <p:cNvSpPr txBox="1"/>
          <p:nvPr/>
        </p:nvSpPr>
        <p:spPr>
          <a:xfrm>
            <a:off x="6323718" y="5681345"/>
            <a:ext cx="24073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diagram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46E6B-E8C2-4737-8849-8840B2D0FF7D}"/>
              </a:ext>
            </a:extLst>
          </p:cNvPr>
          <p:cNvSpPr txBox="1"/>
          <p:nvPr/>
        </p:nvSpPr>
        <p:spPr>
          <a:xfrm>
            <a:off x="4257944" y="3059668"/>
            <a:ext cx="23395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838D36-E30B-4501-A8F1-01D5C009E7ED}"/>
                  </a:ext>
                </a:extLst>
              </p:cNvPr>
              <p:cNvSpPr txBox="1"/>
              <p:nvPr/>
            </p:nvSpPr>
            <p:spPr>
              <a:xfrm>
                <a:off x="2487724" y="3273024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838D36-E30B-4501-A8F1-01D5C009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724" y="3273024"/>
                <a:ext cx="2080801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D9139A-D53E-4821-9F91-D775BE4CAF90}"/>
                  </a:ext>
                </a:extLst>
              </p:cNvPr>
              <p:cNvSpPr txBox="1"/>
              <p:nvPr/>
            </p:nvSpPr>
            <p:spPr>
              <a:xfrm>
                <a:off x="4617718" y="3275111"/>
                <a:ext cx="20808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D9139A-D53E-4821-9F91-D775BE4CA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18" y="3275111"/>
                <a:ext cx="2080801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A7D0A7D-E7E7-4149-98FE-8AF75CDA1745}"/>
              </a:ext>
            </a:extLst>
          </p:cNvPr>
          <p:cNvSpPr/>
          <p:nvPr/>
        </p:nvSpPr>
        <p:spPr>
          <a:xfrm>
            <a:off x="3715757" y="2740972"/>
            <a:ext cx="542187" cy="2074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FDCF7-FED1-4A3E-8C0D-3B8001E0BE01}"/>
              </a:ext>
            </a:extLst>
          </p:cNvPr>
          <p:cNvSpPr/>
          <p:nvPr/>
        </p:nvSpPr>
        <p:spPr>
          <a:xfrm>
            <a:off x="4943732" y="2744038"/>
            <a:ext cx="534173" cy="2043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E72E34-15AA-44E2-A937-342436C0EA1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732031" y="2948375"/>
            <a:ext cx="254820" cy="32464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08A128-12E9-4DDD-B783-191B08AE7AC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10819" y="2948375"/>
            <a:ext cx="28373" cy="32464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099E8E-4B61-47AD-8182-5AC084698C65}"/>
              </a:ext>
            </a:extLst>
          </p:cNvPr>
          <p:cNvGrpSpPr/>
          <p:nvPr/>
        </p:nvGrpSpPr>
        <p:grpSpPr>
          <a:xfrm>
            <a:off x="481818" y="866481"/>
            <a:ext cx="1676400" cy="5125038"/>
            <a:chOff x="481818" y="866481"/>
            <a:chExt cx="1676400" cy="512503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97A368E-0A8F-4E74-96D0-B4711C0F4C05}"/>
                </a:ext>
              </a:extLst>
            </p:cNvPr>
            <p:cNvSpPr/>
            <p:nvPr/>
          </p:nvSpPr>
          <p:spPr>
            <a:xfrm>
              <a:off x="481818" y="866481"/>
              <a:ext cx="16764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5F8DC7F-08B9-49AC-978C-D8C8499E1EF1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1320018" y="1298281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43DB95-B91D-4D3E-8610-A70FB9CCA7C4}"/>
                </a:ext>
              </a:extLst>
            </p:cNvPr>
            <p:cNvSpPr/>
            <p:nvPr/>
          </p:nvSpPr>
          <p:spPr>
            <a:xfrm>
              <a:off x="481818" y="1829307"/>
              <a:ext cx="1676400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A077E37-18F1-4163-B9BA-FB81D939CC27}"/>
                </a:ext>
              </a:extLst>
            </p:cNvPr>
            <p:cNvSpPr/>
            <p:nvPr/>
          </p:nvSpPr>
          <p:spPr>
            <a:xfrm>
              <a:off x="481818" y="2792133"/>
              <a:ext cx="1676400" cy="909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Topological structure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2B95096-6CCD-4E27-99FA-65EFF603AC3C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1320018" y="2261107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C433DA-90C8-48EF-A383-833832AD199E}"/>
                </a:ext>
              </a:extLst>
            </p:cNvPr>
            <p:cNvSpPr/>
            <p:nvPr/>
          </p:nvSpPr>
          <p:spPr>
            <a:xfrm>
              <a:off x="481818" y="4232479"/>
              <a:ext cx="1676400" cy="6014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BC56173-DC02-4EC0-A8A4-CCEFC1FF222E}"/>
                </a:ext>
              </a:extLst>
            </p:cNvPr>
            <p:cNvSpPr/>
            <p:nvPr/>
          </p:nvSpPr>
          <p:spPr>
            <a:xfrm>
              <a:off x="481818" y="5364988"/>
              <a:ext cx="1676400" cy="6265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60B702C-6417-43D9-B3D1-0D33B356DFE1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1320018" y="3701452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3F0AC4B-DCC6-4D24-8C25-45B95EA356AE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1320018" y="4833961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70004A-E9DA-40F6-BC73-C187E07355DC}"/>
              </a:ext>
            </a:extLst>
          </p:cNvPr>
          <p:cNvSpPr/>
          <p:nvPr/>
        </p:nvSpPr>
        <p:spPr>
          <a:xfrm>
            <a:off x="377174" y="5249727"/>
            <a:ext cx="1893847" cy="909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632EE-B0AC-45A3-B390-2CD9FC58719D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4612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F9A65-E389-4024-BA3E-DB91D5CA06DE}"/>
              </a:ext>
            </a:extLst>
          </p:cNvPr>
          <p:cNvSpPr txBox="1"/>
          <p:nvPr/>
        </p:nvSpPr>
        <p:spPr>
          <a:xfrm>
            <a:off x="246378" y="867178"/>
            <a:ext cx="8341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of multiple dataset: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82C2F7-2C14-4DC1-9523-8E1CDE79EA05}"/>
              </a:ext>
            </a:extLst>
          </p:cNvPr>
          <p:cNvSpPr txBox="1"/>
          <p:nvPr/>
        </p:nvSpPr>
        <p:spPr>
          <a:xfrm>
            <a:off x="369406" y="1549685"/>
            <a:ext cx="715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altLang="ko-KR" b="1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distance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persistence diagrams: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6DA7B24-4758-4280-822D-C97DA3532B47}"/>
                  </a:ext>
                </a:extLst>
              </p:cNvPr>
              <p:cNvSpPr txBox="1"/>
              <p:nvPr/>
            </p:nvSpPr>
            <p:spPr>
              <a:xfrm>
                <a:off x="0" y="1965147"/>
                <a:ext cx="9143999" cy="66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39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5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𝑩𝑵</m:t>
                          </m:r>
                        </m:sub>
                      </m:sSub>
                      <m:d>
                        <m:dPr>
                          <m:ctrlPr>
                            <a:rPr lang="ko-KR" altLang="ko-KR" sz="15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5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𝐷𝑔𝑚</m:t>
                          </m:r>
                          <m:d>
                            <m:dPr>
                              <m:ctrlPr>
                                <a:rPr lang="ko-KR" altLang="ko-KR" sz="15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ko-KR" sz="15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5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𝐷𝑔𝑚</m:t>
                          </m:r>
                          <m:d>
                            <m:dPr>
                              <m:ctrlPr>
                                <a:rPr lang="ko-KR" altLang="ko-KR" sz="15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altLang="ko-KR" sz="15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5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5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5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ko-KR" sz="15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ko-KR" altLang="ko-KR" sz="15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5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5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altLang="ko-KR" sz="15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altLang="ko-KR" sz="15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5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altLang="ko-KR" sz="15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ko-KR" altLang="ko-KR" sz="15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ko-KR" altLang="ko-KR" sz="15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sz="15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5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5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5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5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5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5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altLang="ko-KR" sz="15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5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5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5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ko-KR" altLang="ko-KR" sz="150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6DA7B24-4758-4280-822D-C97DA353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5147"/>
                <a:ext cx="9143999" cy="664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C05DF8-ADD2-449E-9D64-C277C9731198}"/>
                  </a:ext>
                </a:extLst>
              </p:cNvPr>
              <p:cNvSpPr txBox="1"/>
              <p:nvPr/>
            </p:nvSpPr>
            <p:spPr>
              <a:xfrm>
                <a:off x="369406" y="2906244"/>
                <a:ext cx="84249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, a bijection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𝐷𝑔𝑚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𝐷𝑔𝑚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𝐷𝑔𝑚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𝐷𝑔𝑚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are the persistence diagrams of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respectively. Assume that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𝐷𝑔𝑚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𝐷𝑔𝑚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C05DF8-ADD2-449E-9D64-C277C9731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06" y="2906244"/>
                <a:ext cx="8424970" cy="523220"/>
              </a:xfrm>
              <a:prstGeom prst="rect">
                <a:avLst/>
              </a:prstGeom>
              <a:blipFill>
                <a:blip r:embed="rId3"/>
                <a:stretch>
                  <a:fillRect l="-217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F6C2F4B9-A94F-4FB4-8AED-20160CFB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78" y="3927100"/>
            <a:ext cx="5532767" cy="18567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75CE8D-AAAA-48B5-948D-A97328562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834" y="4037201"/>
            <a:ext cx="2535882" cy="1281875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F19777DD-41E6-48AD-8C3D-CA16CBB80302}"/>
              </a:ext>
            </a:extLst>
          </p:cNvPr>
          <p:cNvSpPr txBox="1"/>
          <p:nvPr/>
        </p:nvSpPr>
        <p:spPr>
          <a:xfrm>
            <a:off x="6083834" y="5457901"/>
            <a:ext cx="253588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bottleneck distance</a:t>
            </a:r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E59B1-0369-408D-929E-151DB59CA8E1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321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Conventional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168D04-B127-4521-AFC4-39E4C43E8DB6}"/>
              </a:ext>
            </a:extLst>
          </p:cNvPr>
          <p:cNvSpPr txBox="1"/>
          <p:nvPr/>
        </p:nvSpPr>
        <p:spPr>
          <a:xfrm>
            <a:off x="246380" y="791392"/>
            <a:ext cx="838962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methods with TDA:</a:t>
            </a:r>
          </a:p>
          <a:p>
            <a:pPr algn="just">
              <a:lnSpc>
                <a:spcPct val="100000"/>
              </a:lnSpc>
            </a:pP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 dendrogram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hierarchical clustering analysis</a:t>
            </a: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scaling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dimensionality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BE909-9208-4986-833A-F592AFB37A98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2299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Conventional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168D04-B127-4521-AFC4-39E4C43E8DB6}"/>
              </a:ext>
            </a:extLst>
          </p:cNvPr>
          <p:cNvSpPr txBox="1"/>
          <p:nvPr/>
        </p:nvSpPr>
        <p:spPr>
          <a:xfrm>
            <a:off x="246380" y="791392"/>
            <a:ext cx="838962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methods with TDA:</a:t>
            </a:r>
          </a:p>
          <a:p>
            <a:pPr algn="just">
              <a:lnSpc>
                <a:spcPct val="100000"/>
              </a:lnSpc>
            </a:pP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ingle linkage dendrogram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scaling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F14022-63D8-4404-86FF-C59598909F84}"/>
              </a:ext>
            </a:extLst>
          </p:cNvPr>
          <p:cNvGrpSpPr/>
          <p:nvPr/>
        </p:nvGrpSpPr>
        <p:grpSpPr>
          <a:xfrm>
            <a:off x="406400" y="2357120"/>
            <a:ext cx="8312795" cy="3709489"/>
            <a:chOff x="324785" y="1637389"/>
            <a:chExt cx="10723353" cy="473393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754706A-6F38-4BBA-83E9-A73DB9EA82D6}"/>
                </a:ext>
              </a:extLst>
            </p:cNvPr>
            <p:cNvSpPr txBox="1"/>
            <p:nvPr/>
          </p:nvSpPr>
          <p:spPr>
            <a:xfrm>
              <a:off x="324785" y="1637389"/>
              <a:ext cx="10484971" cy="785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Dendrogram </a:t>
              </a:r>
              <a:r>
                <a: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diagram that </a:t>
              </a:r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shows the </a:t>
              </a:r>
              <a:r>
                <a:rPr lang="en-US" altLang="ko-KR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hierarchical</a:t>
              </a:r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relationship 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 objects </a:t>
              </a:r>
              <a:r>
                <a:rPr lang="en-US" altLang="ko-KR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such as </a:t>
              </a:r>
              <a:r>
                <a:rPr lang="en-US" altLang="ko-KR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stem of a tree</a:t>
              </a:r>
              <a:r>
                <a:rPr lang="en-US" altLang="ko-KR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ko-KR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EEF18691-100B-4654-B6B1-104825892C9B}"/>
                </a:ext>
              </a:extLst>
            </p:cNvPr>
            <p:cNvGrpSpPr/>
            <p:nvPr/>
          </p:nvGrpSpPr>
          <p:grpSpPr>
            <a:xfrm>
              <a:off x="756009" y="2965253"/>
              <a:ext cx="5055371" cy="3406071"/>
              <a:chOff x="638307" y="2698401"/>
              <a:chExt cx="5055371" cy="3406071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2B3C961-2FE0-4000-B5E2-71D5217E434C}"/>
                  </a:ext>
                </a:extLst>
              </p:cNvPr>
              <p:cNvSpPr/>
              <p:nvPr/>
            </p:nvSpPr>
            <p:spPr>
              <a:xfrm rot="20700000">
                <a:off x="638307" y="2698401"/>
                <a:ext cx="5055371" cy="3406071"/>
              </a:xfrm>
              <a:prstGeom prst="ellipse">
                <a:avLst/>
              </a:prstGeom>
              <a:solidFill>
                <a:schemeClr val="accent5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683017E0-0F22-4B20-A72B-21F2FD57D439}"/>
                  </a:ext>
                </a:extLst>
              </p:cNvPr>
              <p:cNvGrpSpPr/>
              <p:nvPr/>
            </p:nvGrpSpPr>
            <p:grpSpPr>
              <a:xfrm>
                <a:off x="1026160" y="3037840"/>
                <a:ext cx="2722880" cy="2722880"/>
                <a:chOff x="1026160" y="3037840"/>
                <a:chExt cx="2722880" cy="2722880"/>
              </a:xfrm>
            </p:grpSpPr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96FCA3A4-21C1-4ABE-99E2-DCC429D10120}"/>
                    </a:ext>
                  </a:extLst>
                </p:cNvPr>
                <p:cNvSpPr/>
                <p:nvPr/>
              </p:nvSpPr>
              <p:spPr>
                <a:xfrm>
                  <a:off x="1026160" y="3037840"/>
                  <a:ext cx="2722880" cy="2722880"/>
                </a:xfrm>
                <a:prstGeom prst="ellipse">
                  <a:avLst/>
                </a:prstGeom>
                <a:solidFill>
                  <a:schemeClr val="accent5">
                    <a:alpha val="4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97FFB8A9-A7E3-4170-B95E-DE0D81E8D791}"/>
                    </a:ext>
                  </a:extLst>
                </p:cNvPr>
                <p:cNvSpPr/>
                <p:nvPr/>
              </p:nvSpPr>
              <p:spPr>
                <a:xfrm>
                  <a:off x="1330960" y="3931920"/>
                  <a:ext cx="1442720" cy="1442720"/>
                </a:xfrm>
                <a:prstGeom prst="ellipse">
                  <a:avLst/>
                </a:prstGeom>
                <a:solidFill>
                  <a:schemeClr val="accent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B8A386AE-7CF2-4A01-A833-4B56CA7A5A4D}"/>
                    </a:ext>
                  </a:extLst>
                </p:cNvPr>
                <p:cNvSpPr/>
                <p:nvPr/>
              </p:nvSpPr>
              <p:spPr>
                <a:xfrm>
                  <a:off x="1473200" y="4399280"/>
                  <a:ext cx="508000" cy="508000"/>
                </a:xfrm>
                <a:prstGeom prst="ellipse">
                  <a:avLst/>
                </a:prstGeom>
                <a:solidFill>
                  <a:schemeClr val="accent1"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04178432-F771-4A71-AE55-5AAA85D8D147}"/>
                    </a:ext>
                  </a:extLst>
                </p:cNvPr>
                <p:cNvSpPr/>
                <p:nvPr/>
              </p:nvSpPr>
              <p:spPr>
                <a:xfrm>
                  <a:off x="2133600" y="4399280"/>
                  <a:ext cx="508000" cy="508000"/>
                </a:xfrm>
                <a:prstGeom prst="ellipse">
                  <a:avLst/>
                </a:prstGeom>
                <a:solidFill>
                  <a:schemeClr val="accent1"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C3ACAD50-7CE1-4BA0-8BD5-CEA552AC426A}"/>
                    </a:ext>
                  </a:extLst>
                </p:cNvPr>
                <p:cNvSpPr/>
                <p:nvPr/>
              </p:nvSpPr>
              <p:spPr>
                <a:xfrm>
                  <a:off x="2997200" y="3749040"/>
                  <a:ext cx="508000" cy="508000"/>
                </a:xfrm>
                <a:prstGeom prst="ellipse">
                  <a:avLst/>
                </a:prstGeom>
                <a:solidFill>
                  <a:schemeClr val="accent1"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B6C65B86-2514-4A8D-8E76-07A1BE08AF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6240" y="3955385"/>
                      <a:ext cx="812801" cy="4516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⋃</m:t>
                            </m:r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oMath>
                        </m:oMathPara>
                      </a14:m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B6C65B86-2514-4A8D-8E76-07A1BE08AF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6240" y="3955385"/>
                      <a:ext cx="812801" cy="45169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8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1933917D-CEE0-4A83-B34F-CA25A09EB0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440" y="4453225"/>
                      <a:ext cx="69088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oMath>
                        </m:oMathPara>
                      </a14:m>
                      <a:endParaRPr lang="ko-KR" altLang="en-US" sz="2000" b="1" dirty="0"/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1933917D-CEE0-4A83-B34F-CA25A09EB0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440" y="4453225"/>
                      <a:ext cx="690880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51D791C9-D18B-405E-9A17-66DF63926F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2160" y="4453225"/>
                      <a:ext cx="69088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oMath>
                        </m:oMathPara>
                      </a14:m>
                      <a:endParaRPr lang="ko-KR" altLang="en-US" sz="2000" b="1" dirty="0"/>
                    </a:p>
                  </p:txBody>
                </p:sp>
              </mc:Choice>
              <mc:Fallback xmlns="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51D791C9-D18B-405E-9A17-66DF63926F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2160" y="4453225"/>
                      <a:ext cx="690880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AF437288-4ECA-4D7D-86DC-91EB8846AE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5760" y="3802985"/>
                      <a:ext cx="69088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oMath>
                        </m:oMathPara>
                      </a14:m>
                      <a:endParaRPr lang="ko-KR" altLang="en-US" sz="2000" b="1" dirty="0"/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AF437288-4ECA-4D7D-86DC-91EB8846A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5760" y="3802985"/>
                      <a:ext cx="690880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3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076F1C7A-1C34-4CB5-8A56-3D71744CB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3240" y="3210198"/>
                      <a:ext cx="1234440" cy="4516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⋃</m:t>
                            </m:r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)⋃</m:t>
                            </m:r>
                            <m:r>
                              <a:rPr lang="en-US" altLang="ko-KR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oMath>
                        </m:oMathPara>
                      </a14:m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076F1C7A-1C34-4CB5-8A56-3D71744CBA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3240" y="3210198"/>
                      <a:ext cx="1234440" cy="45169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739" r="-5096" b="-137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17AE3095-D572-4A7E-B0B4-DDBD084BDF82}"/>
                  </a:ext>
                </a:extLst>
              </p:cNvPr>
              <p:cNvSpPr/>
              <p:nvPr/>
            </p:nvSpPr>
            <p:spPr>
              <a:xfrm>
                <a:off x="4430007" y="4203095"/>
                <a:ext cx="508000" cy="50800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910BED33-7D8B-4BDA-94AD-6D4986D74AD4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567" y="4238580"/>
                    <a:ext cx="69088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oMath>
                      </m:oMathPara>
                    </a14:m>
                    <a:endParaRPr lang="ko-KR" altLang="en-US" sz="2000" b="1" dirty="0"/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910BED33-7D8B-4BDA-94AD-6D4986D74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8567" y="4238580"/>
                    <a:ext cx="690880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3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98C896BE-44AE-42FC-BE44-B5F04FC52C18}"/>
                      </a:ext>
                    </a:extLst>
                  </p:cNvPr>
                  <p:cNvSpPr txBox="1"/>
                  <p:nvPr/>
                </p:nvSpPr>
                <p:spPr>
                  <a:xfrm>
                    <a:off x="3625835" y="2986537"/>
                    <a:ext cx="1234440" cy="4516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⋃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)⋃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)⋃</m:t>
                          </m:r>
                          <m:r>
                            <a:rPr lang="en-US" altLang="ko-KR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oMath>
                      </m:oMathPara>
                    </a14:m>
                    <a:endParaRPr lang="ko-KR" altLang="en-US" sz="17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98C896BE-44AE-42FC-BE44-B5F04FC52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835" y="2986537"/>
                    <a:ext cx="1234440" cy="4516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854" r="-31210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04B06343-31A0-4392-A46E-0DC55E716423}"/>
                </a:ext>
              </a:extLst>
            </p:cNvPr>
            <p:cNvGrpSpPr/>
            <p:nvPr/>
          </p:nvGrpSpPr>
          <p:grpSpPr>
            <a:xfrm>
              <a:off x="7224454" y="2943447"/>
              <a:ext cx="3823684" cy="3337160"/>
              <a:chOff x="6815408" y="2613519"/>
              <a:chExt cx="3823684" cy="3337160"/>
            </a:xfrm>
          </p:grpSpPr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id="{8ED17658-8DE9-4F87-AB8A-93E6EC567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5408" y="2635325"/>
                <a:ext cx="3823684" cy="301212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37BAE414-D2E7-4D6E-9817-D76AAD619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036" y="5550569"/>
                    <a:ext cx="377872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ko-KR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37BAE414-D2E7-4D6E-9817-D76AAD619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9036" y="5550569"/>
                    <a:ext cx="377872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750" b="-173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242997EC-1AE6-4EF5-A358-1750A7191239}"/>
                      </a:ext>
                    </a:extLst>
                  </p:cNvPr>
                  <p:cNvSpPr txBox="1"/>
                  <p:nvPr/>
                </p:nvSpPr>
                <p:spPr>
                  <a:xfrm>
                    <a:off x="7115128" y="4033649"/>
                    <a:ext cx="812799" cy="4516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⋃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ko-KR" altLang="en-US" sz="17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242997EC-1AE6-4EF5-A358-1750A71912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128" y="4033649"/>
                    <a:ext cx="812799" cy="4516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3E4AF3CB-A5AF-4555-95F5-C4C2BF5F2A0A}"/>
                      </a:ext>
                    </a:extLst>
                  </p:cNvPr>
                  <p:cNvSpPr txBox="1"/>
                  <p:nvPr/>
                </p:nvSpPr>
                <p:spPr>
                  <a:xfrm>
                    <a:off x="8446192" y="5550569"/>
                    <a:ext cx="377872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ko-KR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3E4AF3CB-A5AF-4555-95F5-C4C2BF5F2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192" y="5550569"/>
                    <a:ext cx="377872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b="-173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AFC4D59A-B2AB-4DBD-A3B1-7D6829A4F2A4}"/>
                      </a:ext>
                    </a:extLst>
                  </p:cNvPr>
                  <p:cNvSpPr txBox="1"/>
                  <p:nvPr/>
                </p:nvSpPr>
                <p:spPr>
                  <a:xfrm>
                    <a:off x="9164770" y="5550569"/>
                    <a:ext cx="377872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ko-KR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AFC4D59A-B2AB-4DBD-A3B1-7D6829A4F2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4770" y="5550569"/>
                    <a:ext cx="377872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173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1B902092-DD58-4565-BD08-99A14DD7A152}"/>
                      </a:ext>
                    </a:extLst>
                  </p:cNvPr>
                  <p:cNvSpPr txBox="1"/>
                  <p:nvPr/>
                </p:nvSpPr>
                <p:spPr>
                  <a:xfrm>
                    <a:off x="9901931" y="5550569"/>
                    <a:ext cx="377872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oMath>
                      </m:oMathPara>
                    </a14:m>
                    <a:endParaRPr lang="ko-KR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1B902092-DD58-4565-BD08-99A14DD7A1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1931" y="5550569"/>
                    <a:ext cx="377872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2917" r="-4167" b="-173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87D86765-2E3A-4828-9245-9EE5E48A039E}"/>
                      </a:ext>
                    </a:extLst>
                  </p:cNvPr>
                  <p:cNvSpPr txBox="1"/>
                  <p:nvPr/>
                </p:nvSpPr>
                <p:spPr>
                  <a:xfrm>
                    <a:off x="7262850" y="3391932"/>
                    <a:ext cx="1234439" cy="4516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⋃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)⋃</m:t>
                          </m:r>
                          <m:r>
                            <a:rPr lang="en-US" altLang="ko-KR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ko-KR" altLang="en-US" sz="17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87D86765-2E3A-4828-9245-9EE5E48A0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850" y="3391932"/>
                    <a:ext cx="1234439" cy="45169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2739" r="-4459" b="-1206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216786D2-5FC7-400B-B4EF-B053F4C4E33E}"/>
                      </a:ext>
                    </a:extLst>
                  </p:cNvPr>
                  <p:cNvSpPr txBox="1"/>
                  <p:nvPr/>
                </p:nvSpPr>
                <p:spPr>
                  <a:xfrm>
                    <a:off x="7632694" y="2613519"/>
                    <a:ext cx="1234440" cy="4516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⋃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)⋃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)⋃</m:t>
                          </m:r>
                          <m:r>
                            <a:rPr lang="en-US" altLang="ko-KR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oMath>
                      </m:oMathPara>
                    </a14:m>
                    <a:endParaRPr lang="ko-KR" altLang="en-US" sz="17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216786D2-5FC7-400B-B4EF-B053F4C4E3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2694" y="2613519"/>
                    <a:ext cx="1234440" cy="45169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9490" r="-31210" b="-1206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58F3B6-CC86-44C4-9A9D-173F9FDF477A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03033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Conventional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168D04-B127-4521-AFC4-39E4C43E8DB6}"/>
              </a:ext>
            </a:extLst>
          </p:cNvPr>
          <p:cNvSpPr txBox="1"/>
          <p:nvPr/>
        </p:nvSpPr>
        <p:spPr>
          <a:xfrm>
            <a:off x="246380" y="791392"/>
            <a:ext cx="838962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methods with TDA:</a:t>
            </a:r>
          </a:p>
          <a:p>
            <a:pPr algn="just">
              <a:lnSpc>
                <a:spcPct val="100000"/>
              </a:lnSpc>
            </a:pP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ingle linkage dendrogram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scaling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754706A-6F38-4BBA-83E9-A73DB9EA82D6}"/>
              </a:ext>
            </a:extLst>
          </p:cNvPr>
          <p:cNvSpPr txBox="1"/>
          <p:nvPr/>
        </p:nvSpPr>
        <p:spPr>
          <a:xfrm>
            <a:off x="406400" y="2357120"/>
            <a:ext cx="746282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 method 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linkage method that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</a:t>
            </a:r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of each cluster.  </a:t>
            </a:r>
            <a:endParaRPr lang="en-US" altLang="ko-KR" sz="1600" b="0" i="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C3DBE13-E7AD-4D98-A5D8-D43B5EF7D10F}"/>
              </a:ext>
            </a:extLst>
          </p:cNvPr>
          <p:cNvSpPr/>
          <p:nvPr/>
        </p:nvSpPr>
        <p:spPr>
          <a:xfrm>
            <a:off x="1116493" y="3631688"/>
            <a:ext cx="1942310" cy="1963333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7C1D03-1092-47DC-B900-909B76E43528}"/>
                  </a:ext>
                </a:extLst>
              </p:cNvPr>
              <p:cNvSpPr txBox="1"/>
              <p:nvPr/>
            </p:nvSpPr>
            <p:spPr>
              <a:xfrm rot="21336240">
                <a:off x="3026008" y="4364086"/>
                <a:ext cx="3026394" cy="476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7C1D03-1092-47DC-B900-909B76E4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240">
                <a:off x="3026008" y="4364086"/>
                <a:ext cx="3026394" cy="476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46D42A34-E4F0-4047-BA4F-82BC168361DF}"/>
              </a:ext>
            </a:extLst>
          </p:cNvPr>
          <p:cNvSpPr/>
          <p:nvPr/>
        </p:nvSpPr>
        <p:spPr>
          <a:xfrm>
            <a:off x="1828911" y="4333724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734FA-5359-43FB-9675-83A7C96F23AF}"/>
              </a:ext>
            </a:extLst>
          </p:cNvPr>
          <p:cNvSpPr/>
          <p:nvPr/>
        </p:nvSpPr>
        <p:spPr>
          <a:xfrm>
            <a:off x="2273943" y="4097069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A9D9FD-37D4-4C33-8AAC-E913933A4867}"/>
              </a:ext>
            </a:extLst>
          </p:cNvPr>
          <p:cNvSpPr/>
          <p:nvPr/>
        </p:nvSpPr>
        <p:spPr>
          <a:xfrm>
            <a:off x="1474975" y="4888145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EABAB0-EA48-482D-B657-A93C86F87198}"/>
              </a:ext>
            </a:extLst>
          </p:cNvPr>
          <p:cNvSpPr/>
          <p:nvPr/>
        </p:nvSpPr>
        <p:spPr>
          <a:xfrm>
            <a:off x="1865273" y="5140161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F239C5-AE19-461F-9666-507129D1EC6B}"/>
              </a:ext>
            </a:extLst>
          </p:cNvPr>
          <p:cNvSpPr/>
          <p:nvPr/>
        </p:nvSpPr>
        <p:spPr>
          <a:xfrm>
            <a:off x="2658247" y="4921793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59D783-CD76-4910-9655-FD11103676BB}"/>
              </a:ext>
            </a:extLst>
          </p:cNvPr>
          <p:cNvSpPr/>
          <p:nvPr/>
        </p:nvSpPr>
        <p:spPr>
          <a:xfrm>
            <a:off x="2084333" y="4537280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8FEFD9-C9CD-4EAF-805C-C94FC73644AE}"/>
              </a:ext>
            </a:extLst>
          </p:cNvPr>
          <p:cNvSpPr/>
          <p:nvPr/>
        </p:nvSpPr>
        <p:spPr>
          <a:xfrm>
            <a:off x="1600625" y="3978968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89A5A6B-7802-4E35-9A52-EFA5D7D0D13F}"/>
              </a:ext>
            </a:extLst>
          </p:cNvPr>
          <p:cNvSpPr/>
          <p:nvPr/>
        </p:nvSpPr>
        <p:spPr>
          <a:xfrm>
            <a:off x="5913606" y="3659633"/>
            <a:ext cx="1942310" cy="1963333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4B75A3-BE69-42EF-8FE5-D7710B8273DD}"/>
              </a:ext>
            </a:extLst>
          </p:cNvPr>
          <p:cNvSpPr/>
          <p:nvPr/>
        </p:nvSpPr>
        <p:spPr>
          <a:xfrm>
            <a:off x="7368661" y="4050388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6A85773-BBAF-4B90-8379-D0FC39085D87}"/>
              </a:ext>
            </a:extLst>
          </p:cNvPr>
          <p:cNvSpPr/>
          <p:nvPr/>
        </p:nvSpPr>
        <p:spPr>
          <a:xfrm>
            <a:off x="6617221" y="4092768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9293A6-2100-4C35-91E4-2A952BC00CAD}"/>
              </a:ext>
            </a:extLst>
          </p:cNvPr>
          <p:cNvSpPr/>
          <p:nvPr/>
        </p:nvSpPr>
        <p:spPr>
          <a:xfrm>
            <a:off x="6227398" y="4452113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E3C30B9-49EE-49EB-A896-1B85C6703CD4}"/>
              </a:ext>
            </a:extLst>
          </p:cNvPr>
          <p:cNvSpPr/>
          <p:nvPr/>
        </p:nvSpPr>
        <p:spPr>
          <a:xfrm>
            <a:off x="6806407" y="5150738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39A04A-BA36-4802-8029-EC3B91BD3C24}"/>
              </a:ext>
            </a:extLst>
          </p:cNvPr>
          <p:cNvSpPr/>
          <p:nvPr/>
        </p:nvSpPr>
        <p:spPr>
          <a:xfrm>
            <a:off x="7529913" y="4725631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A1DE79A-A45B-45EE-B5A2-30F149BC05EB}"/>
              </a:ext>
            </a:extLst>
          </p:cNvPr>
          <p:cNvSpPr/>
          <p:nvPr/>
        </p:nvSpPr>
        <p:spPr>
          <a:xfrm>
            <a:off x="6082902" y="4641299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BA07FBC-996B-4A8D-BDA4-843225E400CF}"/>
              </a:ext>
            </a:extLst>
          </p:cNvPr>
          <p:cNvSpPr/>
          <p:nvPr/>
        </p:nvSpPr>
        <p:spPr>
          <a:xfrm>
            <a:off x="6806407" y="4461894"/>
            <a:ext cx="189186" cy="189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2EC352-BC48-4916-9065-870333930F81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 flipV="1">
            <a:off x="2847433" y="4735892"/>
            <a:ext cx="3235469" cy="2804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AAF155-BACD-49D3-983E-B63FF252B1AF}"/>
                  </a:ext>
                </a:extLst>
              </p:cNvPr>
              <p:cNvSpPr txBox="1"/>
              <p:nvPr/>
            </p:nvSpPr>
            <p:spPr>
              <a:xfrm>
                <a:off x="1850626" y="5654022"/>
                <a:ext cx="51791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AAF155-BACD-49D3-983E-B63FF252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26" y="5654022"/>
                <a:ext cx="51791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4A7AB4-158B-4B3F-B1CA-3C4B9CB328D4}"/>
                  </a:ext>
                </a:extLst>
              </p:cNvPr>
              <p:cNvSpPr txBox="1"/>
              <p:nvPr/>
            </p:nvSpPr>
            <p:spPr>
              <a:xfrm>
                <a:off x="6806406" y="5698915"/>
                <a:ext cx="44814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4A7AB4-158B-4B3F-B1CA-3C4B9CB3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06" y="5698915"/>
                <a:ext cx="448141" cy="477054"/>
              </a:xfrm>
              <a:prstGeom prst="rect">
                <a:avLst/>
              </a:prstGeom>
              <a:blipFill>
                <a:blip r:embed="rId4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D97BA9D-29A8-4DE8-9AE8-8438E21DE72B}"/>
                  </a:ext>
                </a:extLst>
              </p:cNvPr>
              <p:cNvSpPr txBox="1"/>
              <p:nvPr/>
            </p:nvSpPr>
            <p:spPr>
              <a:xfrm>
                <a:off x="2355499" y="4138168"/>
                <a:ext cx="6054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D97BA9D-29A8-4DE8-9AE8-8438E21D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99" y="4138168"/>
                <a:ext cx="6054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ED1B1B-1618-43CC-9D17-4D874BF29B4C}"/>
                  </a:ext>
                </a:extLst>
              </p:cNvPr>
              <p:cNvSpPr txBox="1"/>
              <p:nvPr/>
            </p:nvSpPr>
            <p:spPr>
              <a:xfrm>
                <a:off x="6901000" y="4042749"/>
                <a:ext cx="510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ED1B1B-1618-43CC-9D17-4D874BF2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000" y="4042749"/>
                <a:ext cx="51090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C10AE6-D4DC-496C-8A5C-EEFBC4E91B26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77353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0"/>
            <a:ext cx="9144000" cy="68618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2C0B1-5A01-4167-B2EA-5E59A44BB37F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44C8D0F-BD60-477D-A404-1D11000FA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7040"/>
            <a:ext cx="9144000" cy="579120"/>
          </a:xfrm>
        </p:spPr>
        <p:txBody>
          <a:bodyPr>
            <a:normAutofit/>
          </a:bodyPr>
          <a:lstStyle/>
          <a:p>
            <a:r>
              <a:rPr lang="en-US" altLang="ko-KR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ko-KR" altLang="en-US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966AE39-DE62-4E19-B628-508479B071F6}"/>
              </a:ext>
            </a:extLst>
          </p:cNvPr>
          <p:cNvSpPr txBox="1">
            <a:spLocks/>
          </p:cNvSpPr>
          <p:nvPr/>
        </p:nvSpPr>
        <p:spPr>
          <a:xfrm>
            <a:off x="367553" y="1168079"/>
            <a:ext cx="2796988" cy="462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1. Introduction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D854022-8A87-4586-81BE-5D0741DE0602}"/>
              </a:ext>
            </a:extLst>
          </p:cNvPr>
          <p:cNvSpPr txBox="1">
            <a:spLocks/>
          </p:cNvSpPr>
          <p:nvPr/>
        </p:nvSpPr>
        <p:spPr>
          <a:xfrm>
            <a:off x="410135" y="1507367"/>
            <a:ext cx="2860788" cy="650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Data analysis methodologies</a:t>
            </a:r>
          </a:p>
          <a:p>
            <a:pPr algn="l">
              <a:lnSpc>
                <a:spcPct val="110000"/>
              </a:lnSpc>
            </a:pP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Research motivation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CB5921F-DF9F-4173-9FDA-4CD4C6C977BF}"/>
              </a:ext>
            </a:extLst>
          </p:cNvPr>
          <p:cNvSpPr txBox="1">
            <a:spLocks/>
          </p:cNvSpPr>
          <p:nvPr/>
        </p:nvSpPr>
        <p:spPr>
          <a:xfrm>
            <a:off x="-40640" y="2173798"/>
            <a:ext cx="4165600" cy="462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2. Analysis Methods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F8283054-AA7A-4D2D-82E5-DD2B02B09CDA}"/>
              </a:ext>
            </a:extLst>
          </p:cNvPr>
          <p:cNvSpPr txBox="1">
            <a:spLocks/>
          </p:cNvSpPr>
          <p:nvPr/>
        </p:nvSpPr>
        <p:spPr>
          <a:xfrm>
            <a:off x="405353" y="2542662"/>
            <a:ext cx="3142129" cy="674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Topological data analysis</a:t>
            </a:r>
          </a:p>
          <a:p>
            <a:pPr algn="l">
              <a:lnSpc>
                <a:spcPct val="110000"/>
              </a:lnSpc>
            </a:pP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Conventional analysis methods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A765850A-A431-44C3-9B05-FA6A46F2E3EC}"/>
              </a:ext>
            </a:extLst>
          </p:cNvPr>
          <p:cNvSpPr txBox="1">
            <a:spLocks/>
          </p:cNvSpPr>
          <p:nvPr/>
        </p:nvSpPr>
        <p:spPr>
          <a:xfrm>
            <a:off x="367553" y="3188629"/>
            <a:ext cx="4735755" cy="462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3. Development of GUI Program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B8889F3-3DFE-468F-93B8-36ECA84915D4}"/>
              </a:ext>
            </a:extLst>
          </p:cNvPr>
          <p:cNvSpPr txBox="1">
            <a:spLocks/>
          </p:cNvSpPr>
          <p:nvPr/>
        </p:nvSpPr>
        <p:spPr>
          <a:xfrm>
            <a:off x="405353" y="4035212"/>
            <a:ext cx="2445423" cy="6743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Biomechanical dataset</a:t>
            </a:r>
          </a:p>
          <a:p>
            <a:pPr algn="l">
              <a:lnSpc>
                <a:spcPct val="110000"/>
              </a:lnSpc>
            </a:pP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Results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BCED0CC2-49EB-46BF-ACCF-1CADD51BBA74}"/>
              </a:ext>
            </a:extLst>
          </p:cNvPr>
          <p:cNvSpPr txBox="1">
            <a:spLocks/>
          </p:cNvSpPr>
          <p:nvPr/>
        </p:nvSpPr>
        <p:spPr>
          <a:xfrm>
            <a:off x="223520" y="3649138"/>
            <a:ext cx="2990027" cy="462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 Application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3F32C8F8-4F80-4148-926F-965ED47D1A30}"/>
              </a:ext>
            </a:extLst>
          </p:cNvPr>
          <p:cNvSpPr txBox="1">
            <a:spLocks/>
          </p:cNvSpPr>
          <p:nvPr/>
        </p:nvSpPr>
        <p:spPr>
          <a:xfrm>
            <a:off x="223519" y="4712107"/>
            <a:ext cx="2990027" cy="462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5. Conclusion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4C17F-BE8D-48D6-8EDE-59DACCBA52DD}"/>
              </a:ext>
            </a:extLst>
          </p:cNvPr>
          <p:cNvSpPr txBox="1">
            <a:spLocks/>
          </p:cNvSpPr>
          <p:nvPr/>
        </p:nvSpPr>
        <p:spPr>
          <a:xfrm>
            <a:off x="178695" y="5168797"/>
            <a:ext cx="1838961" cy="462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46994-8BBD-42FF-AD87-8AA0218728BB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9878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Conventional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9168D04-B127-4521-AFC4-39E4C43E8DB6}"/>
                  </a:ext>
                </a:extLst>
              </p:cNvPr>
              <p:cNvSpPr txBox="1"/>
              <p:nvPr/>
            </p:nvSpPr>
            <p:spPr>
              <a:xfrm>
                <a:off x="246380" y="791392"/>
                <a:ext cx="8389620" cy="1215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 to barcode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00000"/>
                  </a:lnSpc>
                </a:pPr>
                <a:endPara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barcode for the </a:t>
                </a:r>
                <a:r>
                  <a:rPr lang="en-US" altLang="ko-K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Vietoris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-Rips construction is the same as the construction of the single linkage dendrogram [*].</a:t>
                </a: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9168D04-B127-4521-AFC4-39E4C43E8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" y="791392"/>
                <a:ext cx="8389620" cy="1215717"/>
              </a:xfrm>
              <a:prstGeom prst="rect">
                <a:avLst/>
              </a:prstGeom>
              <a:blipFill>
                <a:blip r:embed="rId2"/>
                <a:stretch>
                  <a:fillRect l="-799" t="-3518" r="-581" b="-5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림 35">
            <a:extLst>
              <a:ext uri="{FF2B5EF4-FFF2-40B4-BE49-F238E27FC236}">
                <a16:creationId xmlns:a16="http://schemas.microsoft.com/office/drawing/2014/main" id="{37D4C201-4DE0-40A3-8948-CF14A86179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6866" y="2071182"/>
            <a:ext cx="7290268" cy="41007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05B9D47-A003-4BEA-A5EC-5F393D3EBDD1}"/>
              </a:ext>
            </a:extLst>
          </p:cNvPr>
          <p:cNvSpPr txBox="1"/>
          <p:nvPr/>
        </p:nvSpPr>
        <p:spPr>
          <a:xfrm>
            <a:off x="0" y="6311691"/>
            <a:ext cx="9143999" cy="22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5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[*] Lee, H., Kang, H., Chung, M. K., Kim, B. N., &amp; Lee, D. S. (2012). Persistent brain network homology from the perspective of dendrogram. IEEE transactions on medical imaging, 31(12), 2267-2277.</a:t>
            </a:r>
            <a:endParaRPr lang="ko-KR" altLang="en-US" sz="8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86A0-B3EC-4825-B54B-A751BF9735BF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02300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Conventional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168D04-B127-4521-AFC4-39E4C43E8DB6}"/>
              </a:ext>
            </a:extLst>
          </p:cNvPr>
          <p:cNvSpPr txBox="1"/>
          <p:nvPr/>
        </p:nvSpPr>
        <p:spPr>
          <a:xfrm>
            <a:off x="246380" y="791392"/>
            <a:ext cx="83896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use of the information of the dendrogram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1A4A3F0-3C0D-44AC-B9CD-6A9FD8B7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6132"/>
            <a:ext cx="9144000" cy="102408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B72AC78-58E1-4B08-A297-8884FA08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49" y="1258858"/>
            <a:ext cx="5527563" cy="1298905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257CAACC-493B-4AA1-AEFF-8798DCDDA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53823"/>
            <a:ext cx="9144000" cy="1012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D44C1B0-0989-45C3-A489-87FDF08516C4}"/>
                  </a:ext>
                </a:extLst>
              </p:cNvPr>
              <p:cNvSpPr txBox="1"/>
              <p:nvPr/>
            </p:nvSpPr>
            <p:spPr>
              <a:xfrm>
                <a:off x="246380" y="2594342"/>
                <a:ext cx="55275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clustering information: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D44C1B0-0989-45C3-A489-87FDF085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" y="2594342"/>
                <a:ext cx="5527563" cy="400110"/>
              </a:xfrm>
              <a:prstGeom prst="rect">
                <a:avLst/>
              </a:prstGeom>
              <a:blipFill>
                <a:blip r:embed="rId5"/>
                <a:stretch>
                  <a:fillRect l="-992" t="-10769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074DBCC1-D9AA-48A9-AD0E-84A054554389}"/>
              </a:ext>
            </a:extLst>
          </p:cNvPr>
          <p:cNvSpPr txBox="1"/>
          <p:nvPr/>
        </p:nvSpPr>
        <p:spPr>
          <a:xfrm>
            <a:off x="246379" y="4498535"/>
            <a:ext cx="5455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 dendrogram as a matrix form: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A56CA-B377-4FF3-B25B-12EDBD5FC828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007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Conventional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168D04-B127-4521-AFC4-39E4C43E8DB6}"/>
              </a:ext>
            </a:extLst>
          </p:cNvPr>
          <p:cNvSpPr txBox="1"/>
          <p:nvPr/>
        </p:nvSpPr>
        <p:spPr>
          <a:xfrm>
            <a:off x="246380" y="791392"/>
            <a:ext cx="838962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of multiple dataset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3AD434D-CD00-45BF-83C8-529EB0E4084F}"/>
                  </a:ext>
                </a:extLst>
              </p:cNvPr>
              <p:cNvSpPr txBox="1"/>
              <p:nvPr/>
            </p:nvSpPr>
            <p:spPr>
              <a:xfrm>
                <a:off x="1972233" y="2449164"/>
                <a:ext cx="4937914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𝑮𝑯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sepChr m:val="(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ko-KR" altLang="en-US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ko-KR" altLang="en-US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sub>
                                  </m:sSub>
                                </m:e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ko-KR" altLang="en-US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ko-KR" altLang="en-US" b="1" i="1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3AD434D-CD00-45BF-83C8-529EB0E4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233" y="2449164"/>
                <a:ext cx="4937914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57C31-2A4A-4A18-BF09-4BC3E6F521B7}"/>
                  </a:ext>
                </a:extLst>
              </p:cNvPr>
              <p:cNvSpPr txBox="1"/>
              <p:nvPr/>
            </p:nvSpPr>
            <p:spPr>
              <a:xfrm>
                <a:off x="156975" y="1479703"/>
                <a:ext cx="8389619" cy="67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</a:t>
                </a:r>
                <a:r>
                  <a:rPr lang="en-US" altLang="ko-KR" b="1" dirty="0" err="1">
                    <a:solidFill>
                      <a:srgbClr val="0D0D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Gromov-Hausdorff</a:t>
                </a:r>
                <a:r>
                  <a:rPr lang="en-US" altLang="ko-KR" b="1" dirty="0">
                    <a:solidFill>
                      <a:srgbClr val="0D0D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distance (GH distance)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two single linkage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57C31-2A4A-4A18-BF09-4BC3E6F52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75" y="1479703"/>
                <a:ext cx="8389619" cy="673261"/>
              </a:xfrm>
              <a:prstGeom prst="rect">
                <a:avLst/>
              </a:prstGeom>
              <a:blipFill>
                <a:blip r:embed="rId3"/>
                <a:stretch>
                  <a:fillRect l="-654" t="-5455" r="-509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F248194-4614-4FF9-8DBB-35E53371F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4" y="3912851"/>
            <a:ext cx="4965260" cy="22782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273F9F8-3245-4767-BF79-4AF0366A1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10" y="3777894"/>
            <a:ext cx="2525602" cy="15324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12BA88-5B5D-4606-B371-ED67B4A16E30}"/>
              </a:ext>
            </a:extLst>
          </p:cNvPr>
          <p:cNvSpPr txBox="1"/>
          <p:nvPr/>
        </p:nvSpPr>
        <p:spPr>
          <a:xfrm>
            <a:off x="6294044" y="5458340"/>
            <a:ext cx="253588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 distance matrix form</a:t>
            </a:r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57EDD-1418-4304-9644-5109907BA0F6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89641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Conventional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168D04-B127-4521-AFC4-39E4C43E8DB6}"/>
              </a:ext>
            </a:extLst>
          </p:cNvPr>
          <p:cNvSpPr txBox="1"/>
          <p:nvPr/>
        </p:nvSpPr>
        <p:spPr>
          <a:xfrm>
            <a:off x="246380" y="791392"/>
            <a:ext cx="838962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Scaling (MDS)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3FB71-8B09-4DDE-A911-0E647977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024"/>
            <a:ext cx="9144000" cy="3299951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496818-13D2-44B4-A080-D183410C2AD6}"/>
              </a:ext>
            </a:extLst>
          </p:cNvPr>
          <p:cNvSpPr/>
          <p:nvPr/>
        </p:nvSpPr>
        <p:spPr>
          <a:xfrm>
            <a:off x="7225553" y="3012141"/>
            <a:ext cx="1219200" cy="242047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86AC98E-F41A-4428-9688-0C76234B62A3}"/>
              </a:ext>
            </a:extLst>
          </p:cNvPr>
          <p:cNvSpPr/>
          <p:nvPr/>
        </p:nvSpPr>
        <p:spPr>
          <a:xfrm>
            <a:off x="7225553" y="3803511"/>
            <a:ext cx="1219200" cy="242047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D201FC-08EB-4F04-B89F-819659FF0CF5}"/>
                  </a:ext>
                </a:extLst>
              </p:cNvPr>
              <p:cNvSpPr txBox="1"/>
              <p:nvPr/>
            </p:nvSpPr>
            <p:spPr>
              <a:xfrm>
                <a:off x="6526306" y="2929000"/>
                <a:ext cx="274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D201FC-08EB-4F04-B89F-819659FF0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06" y="2929000"/>
                <a:ext cx="274870" cy="369332"/>
              </a:xfrm>
              <a:prstGeom prst="rect">
                <a:avLst/>
              </a:prstGeom>
              <a:blipFill>
                <a:blip r:embed="rId3"/>
                <a:stretch>
                  <a:fillRect r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84139A-559E-4D26-BB96-0C17AACE2EC9}"/>
                  </a:ext>
                </a:extLst>
              </p:cNvPr>
              <p:cNvSpPr txBox="1"/>
              <p:nvPr/>
            </p:nvSpPr>
            <p:spPr>
              <a:xfrm>
                <a:off x="6523270" y="3739868"/>
                <a:ext cx="27487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84139A-559E-4D26-BB96-0C17AACE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70" y="3739868"/>
                <a:ext cx="274870" cy="390748"/>
              </a:xfrm>
              <a:prstGeom prst="rect">
                <a:avLst/>
              </a:prstGeom>
              <a:blipFill>
                <a:blip r:embed="rId4"/>
                <a:stretch>
                  <a:fillRect r="-28889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76C630-3858-429E-8CB2-1D99A2BC6828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087822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Conventional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168D04-B127-4521-AFC4-39E4C43E8DB6}"/>
              </a:ext>
            </a:extLst>
          </p:cNvPr>
          <p:cNvSpPr txBox="1"/>
          <p:nvPr/>
        </p:nvSpPr>
        <p:spPr>
          <a:xfrm>
            <a:off x="246380" y="791392"/>
            <a:ext cx="838962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Scaling (MDS)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86027DD-C12E-4FD8-A1DD-A5B48DB588BE}"/>
              </a:ext>
            </a:extLst>
          </p:cNvPr>
          <p:cNvGrpSpPr/>
          <p:nvPr/>
        </p:nvGrpSpPr>
        <p:grpSpPr>
          <a:xfrm>
            <a:off x="3659831" y="2119106"/>
            <a:ext cx="4669397" cy="3587759"/>
            <a:chOff x="1719565" y="2506265"/>
            <a:chExt cx="3527175" cy="271012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9584E99-2B4F-4B56-A5C9-1BF3A6281698}"/>
                </a:ext>
              </a:extLst>
            </p:cNvPr>
            <p:cNvSpPr/>
            <p:nvPr/>
          </p:nvSpPr>
          <p:spPr>
            <a:xfrm>
              <a:off x="2155882" y="2506265"/>
              <a:ext cx="3090858" cy="22860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2E511B6-C255-4233-8F58-415CFB3EC042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2155882" y="3649303"/>
              <a:ext cx="30908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5FB18D2-38D8-438F-8840-F5EF9A3D19AD}"/>
                </a:ext>
              </a:extLst>
            </p:cNvPr>
            <p:cNvCxnSpPr>
              <a:cxnSpLocks/>
              <a:stCxn id="49" idx="0"/>
              <a:endCxn id="49" idx="2"/>
            </p:cNvCxnSpPr>
            <p:nvPr/>
          </p:nvCxnSpPr>
          <p:spPr>
            <a:xfrm>
              <a:off x="3701311" y="2506265"/>
              <a:ext cx="0" cy="2286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D42B31-39DD-45BC-90B4-B9C41013B814}"/>
                </a:ext>
              </a:extLst>
            </p:cNvPr>
            <p:cNvSpPr txBox="1"/>
            <p:nvPr/>
          </p:nvSpPr>
          <p:spPr>
            <a:xfrm>
              <a:off x="3013689" y="4847059"/>
              <a:ext cx="13594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/>
                <a:t>Dim 1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20BB38-F2A2-49AA-B9F8-2F5152549248}"/>
                </a:ext>
              </a:extLst>
            </p:cNvPr>
            <p:cNvSpPr txBox="1"/>
            <p:nvPr/>
          </p:nvSpPr>
          <p:spPr>
            <a:xfrm rot="16200000">
              <a:off x="1224519" y="3464635"/>
              <a:ext cx="13594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/>
                <a:t>Dim 2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72489B-3120-4C2D-A0EF-B71419054FBD}"/>
                </a:ext>
              </a:extLst>
            </p:cNvPr>
            <p:cNvSpPr/>
            <p:nvPr/>
          </p:nvSpPr>
          <p:spPr>
            <a:xfrm>
              <a:off x="2950185" y="3946909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8EB6293-043B-4D85-BB9F-F105858C5134}"/>
                </a:ext>
              </a:extLst>
            </p:cNvPr>
            <p:cNvSpPr/>
            <p:nvPr/>
          </p:nvSpPr>
          <p:spPr>
            <a:xfrm>
              <a:off x="3357500" y="3588380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86DD122-B636-42FA-AF67-8CD39DEB9900}"/>
                </a:ext>
              </a:extLst>
            </p:cNvPr>
            <p:cNvSpPr/>
            <p:nvPr/>
          </p:nvSpPr>
          <p:spPr>
            <a:xfrm>
              <a:off x="2675815" y="3870741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B34299B-29C7-4A02-888F-E6E5A8A8362C}"/>
                </a:ext>
              </a:extLst>
            </p:cNvPr>
            <p:cNvSpPr/>
            <p:nvPr/>
          </p:nvSpPr>
          <p:spPr>
            <a:xfrm>
              <a:off x="4832328" y="4437298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62C1946-DC68-488C-9B98-161B1ACFC486}"/>
                </a:ext>
              </a:extLst>
            </p:cNvPr>
            <p:cNvSpPr/>
            <p:nvPr/>
          </p:nvSpPr>
          <p:spPr>
            <a:xfrm>
              <a:off x="3008592" y="4192883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9BD4B14-23B5-4824-9358-06990488D98E}"/>
                </a:ext>
              </a:extLst>
            </p:cNvPr>
            <p:cNvSpPr/>
            <p:nvPr/>
          </p:nvSpPr>
          <p:spPr>
            <a:xfrm>
              <a:off x="4186621" y="3372735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B734227-39FC-406F-8535-481329CC10F3}"/>
                </a:ext>
              </a:extLst>
            </p:cNvPr>
            <p:cNvSpPr/>
            <p:nvPr/>
          </p:nvSpPr>
          <p:spPr>
            <a:xfrm>
              <a:off x="4293849" y="3196872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5E31F97-BFFF-4DB3-BCC3-8157BC99A472}"/>
                </a:ext>
              </a:extLst>
            </p:cNvPr>
            <p:cNvSpPr/>
            <p:nvPr/>
          </p:nvSpPr>
          <p:spPr>
            <a:xfrm>
              <a:off x="2776519" y="2879723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D7DC32C-D47A-4A70-911E-0BBD8DEEC2B0}"/>
                </a:ext>
              </a:extLst>
            </p:cNvPr>
            <p:cNvSpPr/>
            <p:nvPr/>
          </p:nvSpPr>
          <p:spPr>
            <a:xfrm>
              <a:off x="3881313" y="4015473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2CE5863-F018-4CC6-988C-039B4E844131}"/>
                </a:ext>
              </a:extLst>
            </p:cNvPr>
            <p:cNvSpPr/>
            <p:nvPr/>
          </p:nvSpPr>
          <p:spPr>
            <a:xfrm>
              <a:off x="3231386" y="3673830"/>
              <a:ext cx="100704" cy="1007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8D97C9C-2CA1-414C-946E-1156DBE9C5AE}"/>
                    </a:ext>
                  </a:extLst>
                </p:cNvPr>
                <p:cNvSpPr txBox="1"/>
                <p:nvPr/>
              </p:nvSpPr>
              <p:spPr>
                <a:xfrm>
                  <a:off x="4193895" y="4036648"/>
                  <a:ext cx="2748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8D97C9C-2CA1-414C-946E-1156DBE9C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895" y="4036648"/>
                  <a:ext cx="27487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연결선: 구부러짐 80">
              <a:extLst>
                <a:ext uri="{FF2B5EF4-FFF2-40B4-BE49-F238E27FC236}">
                  <a16:creationId xmlns:a16="http://schemas.microsoft.com/office/drawing/2014/main" id="{4F9969C2-566E-440F-9588-697B2C13CA0A}"/>
                </a:ext>
              </a:extLst>
            </p:cNvPr>
            <p:cNvCxnSpPr>
              <a:cxnSpLocks/>
              <a:stCxn id="79" idx="1"/>
              <a:endCxn id="75" idx="5"/>
            </p:cNvCxnSpPr>
            <p:nvPr/>
          </p:nvCxnSpPr>
          <p:spPr>
            <a:xfrm rot="10800000">
              <a:off x="3967269" y="4101430"/>
              <a:ext cx="226626" cy="11988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7BA4549-7982-45DF-83BD-E80AA14FEC1A}"/>
                    </a:ext>
                  </a:extLst>
                </p:cNvPr>
                <p:cNvSpPr txBox="1"/>
                <p:nvPr/>
              </p:nvSpPr>
              <p:spPr>
                <a:xfrm>
                  <a:off x="3651954" y="3721478"/>
                  <a:ext cx="1220827" cy="2557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7BA4549-7982-45DF-83BD-E80AA14FE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954" y="3721478"/>
                  <a:ext cx="1220827" cy="255737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6954AB6-00F0-45FF-BFDC-09D3388D830C}"/>
              </a:ext>
            </a:extLst>
          </p:cNvPr>
          <p:cNvGrpSpPr/>
          <p:nvPr/>
        </p:nvGrpSpPr>
        <p:grpSpPr>
          <a:xfrm>
            <a:off x="708725" y="2510381"/>
            <a:ext cx="2001970" cy="1589618"/>
            <a:chOff x="6523270" y="2540999"/>
            <a:chExt cx="2001970" cy="1589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D201FC-08EB-4F04-B89F-819659FF0CF5}"/>
                    </a:ext>
                  </a:extLst>
                </p:cNvPr>
                <p:cNvSpPr txBox="1"/>
                <p:nvPr/>
              </p:nvSpPr>
              <p:spPr>
                <a:xfrm>
                  <a:off x="6526306" y="2929000"/>
                  <a:ext cx="2748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D201FC-08EB-4F04-B89F-819659FF0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306" y="2929000"/>
                  <a:ext cx="27487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84139A-559E-4D26-BB96-0C17AACE2EC9}"/>
                    </a:ext>
                  </a:extLst>
                </p:cNvPr>
                <p:cNvSpPr txBox="1"/>
                <p:nvPr/>
              </p:nvSpPr>
              <p:spPr>
                <a:xfrm>
                  <a:off x="6523270" y="3739868"/>
                  <a:ext cx="274870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84139A-559E-4D26-BB96-0C17AACE2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270" y="3739868"/>
                  <a:ext cx="274870" cy="390748"/>
                </a:xfrm>
                <a:prstGeom prst="rect">
                  <a:avLst/>
                </a:prstGeom>
                <a:blipFill>
                  <a:blip r:embed="rId5"/>
                  <a:stretch>
                    <a:fillRect r="-28889"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BCECF0E1-CC3B-4783-8A19-BFC9031A1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8855" y="2540999"/>
              <a:ext cx="1326385" cy="1589618"/>
            </a:xfrm>
            <a:prstGeom prst="rect">
              <a:avLst/>
            </a:prstGeom>
          </p:spPr>
        </p:pic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3A38928E-18BE-42CB-9559-CEF4D86689E6}"/>
                </a:ext>
              </a:extLst>
            </p:cNvPr>
            <p:cNvSpPr/>
            <p:nvPr/>
          </p:nvSpPr>
          <p:spPr>
            <a:xfrm>
              <a:off x="7225553" y="3012141"/>
              <a:ext cx="1219200" cy="242047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4269931B-9F37-4244-8C49-420801B949BF}"/>
                </a:ext>
              </a:extLst>
            </p:cNvPr>
            <p:cNvSpPr/>
            <p:nvPr/>
          </p:nvSpPr>
          <p:spPr>
            <a:xfrm>
              <a:off x="7225553" y="3803511"/>
              <a:ext cx="1219200" cy="242047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5019AAF-B9D7-4A95-8D8A-82E30CAE4A86}"/>
              </a:ext>
            </a:extLst>
          </p:cNvPr>
          <p:cNvSpPr txBox="1"/>
          <p:nvPr/>
        </p:nvSpPr>
        <p:spPr>
          <a:xfrm>
            <a:off x="1557635" y="2028384"/>
            <a:ext cx="993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0401F-09F2-4196-BE9F-A5EF3E2C3EEF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62430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2331720"/>
            <a:ext cx="9144000" cy="1097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75560"/>
            <a:ext cx="6858000" cy="549357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3. Development of GUI program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9EA29-4A26-4833-9E28-A204A6421611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2957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8F18817-11E9-4814-8342-0DCF6EDC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25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video for the execution of </a:t>
            </a:r>
            <a:r>
              <a:rPr lang="en-US" altLang="ko-K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GUI_AppTDA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A6FF6-4898-457A-B483-ABB52BB38438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41</a:t>
            </a:r>
            <a:endParaRPr lang="ko-KR" altLang="en-US" sz="1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CD98E0-17DA-4A33-811B-D2C60134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330"/>
            <a:ext cx="9144000" cy="51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67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2331720"/>
            <a:ext cx="9144000" cy="1097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75560"/>
            <a:ext cx="6858000" cy="54935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 Application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96806-DAA2-4609-81AC-D9C91800F7BD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25017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 Biomechanical Dataset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F49B1-DC51-433E-ABFB-63B3B99E2DB2}"/>
              </a:ext>
            </a:extLst>
          </p:cNvPr>
          <p:cNvSpPr txBox="1"/>
          <p:nvPr/>
        </p:nvSpPr>
        <p:spPr>
          <a:xfrm>
            <a:off x="2044264" y="688449"/>
            <a:ext cx="69837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joint angles of 3</a:t>
            </a:r>
            <a:r>
              <a:rPr lang="en-US" altLang="ko-K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 </a:t>
            </a:r>
            <a:r>
              <a:rPr lang="en-US" altLang="ko-KR" sz="1500" b="1" dirty="0">
                <a:solidFill>
                  <a:srgbClr val="F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 </a:t>
            </a:r>
            <a:r>
              <a:rPr lang="en-US" altLang="ko-KR" sz="1300" b="1" dirty="0">
                <a:solidFill>
                  <a:srgbClr val="F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300" b="1" dirty="0">
                <a:solidFill>
                  <a:srgbClr val="F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굽힘</a:t>
            </a:r>
            <a:r>
              <a:rPr lang="en-US" altLang="ko-KR" sz="1300" b="1" dirty="0">
                <a:solidFill>
                  <a:srgbClr val="F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300" b="1" dirty="0">
                <a:solidFill>
                  <a:srgbClr val="F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폄</a:t>
            </a:r>
            <a:r>
              <a:rPr lang="en-US" altLang="ko-KR" sz="1300" b="1" dirty="0">
                <a:solidFill>
                  <a:srgbClr val="F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ko-KR" sz="1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벌림</a:t>
            </a:r>
            <a:r>
              <a:rPr lang="en-US" altLang="ko-KR" sz="1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모음</a:t>
            </a:r>
            <a:r>
              <a:rPr lang="en-US" altLang="ko-KR" sz="1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 </a:t>
            </a:r>
            <a:r>
              <a:rPr lang="en-US" altLang="ko-KR" sz="13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내</a:t>
            </a:r>
            <a:r>
              <a:rPr lang="en-US" altLang="ko-KR" sz="13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외부 회전</a:t>
            </a:r>
            <a:r>
              <a:rPr lang="en-US" altLang="ko-KR" sz="13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X-factor : </a:t>
            </a:r>
            <a:r>
              <a:rPr lang="en-US" altLang="ko-KR" sz="1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the difference between the rotation angles for the upper and lower bodies while the golfer takes a backswing </a:t>
            </a:r>
            <a:endParaRPr lang="ko-KR" altLang="en-US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133219-67D6-427E-AB5A-8FBB2AEF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2" y="803768"/>
            <a:ext cx="1114611" cy="12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A49B9B-2277-4D08-8261-DCC69F9F3FAD}"/>
              </a:ext>
            </a:extLst>
          </p:cNvPr>
          <p:cNvSpPr txBox="1"/>
          <p:nvPr/>
        </p:nvSpPr>
        <p:spPr>
          <a:xfrm>
            <a:off x="122353" y="1999140"/>
            <a:ext cx="20411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Golf s</a:t>
            </a:r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wing motion</a:t>
            </a:r>
          </a:p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 is normalized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sec)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C359838-F318-49EF-BDAB-D2820BD9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43" y="1672529"/>
            <a:ext cx="6190226" cy="4193259"/>
          </a:xfrm>
          <a:prstGeom prst="rect">
            <a:avLst/>
          </a:prstGeom>
        </p:spPr>
      </p:pic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86E40ECE-6B90-42F8-9C27-6FC0DACD3FF9}"/>
              </a:ext>
            </a:extLst>
          </p:cNvPr>
          <p:cNvCxnSpPr>
            <a:cxnSpLocks/>
          </p:cNvCxnSpPr>
          <p:nvPr/>
        </p:nvCxnSpPr>
        <p:spPr>
          <a:xfrm>
            <a:off x="6015317" y="4902612"/>
            <a:ext cx="950259" cy="829630"/>
          </a:xfrm>
          <a:prstGeom prst="curvedConnector3">
            <a:avLst/>
          </a:prstGeom>
          <a:ln w="2222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19FE354D-F222-4930-89FE-9FDF1C57CD68}"/>
              </a:ext>
            </a:extLst>
          </p:cNvPr>
          <p:cNvSpPr txBox="1"/>
          <p:nvPr/>
        </p:nvSpPr>
        <p:spPr>
          <a:xfrm>
            <a:off x="6868989" y="5548521"/>
            <a:ext cx="11277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1B8F62C0-36C7-4CA4-8A8D-71D12259A399}"/>
                  </a:ext>
                </a:extLst>
              </p:cNvPr>
              <p:cNvSpPr txBox="1"/>
              <p:nvPr/>
            </p:nvSpPr>
            <p:spPr>
              <a:xfrm>
                <a:off x="130375" y="5952487"/>
                <a:ext cx="561420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seconds</a:t>
                </a:r>
                <a:r>
                  <a:rPr lang="en-US" altLang="ko-KR" sz="15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(anlges </a:t>
                </a:r>
                <a14:m>
                  <m:oMath xmlns:m="http://schemas.openxmlformats.org/officeDocument/2006/math">
                    <m:r>
                      <a:rPr lang="en-US" altLang="ko-KR" sz="15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ko-KR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X-factor) </a:t>
                </a:r>
                <a14:m>
                  <m:oMath xmlns:m="http://schemas.openxmlformats.org/officeDocument/2006/math">
                    <m:r>
                      <a:rPr lang="en-US" altLang="ko-KR" sz="15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subjects </a:t>
                </a:r>
                <a14:m>
                  <m:oMath xmlns:m="http://schemas.openxmlformats.org/officeDocument/2006/math">
                    <m:r>
                      <a:rPr lang="en-US" altLang="ko-KR" sz="15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ko-KR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𝟏𝟎𝟎</m:t>
                    </m:r>
                    <m:r>
                      <a:rPr lang="en-US" altLang="ko-KR" sz="1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×(</m:t>
                    </m:r>
                    <m:r>
                      <a:rPr lang="en-US" altLang="ko-KR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𝟑𝟎</m:t>
                    </m:r>
                    <m:r>
                      <a:rPr lang="en-US" altLang="ko-KR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ko-KR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altLang="ko-KR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𝟗</m:t>
                    </m:r>
                  </m:oMath>
                </a14:m>
                <a:endParaRPr lang="en-US" altLang="ko-KR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1B8F62C0-36C7-4CA4-8A8D-71D1225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5" y="5952487"/>
                <a:ext cx="5614209" cy="323165"/>
              </a:xfrm>
              <a:prstGeom prst="rect">
                <a:avLst/>
              </a:prstGeom>
              <a:blipFill>
                <a:blip r:embed="rId4"/>
                <a:stretch>
                  <a:fillRect t="-5660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" name="TextBox 381">
            <a:extLst>
              <a:ext uri="{FF2B5EF4-FFF2-40B4-BE49-F238E27FC236}">
                <a16:creationId xmlns:a16="http://schemas.microsoft.com/office/drawing/2014/main" id="{4D4CD87A-AAF2-4B3D-A1A4-9B2679C3CADB}"/>
              </a:ext>
            </a:extLst>
          </p:cNvPr>
          <p:cNvSpPr txBox="1"/>
          <p:nvPr/>
        </p:nvSpPr>
        <p:spPr>
          <a:xfrm>
            <a:off x="116031" y="5496456"/>
            <a:ext cx="1452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size: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F15DA8B-05D1-4E1E-9E25-C09E21A51874}"/>
              </a:ext>
            </a:extLst>
          </p:cNvPr>
          <p:cNvSpPr txBox="1"/>
          <p:nvPr/>
        </p:nvSpPr>
        <p:spPr>
          <a:xfrm>
            <a:off x="415890" y="2979191"/>
            <a:ext cx="1709027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 + Right)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Shoulder, Elbow, Hip, Knee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CB6AE7FA-8EE4-4FE6-BD81-80B9599E2A16}"/>
              </a:ext>
            </a:extLst>
          </p:cNvPr>
          <p:cNvSpPr/>
          <p:nvPr/>
        </p:nvSpPr>
        <p:spPr>
          <a:xfrm>
            <a:off x="382590" y="2741221"/>
            <a:ext cx="1775628" cy="177562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98C73BB7-2340-4BD2-947B-562E84FC04F2}"/>
              </a:ext>
            </a:extLst>
          </p:cNvPr>
          <p:cNvCxnSpPr>
            <a:cxnSpLocks/>
            <a:stCxn id="398" idx="7"/>
            <a:endCxn id="402" idx="7"/>
          </p:cNvCxnSpPr>
          <p:nvPr/>
        </p:nvCxnSpPr>
        <p:spPr>
          <a:xfrm>
            <a:off x="1898183" y="3001256"/>
            <a:ext cx="1820818" cy="19704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타원 401">
            <a:extLst>
              <a:ext uri="{FF2B5EF4-FFF2-40B4-BE49-F238E27FC236}">
                <a16:creationId xmlns:a16="http://schemas.microsoft.com/office/drawing/2014/main" id="{E7CE372B-47DC-40FD-8EBD-1E2E1062C496}"/>
              </a:ext>
            </a:extLst>
          </p:cNvPr>
          <p:cNvSpPr/>
          <p:nvPr/>
        </p:nvSpPr>
        <p:spPr>
          <a:xfrm>
            <a:off x="3366270" y="4913711"/>
            <a:ext cx="413250" cy="39627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170804E6-786D-41EB-9811-7663C3011751}"/>
              </a:ext>
            </a:extLst>
          </p:cNvPr>
          <p:cNvCxnSpPr>
            <a:cxnSpLocks/>
            <a:stCxn id="398" idx="4"/>
            <a:endCxn id="402" idx="3"/>
          </p:cNvCxnSpPr>
          <p:nvPr/>
        </p:nvCxnSpPr>
        <p:spPr>
          <a:xfrm>
            <a:off x="1270404" y="4516849"/>
            <a:ext cx="2156385" cy="7351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07C81C-58B6-4566-BFA1-05D498B8B07B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41</a:t>
            </a:r>
            <a:endParaRPr lang="ko-KR" altLang="en-US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0A557-3E2D-4BA9-90F6-89A631E3D3B6}"/>
              </a:ext>
            </a:extLst>
          </p:cNvPr>
          <p:cNvSpPr txBox="1"/>
          <p:nvPr/>
        </p:nvSpPr>
        <p:spPr>
          <a:xfrm>
            <a:off x="415890" y="3773426"/>
            <a:ext cx="170902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Trunk</a:t>
            </a:r>
          </a:p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Trunk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81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 Result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32C9-D1DE-41CD-989E-028F0BC68FD4}"/>
                  </a:ext>
                </a:extLst>
              </p:cNvPr>
              <p:cNvSpPr txBox="1"/>
              <p:nvPr/>
            </p:nvSpPr>
            <p:spPr>
              <a:xfrm>
                <a:off x="246380" y="791392"/>
                <a:ext cx="8389620" cy="1292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the correlation-based distance as a metric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00000"/>
                  </a:lnSpc>
                </a:pPr>
                <a:endPara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ko-KR" altLang="ko-KR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1800" b="1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sz="1800" b="1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18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altLang="ko-KR" sz="1800" b="1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800" b="1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𝒙𝒚</m:t>
                        </m:r>
                      </m:sub>
                    </m:sSub>
                  </m:oMath>
                </a14:m>
                <a:r>
                  <a:rPr lang="en-US" altLang="ko-KR" sz="1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is the Pearson correlation coefficient between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ko-KR" sz="1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32C9-D1DE-41CD-989E-028F0BC68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" y="791392"/>
                <a:ext cx="8389620" cy="1292470"/>
              </a:xfrm>
              <a:prstGeom prst="rect">
                <a:avLst/>
              </a:prstGeom>
              <a:blipFill>
                <a:blip r:embed="rId2"/>
                <a:stretch>
                  <a:fillRect l="-799" t="-3302" r="-581" b="-7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그림 52">
            <a:extLst>
              <a:ext uri="{FF2B5EF4-FFF2-40B4-BE49-F238E27FC236}">
                <a16:creationId xmlns:a16="http://schemas.microsoft.com/office/drawing/2014/main" id="{C55651F0-6ED1-4ACA-A307-D1B87EC272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90" y="2083772"/>
            <a:ext cx="6065420" cy="44694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48E34-B0C4-4760-A3FF-59A74C222C8C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88375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2331720"/>
            <a:ext cx="9144000" cy="1097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75560"/>
            <a:ext cx="6858000" cy="54935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1. Introduction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08D6D-B15C-4063-A677-29D249AF6483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919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 Result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32C9-D1DE-41CD-989E-028F0BC68FD4}"/>
                  </a:ext>
                </a:extLst>
              </p:cNvPr>
              <p:cNvSpPr txBox="1"/>
              <p:nvPr/>
            </p:nvSpPr>
            <p:spPr>
              <a:xfrm>
                <a:off x="246380" y="791392"/>
                <a:ext cx="8389620" cy="653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curve representation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00000"/>
                  </a:lnSpc>
                </a:pPr>
                <a:endPara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32C9-D1DE-41CD-989E-028F0BC68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" y="791392"/>
                <a:ext cx="8389620" cy="653192"/>
              </a:xfrm>
              <a:prstGeom prst="rect">
                <a:avLst/>
              </a:prstGeom>
              <a:blipFill>
                <a:blip r:embed="rId2"/>
                <a:stretch>
                  <a:fillRect l="-799" t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FDCD4B95-638F-494C-AF3B-9473C1263C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" y="2626774"/>
            <a:ext cx="9076412" cy="303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D52CB4-C011-485E-9308-93984B31A0CC}"/>
              </a:ext>
            </a:extLst>
          </p:cNvPr>
          <p:cNvSpPr txBox="1"/>
          <p:nvPr/>
        </p:nvSpPr>
        <p:spPr>
          <a:xfrm>
            <a:off x="706130" y="1277136"/>
            <a:ext cx="77673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Subject 3 is the least connected and subject 8 is the fastest.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through 10 connected components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31 connected components) are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at the difference between subjects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06F68-6773-4EA6-9968-40F72A9A669C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037019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 Result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B32C9-D1DE-41CD-989E-028F0BC68FD4}"/>
              </a:ext>
            </a:extLst>
          </p:cNvPr>
          <p:cNvSpPr txBox="1"/>
          <p:nvPr/>
        </p:nvSpPr>
        <p:spPr>
          <a:xfrm>
            <a:off x="246380" y="791392"/>
            <a:ext cx="8389620" cy="653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 dendrogram (SLD)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F93730-D25B-4AD5-9044-C28A3F2B66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73560"/>
            <a:ext cx="9144001" cy="44506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BC636D-9557-47AF-8229-14099B5B589D}"/>
              </a:ext>
            </a:extLst>
          </p:cNvPr>
          <p:cNvSpPr txBox="1"/>
          <p:nvPr/>
        </p:nvSpPr>
        <p:spPr>
          <a:xfrm>
            <a:off x="651041" y="1242597"/>
            <a:ext cx="7841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body parts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(8,9,10,18,25,26,29,30)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the difference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subjects.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3B3D1-B1DB-4A69-9D86-43BA565CBD9B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89606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 Result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B32C9-D1DE-41CD-989E-028F0BC68FD4}"/>
              </a:ext>
            </a:extLst>
          </p:cNvPr>
          <p:cNvSpPr txBox="1"/>
          <p:nvPr/>
        </p:nvSpPr>
        <p:spPr>
          <a:xfrm>
            <a:off x="246380" y="791392"/>
            <a:ext cx="8389620" cy="653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 matrix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936A0B-3D02-4B70-B061-D2F286800E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47" y="1242097"/>
            <a:ext cx="6656505" cy="53110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7643C-A823-4D1B-9668-AECC279173C8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29914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 Result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32C9-D1DE-41CD-989E-028F0BC68FD4}"/>
                  </a:ext>
                </a:extLst>
              </p:cNvPr>
              <p:cNvSpPr txBox="1"/>
              <p:nvPr/>
            </p:nvSpPr>
            <p:spPr>
              <a:xfrm>
                <a:off x="246380" y="791392"/>
                <a:ext cx="8389620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(MDS) Bottleneck distance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(goodness of fit = 0.072):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ko-KR" b="1" dirty="0">
                    <a:solidFill>
                      <a:srgbClr val="0D0D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4 and 7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grouped and </a:t>
                </a:r>
                <a:r>
                  <a:rPr lang="en-US" altLang="ko-KR" b="1" dirty="0">
                    <a:solidFill>
                      <a:srgbClr val="0D0D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1 and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0D0D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grouped</a:t>
                </a:r>
                <a:endPara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32C9-D1DE-41CD-989E-028F0BC68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" y="791392"/>
                <a:ext cx="8389620" cy="861774"/>
              </a:xfrm>
              <a:prstGeom prst="rect">
                <a:avLst/>
              </a:prstGeom>
              <a:blipFill>
                <a:blip r:embed="rId2"/>
                <a:stretch>
                  <a:fillRect l="-799" t="-4965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BF9A9-802D-45D7-8A61-59A9534881A3}"/>
                  </a:ext>
                </a:extLst>
              </p:cNvPr>
              <p:cNvSpPr txBox="1"/>
              <p:nvPr/>
            </p:nvSpPr>
            <p:spPr>
              <a:xfrm>
                <a:off x="2304816" y="6003351"/>
                <a:ext cx="57127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method : K-means clustering (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BF9A9-802D-45D7-8A61-59A95348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816" y="6003351"/>
                <a:ext cx="5712759" cy="369332"/>
              </a:xfrm>
              <a:prstGeom prst="rect">
                <a:avLst/>
              </a:prstGeom>
              <a:blipFill>
                <a:blip r:embed="rId3"/>
                <a:stretch>
                  <a:fillRect l="-854"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23B5B80-940F-423C-BE4E-A62A67DEB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10" y="1794285"/>
            <a:ext cx="5568344" cy="4176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B8CC3-FCA6-44CC-9670-08D8DF3AAE1E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484474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 Result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32C9-D1DE-41CD-989E-028F0BC68FD4}"/>
                  </a:ext>
                </a:extLst>
              </p:cNvPr>
              <p:cNvSpPr txBox="1"/>
              <p:nvPr/>
            </p:nvSpPr>
            <p:spPr>
              <a:xfrm>
                <a:off x="246380" y="791392"/>
                <a:ext cx="8389620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(MDS) Bottleneck distance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(goodness of fit = 0.0757):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ko-KR" b="1" dirty="0">
                    <a:solidFill>
                      <a:srgbClr val="0D0D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1 and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0D0D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grouped, and </a:t>
                </a:r>
                <a:r>
                  <a:rPr lang="en-US" altLang="ko-KR" b="1" dirty="0">
                    <a:solidFill>
                      <a:srgbClr val="0D0D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4 and 7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positions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other.</a:t>
                </a:r>
                <a:endPara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B32C9-D1DE-41CD-989E-028F0BC68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" y="791392"/>
                <a:ext cx="8389620" cy="1154162"/>
              </a:xfrm>
              <a:prstGeom prst="rect">
                <a:avLst/>
              </a:prstGeom>
              <a:blipFill>
                <a:blip r:embed="rId2"/>
                <a:stretch>
                  <a:fillRect l="-799" t="-3704" r="-581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C611E1-8165-4EDA-9643-29F80D74B4A4}"/>
                  </a:ext>
                </a:extLst>
              </p:cNvPr>
              <p:cNvSpPr txBox="1"/>
              <p:nvPr/>
            </p:nvSpPr>
            <p:spPr>
              <a:xfrm>
                <a:off x="2304816" y="5922164"/>
                <a:ext cx="57127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method : K-means clustering (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C611E1-8165-4EDA-9643-29F80D74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816" y="5922164"/>
                <a:ext cx="5712759" cy="369332"/>
              </a:xfrm>
              <a:prstGeom prst="rect">
                <a:avLst/>
              </a:prstGeom>
              <a:blipFill>
                <a:blip r:embed="rId3"/>
                <a:stretch>
                  <a:fillRect l="-854"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914BED1-0AAA-422C-A77C-B5485834A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4" y="1898227"/>
            <a:ext cx="5428352" cy="4071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F6BA2D-B760-4254-94E5-592A866F5B8B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2588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 Result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B32C9-D1DE-41CD-989E-028F0BC68FD4}"/>
              </a:ext>
            </a:extLst>
          </p:cNvPr>
          <p:cNvSpPr txBox="1"/>
          <p:nvPr/>
        </p:nvSpPr>
        <p:spPr>
          <a:xfrm>
            <a:off x="246380" y="791392"/>
            <a:ext cx="83896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(MDS) </a:t>
            </a:r>
            <a:r>
              <a:rPr lang="en-US" altLang="ko-K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Gromov-Hausdorff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(goodness of fit = 0.0963):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b="1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4 and 7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and </a:t>
            </a:r>
            <a:r>
              <a:rPr lang="en-US" altLang="ko-KR" b="1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1 and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0D0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</a:t>
            </a: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7D7FC-4B43-4C49-9CD6-7E0166EC9477}"/>
                  </a:ext>
                </a:extLst>
              </p:cNvPr>
              <p:cNvSpPr txBox="1"/>
              <p:nvPr/>
            </p:nvSpPr>
            <p:spPr>
              <a:xfrm>
                <a:off x="2304816" y="5871364"/>
                <a:ext cx="57127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method : K-means clustering (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7D7FC-4B43-4C49-9CD6-7E0166EC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816" y="5871364"/>
                <a:ext cx="5712759" cy="369332"/>
              </a:xfrm>
              <a:prstGeom prst="rect">
                <a:avLst/>
              </a:prstGeom>
              <a:blipFill>
                <a:blip r:embed="rId2"/>
                <a:stretch>
                  <a:fillRect l="-854"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C2BC8F0-6935-4F5E-BCFE-9C4F8344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43" y="1895201"/>
            <a:ext cx="5459314" cy="4094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3E7D7-65B9-419B-9ABE-8598EA4F81F7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429653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2331720"/>
            <a:ext cx="9144000" cy="1097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75560"/>
            <a:ext cx="6858000" cy="54935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5. Conclusion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287B6-B85E-4265-B5EE-41691388A5FC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4430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5.  Conclusion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278F-FB32-4FB5-8C54-A7A6AAAA682A}"/>
              </a:ext>
            </a:extLst>
          </p:cNvPr>
          <p:cNvSpPr txBox="1"/>
          <p:nvPr/>
        </p:nvSpPr>
        <p:spPr>
          <a:xfrm>
            <a:off x="382474" y="1368891"/>
            <a:ext cx="8379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</a:rPr>
              <a:t>  </a:t>
            </a:r>
            <a:r>
              <a:rPr lang="en-US" altLang="ko-KR" dirty="0">
                <a:solidFill>
                  <a:srgbClr val="0D0DFF"/>
                </a:solidFill>
                <a:latin typeface="Times New Roman" panose="02020603050405020304" pitchFamily="18" charset="0"/>
              </a:rPr>
              <a:t>We applied TDA </a:t>
            </a:r>
            <a:r>
              <a:rPr lang="en-US" altLang="ko-KR" dirty="0">
                <a:latin typeface="Times New Roman" panose="02020603050405020304" pitchFamily="18" charset="0"/>
              </a:rPr>
              <a:t>which is the new framework of data analysis based on the computational topology </a:t>
            </a:r>
            <a:r>
              <a:rPr lang="en-US" altLang="ko-KR" dirty="0">
                <a:solidFill>
                  <a:srgbClr val="0D0DFF"/>
                </a:solidFill>
                <a:latin typeface="Times New Roman" panose="02020603050405020304" pitchFamily="18" charset="0"/>
              </a:rPr>
              <a:t>to the actual dataset. (with the conventional analysis methods)</a:t>
            </a:r>
            <a:endParaRPr lang="en-US" altLang="ko-KR" dirty="0">
              <a:solidFill>
                <a:srgbClr val="0D0D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D0DFF"/>
                </a:solidFill>
                <a:latin typeface="Times New Roman" panose="02020603050405020304" pitchFamily="18" charset="0"/>
              </a:rPr>
              <a:t>We developed the GUI program for TDA in the MATLAB environment. </a:t>
            </a:r>
            <a:r>
              <a:rPr lang="en-US" altLang="ko-KR" dirty="0">
                <a:latin typeface="Times New Roman" panose="02020603050405020304" pitchFamily="18" charset="0"/>
              </a:rPr>
              <a:t>This program focused on the convenience to use and the accessibility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A45B8-6336-4876-ABDA-369ADAEA1C6B}"/>
                  </a:ext>
                </a:extLst>
              </p:cNvPr>
              <p:cNvSpPr txBox="1"/>
              <p:nvPr/>
            </p:nvSpPr>
            <p:spPr>
              <a:xfrm>
                <a:off x="382474" y="3673473"/>
                <a:ext cx="8379052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</a:rPr>
                  <a:t> In this paper, </a:t>
                </a:r>
                <a:r>
                  <a:rPr lang="en-US" altLang="ko-KR" dirty="0">
                    <a:solidFill>
                      <a:srgbClr val="0D0DFF"/>
                    </a:solidFill>
                    <a:latin typeface="Times New Roman" panose="02020603050405020304" pitchFamily="18" charset="0"/>
                  </a:rPr>
                  <a:t>we used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D0DFF"/>
                    </a:solidFill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D0D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as the topological invariant. </a:t>
                </a:r>
                <a:r>
                  <a:rPr lang="en-US" altLang="ko-KR" dirty="0">
                    <a:solidFill>
                      <a:srgbClr val="0D0DFF"/>
                    </a:solidFill>
                    <a:latin typeface="Times New Roman" panose="02020603050405020304" pitchFamily="18" charset="0"/>
                  </a:rPr>
                  <a:t>(need to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D0D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D0DFF"/>
                    </a:solidFill>
                    <a:latin typeface="Times New Roman" panose="02020603050405020304" pitchFamily="18" charset="0"/>
                  </a:rPr>
                  <a:t> or other topological invariant.) </a:t>
                </a:r>
                <a:endParaRPr lang="en-US" altLang="ko-KR" dirty="0">
                  <a:latin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</a:rPr>
                  <a:t>We </a:t>
                </a:r>
                <a:r>
                  <a:rPr lang="en-US" altLang="ko-KR" dirty="0">
                    <a:solidFill>
                      <a:srgbClr val="0D0DFF"/>
                    </a:solidFill>
                    <a:latin typeface="Times New Roman" panose="02020603050405020304" pitchFamily="18" charset="0"/>
                  </a:rPr>
                  <a:t>need to consider the other point cloud construction methods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 such as witness complex, alpha complex.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</a:rPr>
                  <a:t>The </a:t>
                </a:r>
                <a:r>
                  <a:rPr lang="en-US" altLang="ko-KR" dirty="0">
                    <a:solidFill>
                      <a:srgbClr val="0D0DFF"/>
                    </a:solidFill>
                    <a:latin typeface="Times New Roman" panose="02020603050405020304" pitchFamily="18" charset="0"/>
                  </a:rPr>
                  <a:t>statistical analysis for the MDS result 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of each joint angle in the point clouds is </a:t>
                </a:r>
                <a:r>
                  <a:rPr lang="en-US" altLang="ko-KR" dirty="0">
                    <a:solidFill>
                      <a:srgbClr val="0D0DFF"/>
                    </a:solidFill>
                    <a:latin typeface="Times New Roman" panose="02020603050405020304" pitchFamily="18" charset="0"/>
                  </a:rPr>
                  <a:t>also needed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A45B8-6336-4876-ABDA-369ADAEA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74" y="3673473"/>
                <a:ext cx="8379052" cy="2308324"/>
              </a:xfrm>
              <a:prstGeom prst="rect">
                <a:avLst/>
              </a:prstGeom>
              <a:blipFill>
                <a:blip r:embed="rId2"/>
                <a:stretch>
                  <a:fillRect l="-509" t="-1587" r="-582" b="-3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CB07C9-D6ED-4D4F-8408-6ECEC51E6343}"/>
              </a:ext>
            </a:extLst>
          </p:cNvPr>
          <p:cNvSpPr txBox="1"/>
          <p:nvPr/>
        </p:nvSpPr>
        <p:spPr>
          <a:xfrm>
            <a:off x="382474" y="3187083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58493-DF6C-42E2-862F-35B64566EFA4}"/>
              </a:ext>
            </a:extLst>
          </p:cNvPr>
          <p:cNvSpPr txBox="1"/>
          <p:nvPr/>
        </p:nvSpPr>
        <p:spPr>
          <a:xfrm>
            <a:off x="382474" y="882501"/>
            <a:ext cx="2124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E0B57-D7DA-4F07-834E-ADAAEDAC79B6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878324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278F-FB32-4FB5-8C54-A7A6AAAA682A}"/>
              </a:ext>
            </a:extLst>
          </p:cNvPr>
          <p:cNvSpPr txBox="1"/>
          <p:nvPr/>
        </p:nvSpPr>
        <p:spPr>
          <a:xfrm>
            <a:off x="230074" y="805011"/>
            <a:ext cx="8379052" cy="559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Sagiroglu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S.,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Sinanc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D. (2013, May). Big data: A review. In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2013 international conference on collaboration technologies and systems (CTS) 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(pp. 42-47). IEEE.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Alpaydin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E. (2020).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Introduction to machine learning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Massachusetts, USA: MIT press.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Bengio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Y., Goodfellow, I., &amp; Courville, A. (2017).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Deep learning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(Vol. 1). Massachusetts, USA: MIT press.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[4] Han, J., Pei, J.,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Kamber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M. (2011).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Data mining: concepts and techniques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Elsevier.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[5] Carlsson, G. (2009). Topology and data.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Bulletin of the American Mathematical Society, 46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(2), 255-308.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[6]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Mémoli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F. (2011, August). Metric structures on datasets: stability and classification of algorithms. In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International Conference on Computer Analysis of Images and Patterns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(pp. 1-33). Springer, Berlin, Heidelberg.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[7]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Zerzucha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P., &amp; Walczak, B. (2012). Concept of (dis) similarity in data analysis. </a:t>
            </a:r>
            <a:r>
              <a:rPr lang="en-US" altLang="ko-KR" sz="1200" i="1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TrAC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Trends in Analytical Chemistry, 38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116-128.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[8] Ghrist, R. (2008). Barcodes: the persistent topology of data.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Bulletin of the American Mathematical Society, 45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(1), 61-75.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[9]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Edelsbrunner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H.,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Harer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J. (2008). Persistent homology-a survey.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Contemporary mathematics, 453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257-282.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[10] Cohen-Steiner, D.,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Edelsbrunner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H.,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Harer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J. (2007). Stability of persistence diagrams.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Discrete &amp; computational geometry, 37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(1), 103-120.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[11] Adams, H.,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Tausz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A. (2015).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Javaplex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tutorial. Retrieved from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http://goo.gl/5uaRoQ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[12] Maria, C.,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Boissonnat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J. D.,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Glisse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M.,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Yvinec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M. (2014, August). The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Gudhi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library: Simplicial complexes and persistent homology. In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International Congress on Mathematical Software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(pp. 167-174). Springer, Berlin, Heidelberg.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[13] Chazal, F., &amp; Michel, B. (2017). An introduction to Topological Data Analysis: fundamental and practical aspects for data scientists. </a:t>
            </a:r>
            <a:r>
              <a:rPr lang="en-US" altLang="ko-KR" sz="1200" i="1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arXiv:1710.04019.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[14]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Fasy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B. T., Kim, J.,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Lecci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F., &amp; Maria, C. (2014). Introduction to the R package TDA. </a:t>
            </a:r>
            <a:r>
              <a:rPr lang="en-US" altLang="ko-KR" sz="1200" i="1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arXiv:1411.1830.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9A47B-D65F-46A0-8B9E-40618E3990BF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47630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278F-FB32-4FB5-8C54-A7A6AAAA682A}"/>
              </a:ext>
            </a:extLst>
          </p:cNvPr>
          <p:cNvSpPr txBox="1"/>
          <p:nvPr/>
        </p:nvSpPr>
        <p:spPr>
          <a:xfrm>
            <a:off x="230074" y="805011"/>
            <a:ext cx="8379052" cy="532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[15] Otter, N., Porter, M. A.,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Tillmann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U., Grindrod, P., &amp; Harrington, H. A. (2017). A roadmap for the computation of persistent homology.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EPJ Data Science, 6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(1), 17.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[16]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Ferri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M. (2017). Persistent topology for natural data analysis—A survey. In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Towards Integrative Machine Learning and Knowledge Extraction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(pp. 117-133). Springer, Cham.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[17] Pun, C. S., Xia, K., &amp; Lee, S. X. (2018). Persistent-Homology-based Machine Learning and its Applications--A Survey. </a:t>
            </a:r>
            <a:r>
              <a:rPr lang="en-US" altLang="ko-KR" sz="1200" i="1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arXiv:1811.00252.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[18] Lee, H., Chung, M. K., Kang, H., Kim, B. N., &amp; Lee, D. S. (2011, March). Discriminative persistent homology of brain networks. In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2011 IEEE international symposium on biomedical imaging: from nano to macro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(pp. 841-844). IEEE.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[19] Lee, H., Kang, H., Chung, M. K., Kim, B. N., &amp; Lee, D. S. (2012). Persistent brain network homology from the perspective of dendrogram.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IEEE transactions on medical imaging, 31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(12), 2267-2277.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[20] Carlsson, G.,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Mémoli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F. (2010). Characterization, stability and convergence of hierarchical clustering methods.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Journal of Machine Learning Research, 11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1425-1470.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[21]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Mémoli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F. (2008, June).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Gromov-Hausdorff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distances in Euclidean spaces. In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2008 IEEE Computer Society Conference on Computer Vision and Pattern Recognition Workshops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(pp. 1-8). IEEE.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[22] Borg, I.,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Groenen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P. J., &amp; Mair, P. (2012).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Applied multidimensional scaling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Springer Science &amp; Business Media.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[23] Cho, K. D., Lee, E. J.,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Seo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T. H., Kim, K. R., &amp; Koo, J. Y. (2012). General Research; Visualization of Bottleneck Distances for Persistence Diagram. </a:t>
            </a:r>
            <a:r>
              <a:rPr lang="ko-KR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응용통계연구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25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(6), 1009-1018.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[24] Gamble, J.,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Heo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G. (2010). Exploring uses of persistent homology for statistical analysis of landmark-based shape data.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Journal of Multivariate Analysis, 101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(9), 2184-2199.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49F00-18F1-46F6-8B20-CED80154F47D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64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 Data analysis methodologies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07CBA1B-846F-4ACE-82F8-5CCFF0F6BD05}"/>
              </a:ext>
            </a:extLst>
          </p:cNvPr>
          <p:cNvGrpSpPr/>
          <p:nvPr/>
        </p:nvGrpSpPr>
        <p:grpSpPr>
          <a:xfrm>
            <a:off x="335023" y="801171"/>
            <a:ext cx="8402578" cy="2814215"/>
            <a:chOff x="335023" y="801171"/>
            <a:chExt cx="8402578" cy="2814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B8BEC7BC-600A-4610-819C-2CAFC719A19D}"/>
                    </a:ext>
                  </a:extLst>
                </p:cNvPr>
                <p:cNvSpPr/>
                <p:nvPr/>
              </p:nvSpPr>
              <p:spPr>
                <a:xfrm>
                  <a:off x="335023" y="1447502"/>
                  <a:ext cx="1467852" cy="2167884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Matrix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Function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Images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B8BEC7BC-600A-4610-819C-2CAFC719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23" y="1447502"/>
                  <a:ext cx="1467852" cy="216788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F96E4B-134C-495C-8FE5-B447E29154A9}"/>
                </a:ext>
              </a:extLst>
            </p:cNvPr>
            <p:cNvSpPr txBox="1"/>
            <p:nvPr/>
          </p:nvSpPr>
          <p:spPr>
            <a:xfrm>
              <a:off x="694299" y="1041591"/>
              <a:ext cx="7493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58A5C3E3-09B3-4A1A-9CC0-180FCAF07162}"/>
                    </a:ext>
                  </a:extLst>
                </p:cNvPr>
                <p:cNvSpPr/>
                <p:nvPr/>
              </p:nvSpPr>
              <p:spPr>
                <a:xfrm>
                  <a:off x="3474591" y="1447502"/>
                  <a:ext cx="2194817" cy="2167884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Statistical analysis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Numerical analysis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Machine learning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Deep learning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58A5C3E3-09B3-4A1A-9CC0-180FCAF07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591" y="1447502"/>
                  <a:ext cx="2194817" cy="216788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B38F2E-DCF2-4A47-B462-E8AECA888ECA}"/>
                </a:ext>
              </a:extLst>
            </p:cNvPr>
            <p:cNvSpPr txBox="1"/>
            <p:nvPr/>
          </p:nvSpPr>
          <p:spPr>
            <a:xfrm>
              <a:off x="3743961" y="801171"/>
              <a:ext cx="16560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Analysis</a:t>
              </a:r>
            </a:p>
            <a:p>
              <a:pPr algn="ctr"/>
              <a:r>
                <a: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Methodologies</a:t>
              </a:r>
              <a:endPara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3B9AF98-42AE-4E20-92C4-B00CBBE0BDBC}"/>
                </a:ext>
              </a:extLst>
            </p:cNvPr>
            <p:cNvSpPr/>
            <p:nvPr/>
          </p:nvSpPr>
          <p:spPr>
            <a:xfrm>
              <a:off x="7020303" y="2256765"/>
              <a:ext cx="1717298" cy="5493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Interpretations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EFDBF2A-0B80-4050-8A09-BF1B89945174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1802875" y="2531444"/>
              <a:ext cx="1671716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D317BC2-E3CD-433F-9894-73D0574C9A0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669408" y="2531444"/>
              <a:ext cx="135089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C1A49-FE46-4CC1-A8FF-6CAD216A0C04}"/>
                </a:ext>
              </a:extLst>
            </p:cNvPr>
            <p:cNvSpPr txBox="1"/>
            <p:nvPr/>
          </p:nvSpPr>
          <p:spPr>
            <a:xfrm>
              <a:off x="1904807" y="2072099"/>
              <a:ext cx="146785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  <a:endParaRPr lang="ko-KR" alt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83335A-73BB-4602-8D4A-D7EB9886BACC}"/>
                </a:ext>
              </a:extLst>
            </p:cNvPr>
            <p:cNvSpPr txBox="1"/>
            <p:nvPr/>
          </p:nvSpPr>
          <p:spPr>
            <a:xfrm>
              <a:off x="5924340" y="2072099"/>
              <a:ext cx="8410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ko-KR" altLang="en-US" sz="1600" b="1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F089467-10CA-443D-8468-9BD08D4455AF}"/>
              </a:ext>
            </a:extLst>
          </p:cNvPr>
          <p:cNvGrpSpPr/>
          <p:nvPr/>
        </p:nvGrpSpPr>
        <p:grpSpPr>
          <a:xfrm>
            <a:off x="335023" y="2806123"/>
            <a:ext cx="7543929" cy="3327113"/>
            <a:chOff x="335023" y="2806123"/>
            <a:chExt cx="7543929" cy="3327113"/>
          </a:xfrm>
        </p:grpSpPr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9AF1393E-34D9-42A6-ABCB-3BB55FB63E2E}"/>
                </a:ext>
              </a:extLst>
            </p:cNvPr>
            <p:cNvSpPr/>
            <p:nvPr/>
          </p:nvSpPr>
          <p:spPr>
            <a:xfrm>
              <a:off x="4023296" y="3757546"/>
              <a:ext cx="1097408" cy="652731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98F227F5-204C-423C-B4C4-0DA5BCD80779}"/>
                </a:ext>
              </a:extLst>
            </p:cNvPr>
            <p:cNvSpPr/>
            <p:nvPr/>
          </p:nvSpPr>
          <p:spPr>
            <a:xfrm>
              <a:off x="520245" y="3757545"/>
              <a:ext cx="1097408" cy="652731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851EA9-DDDF-4CA7-AA2E-9744F09301BC}"/>
                </a:ext>
              </a:extLst>
            </p:cNvPr>
            <p:cNvSpPr/>
            <p:nvPr/>
          </p:nvSpPr>
          <p:spPr>
            <a:xfrm>
              <a:off x="335023" y="4665384"/>
              <a:ext cx="1467852" cy="14678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 Data</a:t>
              </a:r>
              <a:endPara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12B2F21-139F-4FEA-90D9-7ED884252A9C}"/>
                </a:ext>
              </a:extLst>
            </p:cNvPr>
            <p:cNvSpPr/>
            <p:nvPr/>
          </p:nvSpPr>
          <p:spPr>
            <a:xfrm>
              <a:off x="3838073" y="4665384"/>
              <a:ext cx="1467852" cy="14678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Merging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Several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969EFA-C320-471E-A0A6-7FCAC5F16AE3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1802875" y="5399310"/>
              <a:ext cx="2035198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E74D81-7EF9-4FF4-920C-2F83FC8AF30A}"/>
                </a:ext>
              </a:extLst>
            </p:cNvPr>
            <p:cNvSpPr txBox="1"/>
            <p:nvPr/>
          </p:nvSpPr>
          <p:spPr>
            <a:xfrm>
              <a:off x="1727404" y="4790768"/>
              <a:ext cx="201655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Need to extract key factors of the data</a:t>
              </a:r>
              <a:endParaRPr lang="ko-KR" altLang="en-US" sz="15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8C79315-4B32-4BA0-82A5-C0EC8A919F1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308075" y="2806123"/>
              <a:ext cx="2570877" cy="259318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DC6CC6-DDB0-4D05-95C8-EF62E5C90131}"/>
                </a:ext>
              </a:extLst>
            </p:cNvPr>
            <p:cNvSpPr txBox="1"/>
            <p:nvPr/>
          </p:nvSpPr>
          <p:spPr>
            <a:xfrm rot="18847677">
              <a:off x="5784428" y="4115740"/>
              <a:ext cx="201655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Need to obtain</a:t>
              </a:r>
            </a:p>
            <a:p>
              <a:pPr algn="ctr"/>
              <a:r>
                <a:rPr lang="en-US" altLang="ko-KR" sz="15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accurate output</a:t>
              </a:r>
              <a:endParaRPr lang="ko-KR" alt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E1BF80-5FE3-4BAA-9195-C352DAC21763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45798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278F-FB32-4FB5-8C54-A7A6AAAA682A}"/>
              </a:ext>
            </a:extLst>
          </p:cNvPr>
          <p:cNvSpPr txBox="1"/>
          <p:nvPr/>
        </p:nvSpPr>
        <p:spPr>
          <a:xfrm>
            <a:off x="230074" y="805011"/>
            <a:ext cx="8379052" cy="5602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[25]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Delory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B. M., Li, M.,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Topp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C. N.,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Lobet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G. (2018).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archiDART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v3. 0: A new data analysis pipeline allowing the topological analysis of plant root systems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F1000Research, 7.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[26] Costa, J. P.,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Škraba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P. (2015). A topological data analysis approach to the epidemiology of influenza. In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SIKDD15 Conference Proceedings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[27]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Hajij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M.,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Jonoska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N., Kukushkin, D., &amp; Saito, M. (2018). Graph based analysis for gene segment organization in a scrambled genome. </a:t>
            </a:r>
            <a:r>
              <a:rPr lang="en-US" altLang="ko-KR" sz="1200" i="1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arXiv:1801.05922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[28]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Zomorodian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A. (2005).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Topology for computing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(Vol. 16). Cambridge university press.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[29]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Zomorodian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A. (2010). Fast construction of the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Vietoris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-Rips complex.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Computers &amp; Graphics, 34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(3), 263-271.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[30]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Edelsbrunner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H., &amp;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Harer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J. (2010).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Computational topology: an introduction.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American Mathematical Soc.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[31] De Silva, V., &amp; Ghrist, R. (2007). Coverage in sensor networks via persistent homology.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Algebraic &amp; Geometric Topology, 7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(1), 339-358.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[32] Hatcher, A. (2002).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Algebraic topology.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Cambridge university press.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[33]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Aktas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M. E.,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Akbas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E., &amp; El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Fatmaoui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A. (2019). Persistence homology of networks: methods and applications.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Applied Network Science, 4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(1), 61.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[34] Moon, C.,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Giansiracusa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N., &amp; Lazar, N. A. (2018). Persistence terrace for topological inference of point cloud data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Journal of Computational and Graphical Statistics, 27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(3), 576-586.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[35]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Zomorodian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A., &amp; Carlsson, G. (2005). Computing persistent homology.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Discrete &amp; Computational Geometry, 33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(2), 249-274.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[36] Chung, M. K., Lee, H.,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DiChristofano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A.,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Ombao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H., &amp; Solo, V. (2019). Exact topological inference of the resting-state brain networks in twins.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Network Neuroscience, 3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(3), 674-694. 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55FFF-2B15-4D47-B5FB-FD7C9DA93C88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074070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9792B-5098-4813-AFA5-04E0AC884836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/ 41</a:t>
            </a:r>
            <a:endParaRPr lang="ko-KR" altLang="en-US" sz="1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278F-FB32-4FB5-8C54-A7A6AAAA682A}"/>
              </a:ext>
            </a:extLst>
          </p:cNvPr>
          <p:cNvSpPr txBox="1"/>
          <p:nvPr/>
        </p:nvSpPr>
        <p:spPr>
          <a:xfrm>
            <a:off x="230074" y="805011"/>
            <a:ext cx="8379052" cy="1997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[37] Lee, H., Chung, M. K., Kang, H., Kim, B. N., &amp; Lee, D. S. (2011, September). Computing the shape of brain networks using graph filtration and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Gromov-Hausdorff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metric. In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International Conference on Medical Image Computing and Computer-Assisted Intervention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(pp. 302-309). Springer, Berlin, Heidelberg.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[38]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Wickelmaier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F. (2003). An introduction to MDS.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Sound Quality Research Unit, Aalborg University, Denmark, 46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(5), 1-26.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[39]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Sammon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J. W. (1969). A nonlinear mapping for data structure analysis. 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IEEE Transactions on computers, 100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(5), 401-409.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15900" algn="just"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[40] Chen, J., Ng, Y. K., Lin, L., Jiang, Y., &amp; Li, S. (2019). On triangular Inequalities of correlation-based distances for gene expression profiles.</a:t>
            </a:r>
            <a:r>
              <a:rPr lang="en-US" altLang="ko-KR" sz="12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i="1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bioRxiv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582106.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1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 Research motivation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858C7D-E294-48B5-9C9E-086049C506CB}"/>
              </a:ext>
            </a:extLst>
          </p:cNvPr>
          <p:cNvGrpSpPr/>
          <p:nvPr/>
        </p:nvGrpSpPr>
        <p:grpSpPr>
          <a:xfrm>
            <a:off x="2086549" y="3107130"/>
            <a:ext cx="4970902" cy="1467852"/>
            <a:chOff x="2001263" y="918344"/>
            <a:chExt cx="4970902" cy="146785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851EA9-DDDF-4CA7-AA2E-9744F09301BC}"/>
                </a:ext>
              </a:extLst>
            </p:cNvPr>
            <p:cNvSpPr/>
            <p:nvPr/>
          </p:nvSpPr>
          <p:spPr>
            <a:xfrm>
              <a:off x="2001263" y="918344"/>
              <a:ext cx="1467852" cy="14678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 Data</a:t>
              </a:r>
              <a:endPara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12B2F21-139F-4FEA-90D9-7ED884252A9C}"/>
                </a:ext>
              </a:extLst>
            </p:cNvPr>
            <p:cNvSpPr/>
            <p:nvPr/>
          </p:nvSpPr>
          <p:spPr>
            <a:xfrm>
              <a:off x="5504313" y="918344"/>
              <a:ext cx="1467852" cy="14678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Merging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Several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969EFA-C320-471E-A0A6-7FCAC5F16AE3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3469115" y="1652270"/>
              <a:ext cx="2035198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E74D81-7EF9-4FF4-920C-2F83FC8AF30A}"/>
                </a:ext>
              </a:extLst>
            </p:cNvPr>
            <p:cNvSpPr txBox="1"/>
            <p:nvPr/>
          </p:nvSpPr>
          <p:spPr>
            <a:xfrm>
              <a:off x="3393643" y="1067495"/>
              <a:ext cx="20165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Need to extract key factors of the data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4F7C2BF1-D52C-48D1-88F2-C5C39735ADED}"/>
              </a:ext>
            </a:extLst>
          </p:cNvPr>
          <p:cNvSpPr/>
          <p:nvPr/>
        </p:nvSpPr>
        <p:spPr>
          <a:xfrm>
            <a:off x="3753281" y="730162"/>
            <a:ext cx="1467852" cy="14678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TDA</a:t>
            </a:r>
            <a:endParaRPr lang="ko-KR" alt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B6878A-D3EB-42BF-B6A0-6DB12DE5262A}"/>
              </a:ext>
            </a:extLst>
          </p:cNvPr>
          <p:cNvSpPr/>
          <p:nvPr/>
        </p:nvSpPr>
        <p:spPr>
          <a:xfrm>
            <a:off x="3681759" y="5187238"/>
            <a:ext cx="2500295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65B0B8-D194-48B2-A587-5656C8A0BB86}"/>
              </a:ext>
            </a:extLst>
          </p:cNvPr>
          <p:cNvSpPr/>
          <p:nvPr/>
        </p:nvSpPr>
        <p:spPr>
          <a:xfrm>
            <a:off x="6405726" y="5187238"/>
            <a:ext cx="2500295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BC52899-594B-4108-8729-8DB35C22B38F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>
            <a:off x="5310922" y="4195969"/>
            <a:ext cx="612255" cy="1370283"/>
          </a:xfrm>
          <a:prstGeom prst="bentConnector3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462C57C-39BC-40AE-90E8-8A4F7A0382D3}"/>
              </a:ext>
            </a:extLst>
          </p:cNvPr>
          <p:cNvCxnSpPr>
            <a:cxnSpLocks/>
            <a:endCxn id="33" idx="0"/>
          </p:cNvCxnSpPr>
          <p:nvPr/>
        </p:nvCxnSpPr>
        <p:spPr>
          <a:xfrm rot="16200000" flipH="1">
            <a:off x="6672905" y="4204268"/>
            <a:ext cx="612255" cy="13536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5572D7-5E28-419A-A62D-86EE5BD61E76}"/>
              </a:ext>
            </a:extLst>
          </p:cNvPr>
          <p:cNvSpPr txBox="1"/>
          <p:nvPr/>
        </p:nvSpPr>
        <p:spPr>
          <a:xfrm>
            <a:off x="3681759" y="5646442"/>
            <a:ext cx="2596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PCA, K-means, Dendrogram, etc.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736BD0-A352-43FE-85EF-564D94000605}"/>
              </a:ext>
            </a:extLst>
          </p:cNvPr>
          <p:cNvSpPr txBox="1"/>
          <p:nvPr/>
        </p:nvSpPr>
        <p:spPr>
          <a:xfrm>
            <a:off x="6414025" y="5646442"/>
            <a:ext cx="2500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SVM, CNN, Random Forest, etc.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B12AAB14-6803-4DAD-893C-7B5A449AA88C}"/>
              </a:ext>
            </a:extLst>
          </p:cNvPr>
          <p:cNvSpPr/>
          <p:nvPr/>
        </p:nvSpPr>
        <p:spPr>
          <a:xfrm>
            <a:off x="3938503" y="2439411"/>
            <a:ext cx="1097408" cy="65273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D222-450D-4A0B-9BE3-473CE894751F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9816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 Research motivation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5130BE42-330F-4C52-8479-314A0FC6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9" y="585936"/>
            <a:ext cx="8449981" cy="477069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we use TDA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ko-KR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recently proposed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method</a:t>
            </a: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some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features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</a:t>
            </a:r>
          </a:p>
          <a:p>
            <a:pPr marL="800100" lvl="1" indent="-342900" algn="l">
              <a:lnSpc>
                <a:spcPct val="120000"/>
              </a:lnSpc>
              <a:buFontTx/>
              <a:buChar char="-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hidden features</a:t>
            </a:r>
          </a:p>
          <a:p>
            <a:pPr marL="800100" lvl="1" indent="-342900" algn="l">
              <a:lnSpc>
                <a:spcPct val="120000"/>
              </a:lnSpc>
              <a:buFontTx/>
              <a:buChar char="-"/>
            </a:pPr>
            <a:endParaRPr lang="en-US" altLang="ko-K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ko-K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the hidden features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subject.</a:t>
            </a: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quantify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or dissimilarities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subjects.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6B862-11D4-479A-BAB1-B66850E6D713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69586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2331720"/>
            <a:ext cx="9144000" cy="1097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75560"/>
            <a:ext cx="6858000" cy="54935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2. Analysis Methods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D6493-6D2A-4A8D-B2FD-61A99AE94E3D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09776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0DAF9B-59AB-4B8A-B137-DDE3DDDC2855}"/>
              </a:ext>
            </a:extLst>
          </p:cNvPr>
          <p:cNvGrpSpPr/>
          <p:nvPr/>
        </p:nvGrpSpPr>
        <p:grpSpPr>
          <a:xfrm>
            <a:off x="481818" y="866481"/>
            <a:ext cx="1676400" cy="5125038"/>
            <a:chOff x="481818" y="866481"/>
            <a:chExt cx="1676400" cy="51250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421D1F-60E2-4169-8479-73DC833A85B8}"/>
                </a:ext>
              </a:extLst>
            </p:cNvPr>
            <p:cNvSpPr/>
            <p:nvPr/>
          </p:nvSpPr>
          <p:spPr>
            <a:xfrm>
              <a:off x="481818" y="866481"/>
              <a:ext cx="16764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7A46569-318E-4908-A821-095DE127849B}"/>
                </a:ext>
              </a:extLst>
            </p:cNvPr>
            <p:cNvCxnSpPr>
              <a:cxnSpLocks/>
              <a:stCxn id="23" idx="2"/>
              <a:endCxn id="45" idx="0"/>
            </p:cNvCxnSpPr>
            <p:nvPr/>
          </p:nvCxnSpPr>
          <p:spPr>
            <a:xfrm>
              <a:off x="1320018" y="1298281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2744FD-3593-484D-B66F-B1A1404F1F68}"/>
                </a:ext>
              </a:extLst>
            </p:cNvPr>
            <p:cNvSpPr/>
            <p:nvPr/>
          </p:nvSpPr>
          <p:spPr>
            <a:xfrm>
              <a:off x="481818" y="1829307"/>
              <a:ext cx="1676400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C093A17-02D1-4801-825B-62A9298DAD62}"/>
                </a:ext>
              </a:extLst>
            </p:cNvPr>
            <p:cNvSpPr/>
            <p:nvPr/>
          </p:nvSpPr>
          <p:spPr>
            <a:xfrm>
              <a:off x="481818" y="2792133"/>
              <a:ext cx="1676400" cy="909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Topological structure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E7E5219-7810-48A0-A902-FB2AFB351514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1320018" y="2261107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D0D6C-58C5-465F-A648-8192B2BCD791}"/>
                </a:ext>
              </a:extLst>
            </p:cNvPr>
            <p:cNvSpPr/>
            <p:nvPr/>
          </p:nvSpPr>
          <p:spPr>
            <a:xfrm>
              <a:off x="481818" y="4232479"/>
              <a:ext cx="1676400" cy="6014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2D5C09-9E5A-4799-9567-092BF7B8A6ED}"/>
                </a:ext>
              </a:extLst>
            </p:cNvPr>
            <p:cNvSpPr/>
            <p:nvPr/>
          </p:nvSpPr>
          <p:spPr>
            <a:xfrm>
              <a:off x="481818" y="5364988"/>
              <a:ext cx="1676400" cy="6265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11FFC23-9EAD-47B6-B2E6-2A3401C1AC3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1320018" y="3701452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42A0AD1-F281-4E56-8A45-6D2221B875ED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>
              <a:off x="1320018" y="4833961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0BA026-82B3-4EA1-8EC2-679305880B05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5168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1FD71-8F9D-4F5F-968F-34690054AC67}"/>
              </a:ext>
            </a:extLst>
          </p:cNvPr>
          <p:cNvSpPr/>
          <p:nvPr/>
        </p:nvSpPr>
        <p:spPr>
          <a:xfrm>
            <a:off x="0" y="6589743"/>
            <a:ext cx="9144000" cy="268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B7544-431E-4C3A-A94A-CCDB536CAE63}"/>
              </a:ext>
            </a:extLst>
          </p:cNvPr>
          <p:cNvSpPr txBox="1"/>
          <p:nvPr/>
        </p:nvSpPr>
        <p:spPr>
          <a:xfrm>
            <a:off x="0" y="655316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 Thesis Presentation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0BE9B9-E120-4CBC-A2DC-EA0594BB6E62}"/>
              </a:ext>
            </a:extLst>
          </p:cNvPr>
          <p:cNvSpPr/>
          <p:nvPr/>
        </p:nvSpPr>
        <p:spPr>
          <a:xfrm>
            <a:off x="0" y="0"/>
            <a:ext cx="9144000" cy="549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EE2CC-A34E-4E91-B141-CB8A9519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9357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Topological data analysis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0829A-F57D-48D7-9629-125639930EC9}"/>
              </a:ext>
            </a:extLst>
          </p:cNvPr>
          <p:cNvSpPr txBox="1"/>
          <p:nvPr/>
        </p:nvSpPr>
        <p:spPr>
          <a:xfrm>
            <a:off x="0" y="6553164"/>
            <a:ext cx="21582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Sangman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</a:t>
            </a:r>
            <a:endParaRPr lang="ko-KR" altLang="en-US" sz="150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0DAF9B-59AB-4B8A-B137-DDE3DDDC2855}"/>
              </a:ext>
            </a:extLst>
          </p:cNvPr>
          <p:cNvGrpSpPr/>
          <p:nvPr/>
        </p:nvGrpSpPr>
        <p:grpSpPr>
          <a:xfrm>
            <a:off x="481818" y="866481"/>
            <a:ext cx="1676400" cy="5125038"/>
            <a:chOff x="481818" y="866481"/>
            <a:chExt cx="1676400" cy="51250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421D1F-60E2-4169-8479-73DC833A85B8}"/>
                </a:ext>
              </a:extLst>
            </p:cNvPr>
            <p:cNvSpPr/>
            <p:nvPr/>
          </p:nvSpPr>
          <p:spPr>
            <a:xfrm>
              <a:off x="481818" y="866481"/>
              <a:ext cx="16764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7A46569-318E-4908-A821-095DE127849B}"/>
                </a:ext>
              </a:extLst>
            </p:cNvPr>
            <p:cNvCxnSpPr>
              <a:cxnSpLocks/>
              <a:stCxn id="23" idx="2"/>
              <a:endCxn id="45" idx="0"/>
            </p:cNvCxnSpPr>
            <p:nvPr/>
          </p:nvCxnSpPr>
          <p:spPr>
            <a:xfrm>
              <a:off x="1320018" y="1298281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2744FD-3593-484D-B66F-B1A1404F1F68}"/>
                </a:ext>
              </a:extLst>
            </p:cNvPr>
            <p:cNvSpPr/>
            <p:nvPr/>
          </p:nvSpPr>
          <p:spPr>
            <a:xfrm>
              <a:off x="481818" y="1829307"/>
              <a:ext cx="1676400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C093A17-02D1-4801-825B-62A9298DAD62}"/>
                </a:ext>
              </a:extLst>
            </p:cNvPr>
            <p:cNvSpPr/>
            <p:nvPr/>
          </p:nvSpPr>
          <p:spPr>
            <a:xfrm>
              <a:off x="481818" y="2792133"/>
              <a:ext cx="1676400" cy="909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Topological structure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E7E5219-7810-48A0-A902-FB2AFB351514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1320018" y="2261107"/>
              <a:ext cx="0" cy="531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D0D6C-58C5-465F-A648-8192B2BCD791}"/>
                </a:ext>
              </a:extLst>
            </p:cNvPr>
            <p:cNvSpPr/>
            <p:nvPr/>
          </p:nvSpPr>
          <p:spPr>
            <a:xfrm>
              <a:off x="481818" y="4232479"/>
              <a:ext cx="1676400" cy="6014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2D5C09-9E5A-4799-9567-092BF7B8A6ED}"/>
                </a:ext>
              </a:extLst>
            </p:cNvPr>
            <p:cNvSpPr/>
            <p:nvPr/>
          </p:nvSpPr>
          <p:spPr>
            <a:xfrm>
              <a:off x="481818" y="5364988"/>
              <a:ext cx="1676400" cy="6265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11FFC23-9EAD-47B6-B2E6-2A3401C1AC3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1320018" y="3701452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42A0AD1-F281-4E56-8A45-6D2221B875ED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>
              <a:off x="1320018" y="4833961"/>
              <a:ext cx="0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324C6064-5445-4D55-959C-FC6D5073A5F0}"/>
              </a:ext>
            </a:extLst>
          </p:cNvPr>
          <p:cNvGrpSpPr/>
          <p:nvPr/>
        </p:nvGrpSpPr>
        <p:grpSpPr>
          <a:xfrm>
            <a:off x="6363191" y="741245"/>
            <a:ext cx="1758725" cy="1194188"/>
            <a:chOff x="4045526" y="1439156"/>
            <a:chExt cx="1862384" cy="126457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03BED5C-B189-4C4D-9D4A-D34998F468DC}"/>
                </a:ext>
              </a:extLst>
            </p:cNvPr>
            <p:cNvGrpSpPr/>
            <p:nvPr/>
          </p:nvGrpSpPr>
          <p:grpSpPr>
            <a:xfrm>
              <a:off x="4420614" y="1777665"/>
              <a:ext cx="1055926" cy="587555"/>
              <a:chOff x="499410" y="637474"/>
              <a:chExt cx="1206792" cy="671502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D747D38-0C4D-45D5-9B4D-D889EBC213FE}"/>
                  </a:ext>
                </a:extLst>
              </p:cNvPr>
              <p:cNvSpPr/>
              <p:nvPr/>
            </p:nvSpPr>
            <p:spPr>
              <a:xfrm rot="20700000">
                <a:off x="499410" y="7968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6301026E-8CDB-4850-A4B0-D4C5DE66E8AA}"/>
                  </a:ext>
                </a:extLst>
              </p:cNvPr>
              <p:cNvSpPr/>
              <p:nvPr/>
            </p:nvSpPr>
            <p:spPr>
              <a:xfrm rot="20700000">
                <a:off x="1094394" y="6374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2388B987-7C0B-4443-B41C-38BE23B6603E}"/>
                  </a:ext>
                </a:extLst>
              </p:cNvPr>
              <p:cNvSpPr/>
              <p:nvPr/>
            </p:nvSpPr>
            <p:spPr>
              <a:xfrm rot="20700000">
                <a:off x="937390" y="1236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CDB06D3-EBB9-4E32-869E-44525CA1B553}"/>
                  </a:ext>
                </a:extLst>
              </p:cNvPr>
              <p:cNvSpPr/>
              <p:nvPr/>
            </p:nvSpPr>
            <p:spPr>
              <a:xfrm rot="2678264">
                <a:off x="1634202" y="112281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8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3432E75-FE19-4CA7-9BE1-6003B99000B7}"/>
                    </a:ext>
                  </a:extLst>
                </p:cNvPr>
                <p:cNvSpPr txBox="1"/>
                <p:nvPr/>
              </p:nvSpPr>
              <p:spPr>
                <a:xfrm>
                  <a:off x="4045526" y="1644641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3432E75-FE19-4CA7-9BE1-6003B9900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526" y="1644641"/>
                  <a:ext cx="43036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DF46288-731E-4671-9230-5C20AA56994C}"/>
                    </a:ext>
                  </a:extLst>
                </p:cNvPr>
                <p:cNvSpPr txBox="1"/>
                <p:nvPr/>
              </p:nvSpPr>
              <p:spPr>
                <a:xfrm>
                  <a:off x="4873919" y="1439156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DF46288-731E-4671-9230-5C20AA569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919" y="1439156"/>
                  <a:ext cx="43036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00867AA-DCDA-49C6-ACF8-3F66B31B958E}"/>
                    </a:ext>
                  </a:extLst>
                </p:cNvPr>
                <p:cNvSpPr txBox="1"/>
                <p:nvPr/>
              </p:nvSpPr>
              <p:spPr>
                <a:xfrm>
                  <a:off x="4639343" y="2334397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00867AA-DCDA-49C6-ACF8-3F66B31B9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343" y="2334397"/>
                  <a:ext cx="43036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34FDFA0-64A9-44AD-85B1-1AF91563E704}"/>
                    </a:ext>
                  </a:extLst>
                </p:cNvPr>
                <p:cNvSpPr txBox="1"/>
                <p:nvPr/>
              </p:nvSpPr>
              <p:spPr>
                <a:xfrm>
                  <a:off x="5477542" y="2015934"/>
                  <a:ext cx="430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34FDFA0-64A9-44AD-85B1-1AF91563E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542" y="2015934"/>
                  <a:ext cx="43036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1" name="표 281">
                <a:extLst>
                  <a:ext uri="{FF2B5EF4-FFF2-40B4-BE49-F238E27FC236}">
                    <a16:creationId xmlns:a16="http://schemas.microsoft.com/office/drawing/2014/main" id="{CBAAB4EB-99A3-4C7C-82B9-D5ECFF15D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156956"/>
                  </p:ext>
                </p:extLst>
              </p:nvPr>
            </p:nvGraphicFramePr>
            <p:xfrm>
              <a:off x="3344045" y="822786"/>
              <a:ext cx="1846980" cy="1254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745">
                      <a:extLst>
                        <a:ext uri="{9D8B030D-6E8A-4147-A177-3AD203B41FA5}">
                          <a16:colId xmlns:a16="http://schemas.microsoft.com/office/drawing/2014/main" val="1475083499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</a:tblGrid>
                  <a:tr h="31135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1" name="표 281">
                <a:extLst>
                  <a:ext uri="{FF2B5EF4-FFF2-40B4-BE49-F238E27FC236}">
                    <a16:creationId xmlns:a16="http://schemas.microsoft.com/office/drawing/2014/main" id="{CBAAB4EB-99A3-4C7C-82B9-D5ECFF15D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156956"/>
                  </p:ext>
                </p:extLst>
              </p:nvPr>
            </p:nvGraphicFramePr>
            <p:xfrm>
              <a:off x="3344045" y="822786"/>
              <a:ext cx="1846980" cy="1254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745">
                      <a:extLst>
                        <a:ext uri="{9D8B030D-6E8A-4147-A177-3AD203B41FA5}">
                          <a16:colId xmlns:a16="http://schemas.microsoft.com/office/drawing/2014/main" val="1475083499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3357985841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1256047576"/>
                        </a:ext>
                      </a:extLst>
                    </a:gridCol>
                    <a:gridCol w="461745">
                      <a:extLst>
                        <a:ext uri="{9D8B030D-6E8A-4147-A177-3AD203B41FA5}">
                          <a16:colId xmlns:a16="http://schemas.microsoft.com/office/drawing/2014/main" val="4270971780"/>
                        </a:ext>
                      </a:extLst>
                    </a:gridCol>
                  </a:tblGrid>
                  <a:tr h="3206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3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r="-2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r="-101316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r="-1316" b="-290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744026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3922" r="-3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03922" r="-2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103922" r="-101316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103922" r="-1316" b="-2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7535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000" r="-3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200000" r="-2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200000" r="-101316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200000" r="-1316" b="-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860809"/>
                      </a:ext>
                    </a:extLst>
                  </a:tr>
                  <a:tr h="3113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5882" r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305882" r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305882" r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773" marR="76773" marT="38387" marB="38387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305882" r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809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3" name="화살표: 아래쪽 282">
            <a:extLst>
              <a:ext uri="{FF2B5EF4-FFF2-40B4-BE49-F238E27FC236}">
                <a16:creationId xmlns:a16="http://schemas.microsoft.com/office/drawing/2014/main" id="{B070B5CE-58DE-45F2-93B7-0D164884FDD5}"/>
              </a:ext>
            </a:extLst>
          </p:cNvPr>
          <p:cNvSpPr/>
          <p:nvPr/>
        </p:nvSpPr>
        <p:spPr>
          <a:xfrm rot="16200000">
            <a:off x="5672093" y="1162758"/>
            <a:ext cx="531027" cy="652731"/>
          </a:xfrm>
          <a:prstGeom prst="downArrow">
            <a:avLst>
              <a:gd name="adj1" fmla="val 29911"/>
              <a:gd name="adj2" fmla="val 7439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C4F7DAE-E34B-4339-A7A4-A2B57A0C74F7}"/>
              </a:ext>
            </a:extLst>
          </p:cNvPr>
          <p:cNvSpPr txBox="1"/>
          <p:nvPr/>
        </p:nvSpPr>
        <p:spPr>
          <a:xfrm>
            <a:off x="3570062" y="2058503"/>
            <a:ext cx="13949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ko-KR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65EC86B-8B7F-41F3-87A3-4C31AE507D66}"/>
              </a:ext>
            </a:extLst>
          </p:cNvPr>
          <p:cNvSpPr txBox="1"/>
          <p:nvPr/>
        </p:nvSpPr>
        <p:spPr>
          <a:xfrm>
            <a:off x="6544770" y="2058503"/>
            <a:ext cx="1464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clouds</a:t>
            </a:r>
            <a:endParaRPr lang="ko-KR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1F2AE-3033-4860-8590-5C7E3F7DF793}"/>
              </a:ext>
            </a:extLst>
          </p:cNvPr>
          <p:cNvSpPr txBox="1"/>
          <p:nvPr/>
        </p:nvSpPr>
        <p:spPr>
          <a:xfrm>
            <a:off x="8366760" y="6553164"/>
            <a:ext cx="7772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/ 41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0759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3568</Words>
  <Application>Microsoft Office PowerPoint</Application>
  <PresentationFormat>화면 슬라이드 쇼(4:3)</PresentationFormat>
  <Paragraphs>615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맑은 고딕</vt:lpstr>
      <vt:lpstr>함초롬바탕</vt:lpstr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테마</vt:lpstr>
      <vt:lpstr>Application of Topological Data Analysis for Biomechanical Dataset</vt:lpstr>
      <vt:lpstr>Table of Contents</vt:lpstr>
      <vt:lpstr>Chapter 1. Introduction</vt:lpstr>
      <vt:lpstr>1.1  Data analysis methodologies</vt:lpstr>
      <vt:lpstr>1.2  Research motivation</vt:lpstr>
      <vt:lpstr>1.2  Research motivation</vt:lpstr>
      <vt:lpstr>Chapter 2. Analysis Methods</vt:lpstr>
      <vt:lpstr>2.1  Topological data analysis</vt:lpstr>
      <vt:lpstr>2.1  Topological data analysis</vt:lpstr>
      <vt:lpstr>2.1  Topological data analysis</vt:lpstr>
      <vt:lpstr>2.1  Topological data analysis</vt:lpstr>
      <vt:lpstr>2.1  Topological data analysis</vt:lpstr>
      <vt:lpstr>2.1  Topological data analysis</vt:lpstr>
      <vt:lpstr>2.1  Topological data analysis</vt:lpstr>
      <vt:lpstr>2.1  Topological data analysis</vt:lpstr>
      <vt:lpstr>2.1  Topological data analysis</vt:lpstr>
      <vt:lpstr>2.2  Conventional analysis methods</vt:lpstr>
      <vt:lpstr>2.2  Conventional analysis methods</vt:lpstr>
      <vt:lpstr>2.2  Conventional analysis methods</vt:lpstr>
      <vt:lpstr>2.2  Conventional analysis methods</vt:lpstr>
      <vt:lpstr>2.2  Conventional analysis methods</vt:lpstr>
      <vt:lpstr>2.2  Conventional analysis methods</vt:lpstr>
      <vt:lpstr>2.2  Conventional analysis methods</vt:lpstr>
      <vt:lpstr>2.2  Conventional analysis methods</vt:lpstr>
      <vt:lpstr>Chapter 3. Development of GUI program</vt:lpstr>
      <vt:lpstr>The video for the execution of GUI_AppTDA</vt:lpstr>
      <vt:lpstr>Chapter 4. Application</vt:lpstr>
      <vt:lpstr>4.1  Biomechanical Dataset</vt:lpstr>
      <vt:lpstr>4.2  Result</vt:lpstr>
      <vt:lpstr>4.2  Result</vt:lpstr>
      <vt:lpstr>4.2  Result</vt:lpstr>
      <vt:lpstr>4.2  Result</vt:lpstr>
      <vt:lpstr>4.2  Result</vt:lpstr>
      <vt:lpstr>4.2  Result</vt:lpstr>
      <vt:lpstr>4.2  Result</vt:lpstr>
      <vt:lpstr>Chapter 5. Conclusion</vt:lpstr>
      <vt:lpstr>Chapter 5.  Conclusion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Topological Data Analysis for Biomechanical Dataset</dc:title>
  <dc:creator>Jung Sangman</dc:creator>
  <cp:lastModifiedBy>Jung Sangman</cp:lastModifiedBy>
  <cp:revision>32</cp:revision>
  <dcterms:created xsi:type="dcterms:W3CDTF">2020-11-09T07:27:17Z</dcterms:created>
  <dcterms:modified xsi:type="dcterms:W3CDTF">2020-12-05T10:39:12Z</dcterms:modified>
</cp:coreProperties>
</file>