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72" r:id="rId9"/>
    <p:sldId id="273" r:id="rId10"/>
    <p:sldId id="274" r:id="rId11"/>
    <p:sldId id="275" r:id="rId12"/>
    <p:sldId id="269" r:id="rId13"/>
    <p:sldId id="264"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720"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4/17/2022</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4/17/2022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taj-mahal-india-1583339/" TargetMode="External"/><Relationship Id="rId2" Type="http://schemas.openxmlformats.org/officeDocument/2006/relationships/image" Target="../media/image9.jpg"/><Relationship Id="rId1" Type="http://schemas.openxmlformats.org/officeDocument/2006/relationships/slideLayout" Target="../slideLayouts/slideLayout14.xml"/><Relationship Id="rId5" Type="http://schemas.openxmlformats.org/officeDocument/2006/relationships/hyperlink" Target="https://www.wallpaperflare.com/kolkata-howrah-bridge-night-illuminated-reflection-architecture-wallpaper-cbnng"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hyperlink" Target="https://adbhutbaatein.in/rameswaram-mandir-ek-adbhut-mandir-se-jude-kuch-tathye/"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flickr.com/photos/harikrish82/6226975134/"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azwegers/6289649711"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ilainteractions.in/exploring-the-indian-landscape/"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kashmir-pictures/8724402364"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gateway-of-india-mumbai-gate-390768/"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93661" y="1293633"/>
            <a:ext cx="5278514" cy="2862225"/>
          </a:xfrm>
        </p:spPr>
        <p:txBody>
          <a:bodyPr/>
          <a:lstStyle/>
          <a:p>
            <a:pPr algn="r"/>
            <a:r>
              <a:rPr lang="en-US" sz="6600" b="1" dirty="0"/>
              <a:t>Trave</a:t>
            </a:r>
            <a:r>
              <a:rPr lang="en-US" sz="6600" b="1" dirty="0">
                <a:solidFill>
                  <a:schemeClr val="accent5">
                    <a:lumMod val="50000"/>
                  </a:schemeClr>
                </a:solidFill>
              </a:rPr>
              <a:t>log</a:t>
            </a:r>
            <a:r>
              <a:rPr lang="en-US" sz="6600" b="1" dirty="0"/>
              <a:t>ue</a:t>
            </a:r>
            <a:br>
              <a:rPr lang="en-US" sz="6600" b="1" dirty="0"/>
            </a:br>
            <a:r>
              <a:rPr lang="en-US" sz="1600" dirty="0"/>
              <a:t>(website)</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568698"/>
            <a:ext cx="5687172" cy="618142"/>
          </a:xfrm>
        </p:spPr>
        <p:txBody>
          <a:bodyPr/>
          <a:lstStyle/>
          <a:p>
            <a:r>
              <a:rPr lang="en-US" dirty="0"/>
              <a:t>Plan your Tour and Maintain travel log …</a:t>
            </a:r>
          </a:p>
        </p:txBody>
      </p:sp>
      <p:pic>
        <p:nvPicPr>
          <p:cNvPr id="1026" name="Picture 2" descr="Shrimant Dagdusheth Halwai Ganpati Temple Editorial Stock Image - Image of  dagdusheth, halwai: 191159644">
            <a:extLst>
              <a:ext uri="{FF2B5EF4-FFF2-40B4-BE49-F238E27FC236}">
                <a16:creationId xmlns:a16="http://schemas.microsoft.com/office/drawing/2014/main" id="{363871D1-86A7-4AF8-8F45-662938F42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963" y="639147"/>
            <a:ext cx="3856037" cy="557970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716260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3C4CC1D7-A91E-4CD5-B051-0B202E09ACE0}"/>
              </a:ext>
            </a:extLst>
          </p:cNvPr>
          <p:cNvSpPr>
            <a:spLocks noGrp="1"/>
          </p:cNvSpPr>
          <p:nvPr>
            <p:ph type="title"/>
          </p:nvPr>
        </p:nvSpPr>
        <p:spPr>
          <a:xfrm>
            <a:off x="838200" y="498928"/>
            <a:ext cx="10515600" cy="567872"/>
          </a:xfrm>
        </p:spPr>
        <p:txBody>
          <a:bodyPr/>
          <a:lstStyle/>
          <a:p>
            <a:r>
              <a:rPr lang="en-US" dirty="0"/>
              <a:t>The five base of trave</a:t>
            </a:r>
            <a:r>
              <a:rPr lang="en-US" dirty="0">
                <a:solidFill>
                  <a:schemeClr val="accent5">
                    <a:lumMod val="50000"/>
                  </a:schemeClr>
                </a:solidFill>
              </a:rPr>
              <a:t>log</a:t>
            </a:r>
            <a:r>
              <a:rPr lang="en-US" dirty="0"/>
              <a:t>ue</a:t>
            </a:r>
          </a:p>
        </p:txBody>
      </p:sp>
      <p:sp>
        <p:nvSpPr>
          <p:cNvPr id="14" name="Text Placeholder 13">
            <a:extLst>
              <a:ext uri="{FF2B5EF4-FFF2-40B4-BE49-F238E27FC236}">
                <a16:creationId xmlns:a16="http://schemas.microsoft.com/office/drawing/2014/main" id="{5C73BB6C-294B-4A13-AFEB-58CFBE6EDC0E}"/>
              </a:ext>
            </a:extLst>
          </p:cNvPr>
          <p:cNvSpPr>
            <a:spLocks noGrp="1"/>
          </p:cNvSpPr>
          <p:nvPr>
            <p:ph type="body" sz="quarter" idx="15"/>
          </p:nvPr>
        </p:nvSpPr>
        <p:spPr>
          <a:xfrm>
            <a:off x="727843" y="2434147"/>
            <a:ext cx="1826631" cy="776287"/>
          </a:xfrm>
        </p:spPr>
        <p:txBody>
          <a:bodyPr/>
          <a:lstStyle/>
          <a:p>
            <a:r>
              <a:rPr lang="en-US" dirty="0"/>
              <a:t>organizing</a:t>
            </a:r>
          </a:p>
        </p:txBody>
      </p:sp>
      <p:sp>
        <p:nvSpPr>
          <p:cNvPr id="19" name="Text Placeholder 18">
            <a:extLst>
              <a:ext uri="{FF2B5EF4-FFF2-40B4-BE49-F238E27FC236}">
                <a16:creationId xmlns:a16="http://schemas.microsoft.com/office/drawing/2014/main" id="{E6F35BA7-9C1A-47BD-9F51-FF505471E934}"/>
              </a:ext>
            </a:extLst>
          </p:cNvPr>
          <p:cNvSpPr>
            <a:spLocks noGrp="1"/>
          </p:cNvSpPr>
          <p:nvPr>
            <p:ph type="body" sz="quarter" idx="20"/>
          </p:nvPr>
        </p:nvSpPr>
        <p:spPr>
          <a:xfrm>
            <a:off x="727843" y="3267049"/>
            <a:ext cx="1826631" cy="1527689"/>
          </a:xfrm>
        </p:spPr>
        <p:txBody>
          <a:bodyPr/>
          <a:lstStyle/>
          <a:p>
            <a:r>
              <a:rPr lang="en-US" dirty="0"/>
              <a:t>Organizer need to create tour diary and add people.</a:t>
            </a:r>
          </a:p>
        </p:txBody>
      </p:sp>
      <p:sp>
        <p:nvSpPr>
          <p:cNvPr id="65" name="Text Placeholder 64">
            <a:extLst>
              <a:ext uri="{FF2B5EF4-FFF2-40B4-BE49-F238E27FC236}">
                <a16:creationId xmlns:a16="http://schemas.microsoft.com/office/drawing/2014/main" id="{56983C54-58DE-4EC6-A4F8-CC5E0956C55F}"/>
              </a:ext>
            </a:extLst>
          </p:cNvPr>
          <p:cNvSpPr>
            <a:spLocks noGrp="1"/>
          </p:cNvSpPr>
          <p:nvPr>
            <p:ph type="body" sz="quarter" idx="21"/>
          </p:nvPr>
        </p:nvSpPr>
        <p:spPr>
          <a:xfrm>
            <a:off x="2952111" y="2443870"/>
            <a:ext cx="1826631" cy="776287"/>
          </a:xfrm>
        </p:spPr>
        <p:txBody>
          <a:bodyPr/>
          <a:lstStyle/>
          <a:p>
            <a:r>
              <a:rPr lang="en-US" dirty="0"/>
              <a:t>Bucket list</a:t>
            </a:r>
          </a:p>
        </p:txBody>
      </p:sp>
      <p:sp>
        <p:nvSpPr>
          <p:cNvPr id="66" name="Text Placeholder 65">
            <a:extLst>
              <a:ext uri="{FF2B5EF4-FFF2-40B4-BE49-F238E27FC236}">
                <a16:creationId xmlns:a16="http://schemas.microsoft.com/office/drawing/2014/main" id="{69FD5778-FBC3-4719-B73E-FDA8CD3E6F78}"/>
              </a:ext>
            </a:extLst>
          </p:cNvPr>
          <p:cNvSpPr>
            <a:spLocks noGrp="1"/>
          </p:cNvSpPr>
          <p:nvPr>
            <p:ph type="body" sz="quarter" idx="22"/>
          </p:nvPr>
        </p:nvSpPr>
        <p:spPr>
          <a:xfrm>
            <a:off x="2952111" y="3276772"/>
            <a:ext cx="1826631" cy="1527689"/>
          </a:xfrm>
        </p:spPr>
        <p:txBody>
          <a:bodyPr/>
          <a:lstStyle/>
          <a:p>
            <a:r>
              <a:rPr lang="en-US" dirty="0"/>
              <a:t>All the added people will  have access for adding here. User can set timeline and tell others what to do.</a:t>
            </a:r>
          </a:p>
        </p:txBody>
      </p:sp>
      <p:sp>
        <p:nvSpPr>
          <p:cNvPr id="67" name="Text Placeholder 66">
            <a:extLst>
              <a:ext uri="{FF2B5EF4-FFF2-40B4-BE49-F238E27FC236}">
                <a16:creationId xmlns:a16="http://schemas.microsoft.com/office/drawing/2014/main" id="{D1B4E94F-ED75-4961-8559-62760ECE77C3}"/>
              </a:ext>
            </a:extLst>
          </p:cNvPr>
          <p:cNvSpPr>
            <a:spLocks noGrp="1"/>
          </p:cNvSpPr>
          <p:nvPr>
            <p:ph type="body" sz="quarter" idx="23"/>
          </p:nvPr>
        </p:nvSpPr>
        <p:spPr>
          <a:xfrm>
            <a:off x="5182684" y="2434147"/>
            <a:ext cx="1826631" cy="776287"/>
          </a:xfrm>
        </p:spPr>
        <p:txBody>
          <a:bodyPr/>
          <a:lstStyle/>
          <a:p>
            <a:r>
              <a:rPr lang="en-US" dirty="0"/>
              <a:t>media</a:t>
            </a:r>
          </a:p>
        </p:txBody>
      </p:sp>
      <p:sp>
        <p:nvSpPr>
          <p:cNvPr id="68" name="Text Placeholder 67">
            <a:extLst>
              <a:ext uri="{FF2B5EF4-FFF2-40B4-BE49-F238E27FC236}">
                <a16:creationId xmlns:a16="http://schemas.microsoft.com/office/drawing/2014/main" id="{E5506267-2D48-49F5-A83E-BDD4CEDE678B}"/>
              </a:ext>
            </a:extLst>
          </p:cNvPr>
          <p:cNvSpPr>
            <a:spLocks noGrp="1"/>
          </p:cNvSpPr>
          <p:nvPr>
            <p:ph type="body" sz="quarter" idx="24"/>
          </p:nvPr>
        </p:nvSpPr>
        <p:spPr>
          <a:xfrm>
            <a:off x="5182684" y="3267049"/>
            <a:ext cx="1826631" cy="1527689"/>
          </a:xfrm>
        </p:spPr>
        <p:txBody>
          <a:bodyPr/>
          <a:lstStyle/>
          <a:p>
            <a:r>
              <a:rPr lang="en-US" dirty="0"/>
              <a:t>This is main part of our website. Here added user can create breakpoints and can add images/videos or can share descriptive info. </a:t>
            </a:r>
          </a:p>
        </p:txBody>
      </p:sp>
      <p:sp>
        <p:nvSpPr>
          <p:cNvPr id="69" name="Text Placeholder 68">
            <a:extLst>
              <a:ext uri="{FF2B5EF4-FFF2-40B4-BE49-F238E27FC236}">
                <a16:creationId xmlns:a16="http://schemas.microsoft.com/office/drawing/2014/main" id="{C3FBF82F-DBD2-47F5-B554-7A0405FCE74C}"/>
              </a:ext>
            </a:extLst>
          </p:cNvPr>
          <p:cNvSpPr>
            <a:spLocks noGrp="1"/>
          </p:cNvSpPr>
          <p:nvPr>
            <p:ph type="body" sz="quarter" idx="25"/>
          </p:nvPr>
        </p:nvSpPr>
        <p:spPr>
          <a:xfrm>
            <a:off x="7413259" y="2443870"/>
            <a:ext cx="1826631" cy="776287"/>
          </a:xfrm>
        </p:spPr>
        <p:txBody>
          <a:bodyPr/>
          <a:lstStyle/>
          <a:p>
            <a:r>
              <a:rPr lang="en-US" dirty="0"/>
              <a:t>expenditure</a:t>
            </a:r>
          </a:p>
        </p:txBody>
      </p:sp>
      <p:sp>
        <p:nvSpPr>
          <p:cNvPr id="70" name="Text Placeholder 69">
            <a:extLst>
              <a:ext uri="{FF2B5EF4-FFF2-40B4-BE49-F238E27FC236}">
                <a16:creationId xmlns:a16="http://schemas.microsoft.com/office/drawing/2014/main" id="{1B675A47-B6F8-4C4D-94F4-A52389C3C52D}"/>
              </a:ext>
            </a:extLst>
          </p:cNvPr>
          <p:cNvSpPr>
            <a:spLocks noGrp="1"/>
          </p:cNvSpPr>
          <p:nvPr>
            <p:ph type="body" sz="quarter" idx="26"/>
          </p:nvPr>
        </p:nvSpPr>
        <p:spPr>
          <a:xfrm>
            <a:off x="7413259" y="3276772"/>
            <a:ext cx="1826631" cy="1527689"/>
          </a:xfrm>
        </p:spPr>
        <p:txBody>
          <a:bodyPr/>
          <a:lstStyle/>
          <a:p>
            <a:r>
              <a:rPr lang="en-US" dirty="0"/>
              <a:t>Anyone in group add their expenses here with description about it.</a:t>
            </a:r>
          </a:p>
        </p:txBody>
      </p:sp>
      <p:sp>
        <p:nvSpPr>
          <p:cNvPr id="71" name="Text Placeholder 70">
            <a:extLst>
              <a:ext uri="{FF2B5EF4-FFF2-40B4-BE49-F238E27FC236}">
                <a16:creationId xmlns:a16="http://schemas.microsoft.com/office/drawing/2014/main" id="{563DF0AC-EC94-4ECF-849C-EC09FF7F46B5}"/>
              </a:ext>
            </a:extLst>
          </p:cNvPr>
          <p:cNvSpPr>
            <a:spLocks noGrp="1"/>
          </p:cNvSpPr>
          <p:nvPr>
            <p:ph type="body" sz="quarter" idx="27"/>
          </p:nvPr>
        </p:nvSpPr>
        <p:spPr>
          <a:xfrm>
            <a:off x="9630331" y="2434147"/>
            <a:ext cx="1826631" cy="776287"/>
          </a:xfrm>
        </p:spPr>
        <p:txBody>
          <a:bodyPr/>
          <a:lstStyle/>
          <a:p>
            <a:r>
              <a:rPr lang="en-US" dirty="0"/>
              <a:t>flag</a:t>
            </a:r>
          </a:p>
        </p:txBody>
      </p:sp>
      <p:sp>
        <p:nvSpPr>
          <p:cNvPr id="72" name="Text Placeholder 71">
            <a:extLst>
              <a:ext uri="{FF2B5EF4-FFF2-40B4-BE49-F238E27FC236}">
                <a16:creationId xmlns:a16="http://schemas.microsoft.com/office/drawing/2014/main" id="{8A6E6F45-E685-4E7B-B715-B80B70922716}"/>
              </a:ext>
            </a:extLst>
          </p:cNvPr>
          <p:cNvSpPr>
            <a:spLocks noGrp="1"/>
          </p:cNvSpPr>
          <p:nvPr>
            <p:ph type="body" sz="quarter" idx="28"/>
          </p:nvPr>
        </p:nvSpPr>
        <p:spPr>
          <a:xfrm>
            <a:off x="9630331" y="3267049"/>
            <a:ext cx="1826631" cy="1527689"/>
          </a:xfrm>
        </p:spPr>
        <p:txBody>
          <a:bodyPr/>
          <a:lstStyle/>
          <a:p>
            <a:r>
              <a:rPr lang="en-US" dirty="0"/>
              <a:t>The globe map will be updated by marking with flag. This map will be different for everyone depending upon which tour he has done.</a:t>
            </a:r>
          </a:p>
        </p:txBody>
      </p:sp>
      <p:sp>
        <p:nvSpPr>
          <p:cNvPr id="4" name="Slide Number Placeholder 3">
            <a:extLst>
              <a:ext uri="{FF2B5EF4-FFF2-40B4-BE49-F238E27FC236}">
                <a16:creationId xmlns:a16="http://schemas.microsoft.com/office/drawing/2014/main" id="{B3D139B0-AFDC-487D-BA64-66803D0D692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10</a:t>
            </a:fld>
            <a:endParaRPr lang="en-US" dirty="0"/>
          </a:p>
        </p:txBody>
      </p:sp>
    </p:spTree>
    <p:extLst>
      <p:ext uri="{BB962C8B-B14F-4D97-AF65-F5344CB8AC3E}">
        <p14:creationId xmlns:p14="http://schemas.microsoft.com/office/powerpoint/2010/main" val="108001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3D13B7-47A3-4A96-A4A1-9D01674659A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0222287-19FD-4FB4-9510-044F3754772E}"/>
              </a:ext>
            </a:extLst>
          </p:cNvPr>
          <p:cNvSpPr>
            <a:spLocks noGrp="1"/>
          </p:cNvSpPr>
          <p:nvPr>
            <p:ph type="sldNum" sz="quarter" idx="12"/>
          </p:nvPr>
        </p:nvSpPr>
        <p:spPr/>
        <p:txBody>
          <a:bodyPr/>
          <a:lstStyle/>
          <a:p>
            <a:fld id="{F91729D4-A164-47A3-830D-E792BCE699E4}" type="slidenum">
              <a:rPr lang="en-US" smtClean="0"/>
              <a:t>11</a:t>
            </a:fld>
            <a:endParaRPr lang="en-US" dirty="0"/>
          </a:p>
        </p:txBody>
      </p:sp>
      <p:sp>
        <p:nvSpPr>
          <p:cNvPr id="6" name="Rectangle 5">
            <a:extLst>
              <a:ext uri="{FF2B5EF4-FFF2-40B4-BE49-F238E27FC236}">
                <a16:creationId xmlns:a16="http://schemas.microsoft.com/office/drawing/2014/main" id="{C50CBA60-1755-45FF-9121-26FF892ECBD5}"/>
              </a:ext>
            </a:extLst>
          </p:cNvPr>
          <p:cNvSpPr/>
          <p:nvPr/>
        </p:nvSpPr>
        <p:spPr>
          <a:xfrm>
            <a:off x="5162939" y="407369"/>
            <a:ext cx="1866122" cy="503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F0F1A66C-9FB3-4FAC-B278-06484608BE25}"/>
              </a:ext>
            </a:extLst>
          </p:cNvPr>
          <p:cNvSpPr txBox="1"/>
          <p:nvPr/>
        </p:nvSpPr>
        <p:spPr>
          <a:xfrm>
            <a:off x="5260910" y="511607"/>
            <a:ext cx="1670179" cy="369332"/>
          </a:xfrm>
          <a:prstGeom prst="rect">
            <a:avLst/>
          </a:prstGeom>
          <a:noFill/>
        </p:spPr>
        <p:txBody>
          <a:bodyPr wrap="square" rtlCol="0">
            <a:spAutoFit/>
          </a:bodyPr>
          <a:lstStyle/>
          <a:p>
            <a:pPr algn="ctr"/>
            <a:r>
              <a:rPr lang="en-US" b="1" dirty="0"/>
              <a:t>Organizer</a:t>
            </a:r>
          </a:p>
        </p:txBody>
      </p:sp>
      <p:cxnSp>
        <p:nvCxnSpPr>
          <p:cNvPr id="10" name="Straight Arrow Connector 9">
            <a:extLst>
              <a:ext uri="{FF2B5EF4-FFF2-40B4-BE49-F238E27FC236}">
                <a16:creationId xmlns:a16="http://schemas.microsoft.com/office/drawing/2014/main" id="{4CE0B26E-6C29-4AF9-A654-5A0340AF232B}"/>
              </a:ext>
            </a:extLst>
          </p:cNvPr>
          <p:cNvCxnSpPr>
            <a:cxnSpLocks/>
            <a:stCxn id="6" idx="2"/>
          </p:cNvCxnSpPr>
          <p:nvPr/>
        </p:nvCxnSpPr>
        <p:spPr>
          <a:xfrm>
            <a:off x="6096000" y="911222"/>
            <a:ext cx="0" cy="761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007C194-83E0-4EA3-8FC6-43D60A59E946}"/>
              </a:ext>
            </a:extLst>
          </p:cNvPr>
          <p:cNvSpPr txBox="1"/>
          <p:nvPr/>
        </p:nvSpPr>
        <p:spPr>
          <a:xfrm>
            <a:off x="6260841" y="1026367"/>
            <a:ext cx="3862872" cy="646331"/>
          </a:xfrm>
          <a:prstGeom prst="rect">
            <a:avLst/>
          </a:prstGeom>
          <a:noFill/>
        </p:spPr>
        <p:txBody>
          <a:bodyPr wrap="square" rtlCol="0">
            <a:spAutoFit/>
          </a:bodyPr>
          <a:lstStyle/>
          <a:p>
            <a:r>
              <a:rPr lang="en-US" dirty="0"/>
              <a:t>Can create tour diary and add people to his/her crew </a:t>
            </a:r>
          </a:p>
        </p:txBody>
      </p:sp>
      <p:sp>
        <p:nvSpPr>
          <p:cNvPr id="14" name="Rectangle: Rounded Corners 13">
            <a:extLst>
              <a:ext uri="{FF2B5EF4-FFF2-40B4-BE49-F238E27FC236}">
                <a16:creationId xmlns:a16="http://schemas.microsoft.com/office/drawing/2014/main" id="{4A470F18-1AE4-4F7D-A782-AA35FC7A7FB0}"/>
              </a:ext>
            </a:extLst>
          </p:cNvPr>
          <p:cNvSpPr/>
          <p:nvPr/>
        </p:nvSpPr>
        <p:spPr>
          <a:xfrm>
            <a:off x="3007569" y="1672698"/>
            <a:ext cx="6176862" cy="994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394B3BC1-D08B-4F73-B512-F4711314D71B}"/>
              </a:ext>
            </a:extLst>
          </p:cNvPr>
          <p:cNvSpPr txBox="1"/>
          <p:nvPr/>
        </p:nvSpPr>
        <p:spPr>
          <a:xfrm>
            <a:off x="3166966" y="1832039"/>
            <a:ext cx="5858066" cy="369332"/>
          </a:xfrm>
          <a:prstGeom prst="rect">
            <a:avLst/>
          </a:prstGeom>
          <a:noFill/>
        </p:spPr>
        <p:txBody>
          <a:bodyPr wrap="square" rtlCol="0">
            <a:spAutoFit/>
          </a:bodyPr>
          <a:lstStyle/>
          <a:p>
            <a:pPr algn="ctr"/>
            <a:r>
              <a:rPr lang="en-US" b="1" dirty="0"/>
              <a:t>Travel Bucket List</a:t>
            </a:r>
          </a:p>
        </p:txBody>
      </p:sp>
      <p:sp>
        <p:nvSpPr>
          <p:cNvPr id="16" name="TextBox 15">
            <a:extLst>
              <a:ext uri="{FF2B5EF4-FFF2-40B4-BE49-F238E27FC236}">
                <a16:creationId xmlns:a16="http://schemas.microsoft.com/office/drawing/2014/main" id="{84BA9358-9F98-4548-B3D2-3CCFC2CEC67B}"/>
              </a:ext>
            </a:extLst>
          </p:cNvPr>
          <p:cNvSpPr txBox="1"/>
          <p:nvPr/>
        </p:nvSpPr>
        <p:spPr>
          <a:xfrm>
            <a:off x="3166967" y="2243537"/>
            <a:ext cx="5858066" cy="369332"/>
          </a:xfrm>
          <a:prstGeom prst="rect">
            <a:avLst/>
          </a:prstGeom>
          <a:noFill/>
        </p:spPr>
        <p:txBody>
          <a:bodyPr wrap="square" rtlCol="0">
            <a:spAutoFit/>
          </a:bodyPr>
          <a:lstStyle/>
          <a:p>
            <a:pPr algn="ctr"/>
            <a:r>
              <a:rPr lang="en-US" dirty="0"/>
              <a:t>Anyone can add to do list with description</a:t>
            </a:r>
          </a:p>
        </p:txBody>
      </p:sp>
      <p:cxnSp>
        <p:nvCxnSpPr>
          <p:cNvPr id="18" name="Straight Arrow Connector 17">
            <a:extLst>
              <a:ext uri="{FF2B5EF4-FFF2-40B4-BE49-F238E27FC236}">
                <a16:creationId xmlns:a16="http://schemas.microsoft.com/office/drawing/2014/main" id="{4116B7F0-82EA-4D94-81B7-BAB0A6F9B996}"/>
              </a:ext>
            </a:extLst>
          </p:cNvPr>
          <p:cNvCxnSpPr>
            <a:cxnSpLocks/>
            <a:stCxn id="14" idx="2"/>
          </p:cNvCxnSpPr>
          <p:nvPr/>
        </p:nvCxnSpPr>
        <p:spPr>
          <a:xfrm>
            <a:off x="6096000" y="2667524"/>
            <a:ext cx="0" cy="262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C77295C9-636F-49A3-8950-1C095F15E4ED}"/>
              </a:ext>
            </a:extLst>
          </p:cNvPr>
          <p:cNvSpPr/>
          <p:nvPr/>
        </p:nvSpPr>
        <p:spPr>
          <a:xfrm>
            <a:off x="3007568" y="2952464"/>
            <a:ext cx="6176862" cy="12380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Anyone can create breakpoints, and anyone can add media in any of the created breakpoints.</a:t>
            </a:r>
          </a:p>
        </p:txBody>
      </p:sp>
      <p:sp>
        <p:nvSpPr>
          <p:cNvPr id="25" name="TextBox 24">
            <a:extLst>
              <a:ext uri="{FF2B5EF4-FFF2-40B4-BE49-F238E27FC236}">
                <a16:creationId xmlns:a16="http://schemas.microsoft.com/office/drawing/2014/main" id="{EDBD78AD-7FEC-4867-B0C9-19675EA9B03A}"/>
              </a:ext>
            </a:extLst>
          </p:cNvPr>
          <p:cNvSpPr txBox="1"/>
          <p:nvPr/>
        </p:nvSpPr>
        <p:spPr>
          <a:xfrm>
            <a:off x="3047222" y="2952464"/>
            <a:ext cx="6097554" cy="369332"/>
          </a:xfrm>
          <a:prstGeom prst="rect">
            <a:avLst/>
          </a:prstGeom>
          <a:noFill/>
        </p:spPr>
        <p:txBody>
          <a:bodyPr wrap="square">
            <a:spAutoFit/>
          </a:bodyPr>
          <a:lstStyle/>
          <a:p>
            <a:pPr algn="ctr"/>
            <a:r>
              <a:rPr lang="en-US" b="1" dirty="0"/>
              <a:t>Gallery Section</a:t>
            </a:r>
          </a:p>
        </p:txBody>
      </p:sp>
      <p:cxnSp>
        <p:nvCxnSpPr>
          <p:cNvPr id="27" name="Straight Arrow Connector 26">
            <a:extLst>
              <a:ext uri="{FF2B5EF4-FFF2-40B4-BE49-F238E27FC236}">
                <a16:creationId xmlns:a16="http://schemas.microsoft.com/office/drawing/2014/main" id="{5AB70C7C-9948-447A-8876-8337028C3E88}"/>
              </a:ext>
            </a:extLst>
          </p:cNvPr>
          <p:cNvCxnSpPr>
            <a:cxnSpLocks/>
            <a:stCxn id="21" idx="2"/>
          </p:cNvCxnSpPr>
          <p:nvPr/>
        </p:nvCxnSpPr>
        <p:spPr>
          <a:xfrm>
            <a:off x="6095999" y="4190476"/>
            <a:ext cx="0" cy="284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F7977D5-44DF-4352-9F41-2FEE9A93EFB7}"/>
              </a:ext>
            </a:extLst>
          </p:cNvPr>
          <p:cNvSpPr txBox="1"/>
          <p:nvPr/>
        </p:nvSpPr>
        <p:spPr>
          <a:xfrm>
            <a:off x="3050332" y="4833398"/>
            <a:ext cx="6097554" cy="369332"/>
          </a:xfrm>
          <a:prstGeom prst="rect">
            <a:avLst/>
          </a:prstGeom>
          <a:noFill/>
        </p:spPr>
        <p:txBody>
          <a:bodyPr wrap="square">
            <a:spAutoFit/>
          </a:bodyPr>
          <a:lstStyle/>
          <a:p>
            <a:pPr algn="ctr"/>
            <a:r>
              <a:rPr lang="en-US" dirty="0"/>
              <a:t>Anyone can add to do list with description</a:t>
            </a:r>
          </a:p>
        </p:txBody>
      </p:sp>
      <p:pic>
        <p:nvPicPr>
          <p:cNvPr id="32" name="Picture 31">
            <a:extLst>
              <a:ext uri="{FF2B5EF4-FFF2-40B4-BE49-F238E27FC236}">
                <a16:creationId xmlns:a16="http://schemas.microsoft.com/office/drawing/2014/main" id="{C3A31EDC-C6FE-4C0D-AFB6-7631986D134D}"/>
              </a:ext>
            </a:extLst>
          </p:cNvPr>
          <p:cNvPicPr>
            <a:picLocks noChangeAspect="1"/>
          </p:cNvPicPr>
          <p:nvPr/>
        </p:nvPicPr>
        <p:blipFill>
          <a:blip r:embed="rId2"/>
          <a:stretch>
            <a:fillRect/>
          </a:stretch>
        </p:blipFill>
        <p:spPr>
          <a:xfrm>
            <a:off x="3002705" y="4475417"/>
            <a:ext cx="6181725" cy="886108"/>
          </a:xfrm>
          <a:prstGeom prst="rect">
            <a:avLst/>
          </a:prstGeom>
        </p:spPr>
      </p:pic>
      <p:sp>
        <p:nvSpPr>
          <p:cNvPr id="34" name="TextBox 33">
            <a:extLst>
              <a:ext uri="{FF2B5EF4-FFF2-40B4-BE49-F238E27FC236}">
                <a16:creationId xmlns:a16="http://schemas.microsoft.com/office/drawing/2014/main" id="{E29CA97D-293B-498C-8FF1-CB9FB02B4A47}"/>
              </a:ext>
            </a:extLst>
          </p:cNvPr>
          <p:cNvSpPr txBox="1"/>
          <p:nvPr/>
        </p:nvSpPr>
        <p:spPr>
          <a:xfrm>
            <a:off x="3044114" y="4891917"/>
            <a:ext cx="6097554" cy="369332"/>
          </a:xfrm>
          <a:prstGeom prst="rect">
            <a:avLst/>
          </a:prstGeom>
          <a:noFill/>
        </p:spPr>
        <p:txBody>
          <a:bodyPr wrap="square">
            <a:spAutoFit/>
          </a:bodyPr>
          <a:lstStyle/>
          <a:p>
            <a:pPr marL="0" algn="ctr" rtl="0" eaLnBrk="1" latinLnBrk="0" hangingPunct="1">
              <a:spcBef>
                <a:spcPts val="0"/>
              </a:spcBef>
              <a:spcAft>
                <a:spcPts val="0"/>
              </a:spcAft>
            </a:pPr>
            <a:r>
              <a:rPr lang="en-US" sz="1800" kern="1200" dirty="0">
                <a:solidFill>
                  <a:srgbClr val="000000"/>
                </a:solidFill>
                <a:effectLst/>
                <a:latin typeface="Segoe UI Light" panose="020B0502040204020203" pitchFamily="34" charset="0"/>
                <a:ea typeface="+mn-ea"/>
                <a:cs typeface="+mn-cs"/>
              </a:rPr>
              <a:t>Anyone can add expenditure and description.</a:t>
            </a:r>
            <a:endParaRPr lang="en-US" dirty="0">
              <a:effectLst/>
            </a:endParaRPr>
          </a:p>
        </p:txBody>
      </p:sp>
      <p:sp>
        <p:nvSpPr>
          <p:cNvPr id="36" name="TextBox 35">
            <a:extLst>
              <a:ext uri="{FF2B5EF4-FFF2-40B4-BE49-F238E27FC236}">
                <a16:creationId xmlns:a16="http://schemas.microsoft.com/office/drawing/2014/main" id="{85F1714C-CA1D-433E-9915-01726C57BC68}"/>
              </a:ext>
            </a:extLst>
          </p:cNvPr>
          <p:cNvSpPr txBox="1"/>
          <p:nvPr/>
        </p:nvSpPr>
        <p:spPr>
          <a:xfrm>
            <a:off x="3044114" y="4502419"/>
            <a:ext cx="6097554" cy="369332"/>
          </a:xfrm>
          <a:prstGeom prst="rect">
            <a:avLst/>
          </a:prstGeom>
          <a:noFill/>
        </p:spPr>
        <p:txBody>
          <a:bodyPr wrap="square">
            <a:spAutoFit/>
          </a:bodyPr>
          <a:lstStyle/>
          <a:p>
            <a:pPr marL="0" algn="ctr" rtl="0" eaLnBrk="1" latinLnBrk="0" hangingPunct="1">
              <a:spcBef>
                <a:spcPts val="0"/>
              </a:spcBef>
              <a:spcAft>
                <a:spcPts val="0"/>
              </a:spcAft>
            </a:pPr>
            <a:r>
              <a:rPr lang="en-US" sz="1800" b="1" kern="1200" dirty="0">
                <a:solidFill>
                  <a:srgbClr val="000000"/>
                </a:solidFill>
                <a:effectLst/>
                <a:latin typeface="Segoe UI Light" panose="020B0502040204020203" pitchFamily="34" charset="0"/>
                <a:ea typeface="+mn-ea"/>
                <a:cs typeface="+mn-cs"/>
              </a:rPr>
              <a:t>Tour Expenditure</a:t>
            </a:r>
            <a:endParaRPr lang="en-US" dirty="0">
              <a:effectLst/>
            </a:endParaRPr>
          </a:p>
        </p:txBody>
      </p:sp>
      <p:cxnSp>
        <p:nvCxnSpPr>
          <p:cNvPr id="38" name="Straight Arrow Connector 37">
            <a:extLst>
              <a:ext uri="{FF2B5EF4-FFF2-40B4-BE49-F238E27FC236}">
                <a16:creationId xmlns:a16="http://schemas.microsoft.com/office/drawing/2014/main" id="{A173AFDB-9587-479D-BB82-3F7258DA4486}"/>
              </a:ext>
            </a:extLst>
          </p:cNvPr>
          <p:cNvCxnSpPr>
            <a:cxnSpLocks/>
            <a:stCxn id="32" idx="2"/>
          </p:cNvCxnSpPr>
          <p:nvPr/>
        </p:nvCxnSpPr>
        <p:spPr>
          <a:xfrm>
            <a:off x="6093568" y="5361525"/>
            <a:ext cx="0" cy="284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DBA261F3-8A11-42C9-ACDD-730222634E6E}"/>
              </a:ext>
            </a:extLst>
          </p:cNvPr>
          <p:cNvPicPr>
            <a:picLocks noChangeAspect="1"/>
          </p:cNvPicPr>
          <p:nvPr/>
        </p:nvPicPr>
        <p:blipFill>
          <a:blip r:embed="rId2"/>
          <a:stretch>
            <a:fillRect/>
          </a:stretch>
        </p:blipFill>
        <p:spPr>
          <a:xfrm>
            <a:off x="3002028" y="5628354"/>
            <a:ext cx="6181725" cy="990283"/>
          </a:xfrm>
          <a:prstGeom prst="rect">
            <a:avLst/>
          </a:prstGeom>
        </p:spPr>
      </p:pic>
      <p:sp>
        <p:nvSpPr>
          <p:cNvPr id="43" name="TextBox 42">
            <a:extLst>
              <a:ext uri="{FF2B5EF4-FFF2-40B4-BE49-F238E27FC236}">
                <a16:creationId xmlns:a16="http://schemas.microsoft.com/office/drawing/2014/main" id="{ED47F45E-F0E8-4A17-ADBA-D390BF7D8B15}"/>
              </a:ext>
            </a:extLst>
          </p:cNvPr>
          <p:cNvSpPr txBox="1"/>
          <p:nvPr/>
        </p:nvSpPr>
        <p:spPr>
          <a:xfrm>
            <a:off x="3044114" y="5632076"/>
            <a:ext cx="6097554" cy="369332"/>
          </a:xfrm>
          <a:prstGeom prst="rect">
            <a:avLst/>
          </a:prstGeom>
          <a:noFill/>
        </p:spPr>
        <p:txBody>
          <a:bodyPr wrap="square">
            <a:spAutoFit/>
          </a:bodyPr>
          <a:lstStyle/>
          <a:p>
            <a:pPr marL="0" algn="ctr" rtl="0" eaLnBrk="1" latinLnBrk="0" hangingPunct="1">
              <a:spcBef>
                <a:spcPts val="0"/>
              </a:spcBef>
              <a:spcAft>
                <a:spcPts val="0"/>
              </a:spcAft>
            </a:pPr>
            <a:r>
              <a:rPr lang="en-US" b="1" dirty="0">
                <a:solidFill>
                  <a:srgbClr val="000000"/>
                </a:solidFill>
                <a:latin typeface="Segoe UI Light" panose="020B0502040204020203" pitchFamily="34" charset="0"/>
              </a:rPr>
              <a:t>Update the globe</a:t>
            </a:r>
            <a:endParaRPr lang="en-US" dirty="0">
              <a:effectLst/>
            </a:endParaRPr>
          </a:p>
        </p:txBody>
      </p:sp>
      <p:sp>
        <p:nvSpPr>
          <p:cNvPr id="45" name="TextBox 44">
            <a:extLst>
              <a:ext uri="{FF2B5EF4-FFF2-40B4-BE49-F238E27FC236}">
                <a16:creationId xmlns:a16="http://schemas.microsoft.com/office/drawing/2014/main" id="{C794B873-53A6-4622-8641-9549D9C2D64A}"/>
              </a:ext>
            </a:extLst>
          </p:cNvPr>
          <p:cNvSpPr txBox="1"/>
          <p:nvPr/>
        </p:nvSpPr>
        <p:spPr>
          <a:xfrm>
            <a:off x="3044114" y="6012889"/>
            <a:ext cx="6097554" cy="646331"/>
          </a:xfrm>
          <a:prstGeom prst="rect">
            <a:avLst/>
          </a:prstGeom>
          <a:noFill/>
        </p:spPr>
        <p:txBody>
          <a:bodyPr wrap="square">
            <a:spAutoFit/>
          </a:bodyPr>
          <a:lstStyle/>
          <a:p>
            <a:pPr marL="0" algn="ctr" rtl="0" eaLnBrk="1" latinLnBrk="0" hangingPunct="1">
              <a:spcBef>
                <a:spcPts val="0"/>
              </a:spcBef>
              <a:spcAft>
                <a:spcPts val="0"/>
              </a:spcAft>
            </a:pPr>
            <a:r>
              <a:rPr lang="en-US" sz="1800" kern="1200" dirty="0">
                <a:solidFill>
                  <a:srgbClr val="000000"/>
                </a:solidFill>
                <a:effectLst/>
                <a:latin typeface="Segoe UI Light" panose="020B0502040204020203" pitchFamily="34" charset="0"/>
                <a:ea typeface="+mn-ea"/>
                <a:cs typeface="+mn-cs"/>
              </a:rPr>
              <a:t>Anyone can mark the flag on map so, the map for everyone’s is updated.</a:t>
            </a:r>
            <a:endParaRPr lang="en-US" dirty="0">
              <a:effectLst/>
            </a:endParaRPr>
          </a:p>
        </p:txBody>
      </p:sp>
    </p:spTree>
    <p:extLst>
      <p:ext uri="{BB962C8B-B14F-4D97-AF65-F5344CB8AC3E}">
        <p14:creationId xmlns:p14="http://schemas.microsoft.com/office/powerpoint/2010/main" val="16318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1388187" y="2941237"/>
            <a:ext cx="3097320" cy="978408"/>
          </a:xfrm>
        </p:spPr>
        <p:txBody>
          <a:bodyPr anchor="ctr">
            <a:normAutofit/>
          </a:bodyPr>
          <a:lstStyle/>
          <a:p>
            <a:r>
              <a:rPr lang="en-US" dirty="0"/>
              <a:t>Thank you</a:t>
            </a:r>
          </a:p>
        </p:txBody>
      </p:sp>
      <p:pic>
        <p:nvPicPr>
          <p:cNvPr id="13" name="Picture Placeholder 12" descr="A large white building with a dome&#10;&#10;Description automatically generated with low confidence">
            <a:extLst>
              <a:ext uri="{FF2B5EF4-FFF2-40B4-BE49-F238E27FC236}">
                <a16:creationId xmlns:a16="http://schemas.microsoft.com/office/drawing/2014/main" id="{681D276C-2EB5-4A5D-AD46-BA67480003A1}"/>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t="41570" b="32349"/>
          <a:stretch/>
        </p:blipFill>
        <p:spPr>
          <a:xfrm>
            <a:off x="20" y="-72223"/>
            <a:ext cx="12191980" cy="2376883"/>
          </a:xfrm>
          <a:prstGeom prst="rect">
            <a:avLst/>
          </a:prstGeom>
          <a:noFill/>
        </p:spPr>
      </p:pic>
      <p:sp>
        <p:nvSpPr>
          <p:cNvPr id="10" name="Text Placeholder 9">
            <a:extLst>
              <a:ext uri="{FF2B5EF4-FFF2-40B4-BE49-F238E27FC236}">
                <a16:creationId xmlns:a16="http://schemas.microsoft.com/office/drawing/2014/main" id="{96493815-2B96-4CA9-8D15-F0EB9A1557C5}"/>
              </a:ext>
            </a:extLst>
          </p:cNvPr>
          <p:cNvSpPr>
            <a:spLocks noGrp="1"/>
          </p:cNvSpPr>
          <p:nvPr>
            <p:ph type="body" sz="quarter" idx="16"/>
          </p:nvPr>
        </p:nvSpPr>
        <p:spPr>
          <a:xfrm>
            <a:off x="6235700" y="2854660"/>
            <a:ext cx="4749800" cy="2129971"/>
          </a:xfrm>
        </p:spPr>
        <p:txBody>
          <a:bodyPr>
            <a:normAutofit/>
          </a:bodyPr>
          <a:lstStyle/>
          <a:p>
            <a:pPr>
              <a:spcAft>
                <a:spcPts val="600"/>
              </a:spcAft>
            </a:pPr>
            <a:r>
              <a:rPr lang="en-US"/>
              <a:t>Sangmeshwar Mahajan​​</a:t>
            </a:r>
          </a:p>
          <a:p>
            <a:pPr>
              <a:spcAft>
                <a:spcPts val="600"/>
              </a:spcAft>
            </a:pPr>
            <a:r>
              <a:rPr lang="en-US"/>
              <a:t>mahajansangmeshwar04@gmail.com​</a:t>
            </a:r>
          </a:p>
          <a:p>
            <a:pPr>
              <a:spcAft>
                <a:spcPts val="600"/>
              </a:spcAft>
            </a:pPr>
            <a:r>
              <a:rPr lang="en-US"/>
              <a:t>21324</a:t>
            </a:r>
          </a:p>
        </p:txBody>
      </p:sp>
      <p:pic>
        <p:nvPicPr>
          <p:cNvPr id="15" name="Picture Placeholder 14">
            <a:extLst>
              <a:ext uri="{FF2B5EF4-FFF2-40B4-BE49-F238E27FC236}">
                <a16:creationId xmlns:a16="http://schemas.microsoft.com/office/drawing/2014/main" id="{EDC61EE9-9548-4422-9A3B-8519063F0199}"/>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t="34290" b="34290"/>
          <a:stretch/>
        </p:blipFill>
        <p:spPr>
          <a:xfrm>
            <a:off x="0" y="4553342"/>
            <a:ext cx="12192000" cy="2304658"/>
          </a:xfrm>
          <a:prstGeom prst="rect">
            <a:avLst/>
          </a:prstGeom>
          <a:noFill/>
        </p:spPr>
      </p:pic>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91729D4-A164-47A3-830D-E792BCE699E4}" type="slidenum">
              <a:rPr lang="en-US" smtClean="0"/>
              <a:pPr>
                <a:spcAft>
                  <a:spcPts val="600"/>
                </a:spcAft>
              </a:pPr>
              <a:t>12</a:t>
            </a:fld>
            <a:endParaRPr lang="en-US"/>
          </a:p>
        </p:txBody>
      </p:sp>
    </p:spTree>
    <p:extLst>
      <p:ext uri="{BB962C8B-B14F-4D97-AF65-F5344CB8AC3E}">
        <p14:creationId xmlns:p14="http://schemas.microsoft.com/office/powerpoint/2010/main"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942423"/>
            <a:ext cx="4694420" cy="1124392"/>
          </a:xfrm>
        </p:spPr>
        <p:txBody>
          <a:bodyPr anchor="b">
            <a:normAutofit/>
          </a:bodyPr>
          <a:lstStyle/>
          <a:p>
            <a:r>
              <a:rPr lang="en-US" dirty="0"/>
              <a:t>Agenda</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10587" y="2329867"/>
            <a:ext cx="4058872" cy="3156533"/>
          </a:xfrm>
        </p:spPr>
        <p:txBody>
          <a:bodyPr>
            <a:normAutofit/>
          </a:bodyPr>
          <a:lstStyle/>
          <a:p>
            <a:pPr>
              <a:spcAft>
                <a:spcPts val="600"/>
              </a:spcAft>
            </a:pPr>
            <a:r>
              <a:rPr lang="en-US" dirty="0"/>
              <a:t>Introduction​</a:t>
            </a:r>
            <a:endParaRPr lang="en-US"/>
          </a:p>
          <a:p>
            <a:pPr>
              <a:spcAft>
                <a:spcPts val="600"/>
              </a:spcAft>
            </a:pPr>
            <a:r>
              <a:rPr lang="en-US" dirty="0"/>
              <a:t>Problem Statement</a:t>
            </a:r>
            <a:endParaRPr lang="en-US"/>
          </a:p>
          <a:p>
            <a:pPr>
              <a:spcAft>
                <a:spcPts val="600"/>
              </a:spcAft>
            </a:pPr>
            <a:r>
              <a:rPr lang="en-US" dirty="0"/>
              <a:t>Approach​</a:t>
            </a:r>
            <a:endParaRPr lang="en-US"/>
          </a:p>
          <a:p>
            <a:pPr>
              <a:spcAft>
                <a:spcPts val="600"/>
              </a:spcAft>
            </a:pPr>
            <a:r>
              <a:rPr lang="en-US" dirty="0"/>
              <a:t>Block Diagram​​</a:t>
            </a:r>
            <a:endParaRPr lang="en-US"/>
          </a:p>
        </p:txBody>
      </p:sp>
      <p:pic>
        <p:nvPicPr>
          <p:cNvPr id="31" name="Picture Placeholder 30">
            <a:extLst>
              <a:ext uri="{FF2B5EF4-FFF2-40B4-BE49-F238E27FC236}">
                <a16:creationId xmlns:a16="http://schemas.microsoft.com/office/drawing/2014/main" id="{8B396EA2-87A9-49C1-BCCC-F8C1867D92AB}"/>
              </a:ext>
            </a:extLst>
          </p:cNvPr>
          <p:cNvPicPr>
            <a:picLocks noGrp="1" noChangeAspect="1"/>
          </p:cNvPicPr>
          <p:nvPr>
            <p:ph type="pic" sz="quarter" idx="14"/>
          </p:nvPr>
        </p:nvPicPr>
        <p:blipFill rotWithShape="1">
          <a:blip r:embed="rId2">
            <a:extLst>
              <a:ext uri="{837473B0-CC2E-450A-ABE3-18F120FF3D39}">
                <a1611:picAttrSrcUrl xmlns:a1611="http://schemas.microsoft.com/office/drawing/2016/11/main" r:id="rId3"/>
              </a:ext>
            </a:extLst>
          </a:blip>
          <a:srcRect l="21418" r="16461" b="-3"/>
          <a:stretch/>
        </p:blipFill>
        <p:spPr>
          <a:xfrm>
            <a:off x="7183360" y="10"/>
            <a:ext cx="3607059" cy="3258095"/>
          </a:xfrm>
          <a:noFill/>
        </p:spPr>
      </p:pic>
      <p:pic>
        <p:nvPicPr>
          <p:cNvPr id="37" name="Picture Placeholder 36" descr="A sunset over a beach&#10;&#10;Description automatically generated with low confidence">
            <a:extLst>
              <a:ext uri="{FF2B5EF4-FFF2-40B4-BE49-F238E27FC236}">
                <a16:creationId xmlns:a16="http://schemas.microsoft.com/office/drawing/2014/main" id="{1573DF6C-A3E4-4821-B550-4A14F71D3AA4}"/>
              </a:ext>
            </a:extLst>
          </p:cNvPr>
          <p:cNvPicPr>
            <a:picLocks noGrp="1" noChangeAspect="1"/>
          </p:cNvPicPr>
          <p:nvPr>
            <p:ph type="pic" sz="quarter" idx="13"/>
          </p:nvPr>
        </p:nvPicPr>
        <p:blipFill rotWithShape="1">
          <a:blip r:embed="rId4">
            <a:extLst>
              <a:ext uri="{837473B0-CC2E-450A-ABE3-18F120FF3D39}">
                <a1611:picAttrSrcUrl xmlns:a1611="http://schemas.microsoft.com/office/drawing/2016/11/main" r:id="rId5"/>
              </a:ext>
            </a:extLst>
          </a:blip>
          <a:srcRect l="11389" r="14345" b="1"/>
          <a:stretch/>
        </p:blipFill>
        <p:spPr>
          <a:xfrm>
            <a:off x="7183361" y="3599895"/>
            <a:ext cx="3598052" cy="3258105"/>
          </a:xfrm>
          <a:noFill/>
        </p:spPr>
      </p:pic>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91729D4-A164-47A3-830D-E792BCE699E4}" type="slidenum">
              <a:rPr lang="en-US" smtClean="0"/>
              <a:pPr>
                <a:spcAft>
                  <a:spcPts val="600"/>
                </a:spcAft>
              </a:pPr>
              <a:t>2</a:t>
            </a:fld>
            <a:endParaRPr lang="en-US"/>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235700" y="2104571"/>
            <a:ext cx="4749800" cy="527050"/>
          </a:xfrm>
        </p:spPr>
        <p:txBody>
          <a:bodyPr/>
          <a:lstStyle/>
          <a:p>
            <a:r>
              <a:rPr lang="en-US" dirty="0"/>
              <a:t>Introduction</a:t>
            </a:r>
          </a:p>
        </p:txBody>
      </p:sp>
      <p:pic>
        <p:nvPicPr>
          <p:cNvPr id="9" name="Picture Placeholder 8">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328550" y="553259"/>
            <a:ext cx="5456335" cy="4699876"/>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224816" y="3009123"/>
            <a:ext cx="5456335" cy="2129971"/>
          </a:xfrm>
        </p:spPr>
        <p:txBody>
          <a:bodyPr/>
          <a:lstStyle/>
          <a:p>
            <a:pPr algn="just"/>
            <a:r>
              <a:rPr lang="en-US" sz="1800" b="0" i="0" dirty="0">
                <a:solidFill>
                  <a:srgbClr val="444444"/>
                </a:solidFill>
                <a:effectLst/>
                <a:latin typeface="+mj-lt"/>
              </a:rPr>
              <a:t>Travel is the movement of people between distant geographical locations. Travel can be done by foot, bicycle, automobile, train, boat, bus, airplane, or other means, with or without luggage, and can be one way or round trip. Travel can also include relatively short stays between successive movements.</a:t>
            </a:r>
            <a:endParaRPr lang="en-US" sz="1800" dirty="0">
              <a:latin typeface="+mj-lt"/>
            </a:endParaRP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7DBE8E2-71E9-40A8-B25F-2D4F23E76688}"/>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p:blipFill>
        <p:spPr>
          <a:xfrm>
            <a:off x="326571" y="598401"/>
            <a:ext cx="9815805" cy="5661198"/>
          </a:xfrm>
        </p:spPr>
      </p:pic>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Problem statement</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Faced by normal people</a:t>
            </a:r>
          </a:p>
        </p:txBody>
      </p:sp>
    </p:spTree>
    <p:extLst>
      <p:ext uri="{BB962C8B-B14F-4D97-AF65-F5344CB8AC3E}">
        <p14:creationId xmlns:p14="http://schemas.microsoft.com/office/powerpoint/2010/main" val="3993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2733-727A-460C-A7D4-1A79FD5EA584}"/>
              </a:ext>
            </a:extLst>
          </p:cNvPr>
          <p:cNvSpPr>
            <a:spLocks noGrp="1"/>
          </p:cNvSpPr>
          <p:nvPr>
            <p:ph type="title"/>
          </p:nvPr>
        </p:nvSpPr>
        <p:spPr>
          <a:xfrm>
            <a:off x="1109662" y="1482336"/>
            <a:ext cx="9972675" cy="3893328"/>
          </a:xfrm>
        </p:spPr>
        <p:txBody>
          <a:bodyPr/>
          <a:lstStyle/>
          <a:p>
            <a:pPr algn="l"/>
            <a:r>
              <a:rPr lang="en-US" sz="2400" cap="none" dirty="0">
                <a:latin typeface="+mn-lt"/>
              </a:rPr>
              <a:t>1. Planning a tour is very difficult.</a:t>
            </a:r>
            <a:br>
              <a:rPr lang="en-US" sz="2400" dirty="0">
                <a:latin typeface="+mn-lt"/>
              </a:rPr>
            </a:br>
            <a:br>
              <a:rPr lang="en-US" sz="2400" dirty="0">
                <a:latin typeface="+mn-lt"/>
              </a:rPr>
            </a:br>
            <a:r>
              <a:rPr lang="en-US" sz="2400" cap="none" dirty="0">
                <a:latin typeface="+mn-lt"/>
              </a:rPr>
              <a:t>2. Maintaining all the moment of journey.</a:t>
            </a:r>
            <a:br>
              <a:rPr lang="en-US" sz="2400" cap="none" dirty="0">
                <a:latin typeface="+mn-lt"/>
              </a:rPr>
            </a:br>
            <a:br>
              <a:rPr lang="en-US" sz="2400" cap="none" dirty="0">
                <a:latin typeface="+mn-lt"/>
              </a:rPr>
            </a:br>
            <a:r>
              <a:rPr lang="en-US" sz="2400" cap="none" dirty="0">
                <a:latin typeface="+mn-lt"/>
              </a:rPr>
              <a:t>3. Keeping all the medias like images, videos etc.    altogether with respect to tour.</a:t>
            </a:r>
            <a:br>
              <a:rPr lang="en-US" sz="2400" dirty="0">
                <a:latin typeface="+mn-lt"/>
              </a:rPr>
            </a:br>
            <a:r>
              <a:rPr lang="en-US" sz="2400" dirty="0">
                <a:latin typeface="+mn-lt"/>
              </a:rPr>
              <a:t> </a:t>
            </a:r>
            <a:br>
              <a:rPr lang="en-US" sz="2400" dirty="0">
                <a:latin typeface="+mn-lt"/>
              </a:rPr>
            </a:br>
            <a:r>
              <a:rPr lang="en-US" sz="2400" dirty="0">
                <a:latin typeface="+mn-lt"/>
              </a:rPr>
              <a:t>4. </a:t>
            </a:r>
            <a:r>
              <a:rPr lang="en-US" sz="2400" cap="none" dirty="0">
                <a:latin typeface="+mn-lt"/>
              </a:rPr>
              <a:t>Maintaining expenditure for a tour.(like who spent money for what and how much)</a:t>
            </a:r>
            <a:br>
              <a:rPr lang="en-US" sz="2400" cap="none" dirty="0">
                <a:latin typeface="+mn-lt"/>
              </a:rPr>
            </a:br>
            <a:br>
              <a:rPr lang="en-US" sz="2400" cap="none" dirty="0">
                <a:latin typeface="+mn-lt"/>
              </a:rPr>
            </a:br>
            <a:r>
              <a:rPr lang="en-US" sz="2400" cap="none" dirty="0">
                <a:latin typeface="+mn-lt"/>
              </a:rPr>
              <a:t>5. Mark your visited place on map.</a:t>
            </a:r>
            <a:endParaRPr lang="en-US" sz="2400" dirty="0">
              <a:latin typeface="+mn-lt"/>
            </a:endParaRPr>
          </a:p>
        </p:txBody>
      </p:sp>
      <p:sp>
        <p:nvSpPr>
          <p:cNvPr id="5" name="Slide Number Placeholder 4">
            <a:extLst>
              <a:ext uri="{FF2B5EF4-FFF2-40B4-BE49-F238E27FC236}">
                <a16:creationId xmlns:a16="http://schemas.microsoft.com/office/drawing/2014/main" id="{16B9180E-7B9A-4B62-B7C1-276FB02427FC}"/>
              </a:ext>
            </a:extLst>
          </p:cNvPr>
          <p:cNvSpPr>
            <a:spLocks noGrp="1"/>
          </p:cNvSpPr>
          <p:nvPr>
            <p:ph type="sldNum" sz="quarter" idx="12"/>
          </p:nvPr>
        </p:nvSpPr>
        <p:spPr/>
        <p:txBody>
          <a:bodyPr/>
          <a:lstStyle/>
          <a:p>
            <a:fld id="{F91729D4-A164-47A3-830D-E792BCE699E4}" type="slidenum">
              <a:rPr lang="en-US" smtClean="0"/>
              <a:t>5</a:t>
            </a:fld>
            <a:endParaRPr lang="en-US" dirty="0"/>
          </a:p>
        </p:txBody>
      </p:sp>
    </p:spTree>
    <p:extLst>
      <p:ext uri="{BB962C8B-B14F-4D97-AF65-F5344CB8AC3E}">
        <p14:creationId xmlns:p14="http://schemas.microsoft.com/office/powerpoint/2010/main" val="16465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river with trees and hills in the background&#10;&#10;Description automatically generated with low confidence">
            <a:extLst>
              <a:ext uri="{FF2B5EF4-FFF2-40B4-BE49-F238E27FC236}">
                <a16:creationId xmlns:a16="http://schemas.microsoft.com/office/drawing/2014/main" id="{47DBE8E2-71E9-40A8-B25F-2D4F23E76688}"/>
              </a:ext>
            </a:extLst>
          </p:cNvPr>
          <p:cNvPicPr>
            <a:picLocks noGrp="1" noChangeAspect="1"/>
          </p:cNvPicPr>
          <p:nvPr>
            <p:ph type="pic" sz="quarter" idx="14"/>
          </p:nvPr>
        </p:nvPicPr>
        <p:blipFill rotWithShape="1">
          <a:blip r:embed="rId2">
            <a:extLst>
              <a:ext uri="{837473B0-CC2E-450A-ABE3-18F120FF3D39}">
                <a1611:picAttrSrcUrl xmlns:a1611="http://schemas.microsoft.com/office/drawing/2016/11/main" r:id="rId3"/>
              </a:ext>
            </a:extLst>
          </a:blip>
          <a:srcRect r="1" b="21741"/>
          <a:stretch/>
        </p:blipFill>
        <p:spPr>
          <a:xfrm>
            <a:off x="598402" y="598401"/>
            <a:ext cx="9645056" cy="5661198"/>
          </a:xfrm>
          <a:noFill/>
        </p:spPr>
      </p:pic>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nchor="ctr">
            <a:normAutofit/>
          </a:bodyPr>
          <a:lstStyle/>
          <a:p>
            <a:r>
              <a:rPr lang="en-US" sz="2700"/>
              <a:t>Approach </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nchor="ctr">
            <a:normAutofit/>
          </a:bodyPr>
          <a:lstStyle/>
          <a:p>
            <a:r>
              <a:rPr lang="en-US" dirty="0"/>
              <a:t>Steps to solve each problem</a:t>
            </a:r>
          </a:p>
        </p:txBody>
      </p:sp>
    </p:spTree>
    <p:extLst>
      <p:ext uri="{BB962C8B-B14F-4D97-AF65-F5344CB8AC3E}">
        <p14:creationId xmlns:p14="http://schemas.microsoft.com/office/powerpoint/2010/main" val="111628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B891-59C6-4DD1-A317-5BC46E346FF4}"/>
              </a:ext>
            </a:extLst>
          </p:cNvPr>
          <p:cNvSpPr>
            <a:spLocks noGrp="1"/>
          </p:cNvSpPr>
          <p:nvPr>
            <p:ph type="title"/>
          </p:nvPr>
        </p:nvSpPr>
        <p:spPr>
          <a:xfrm>
            <a:off x="838200" y="494167"/>
            <a:ext cx="10515600" cy="513540"/>
          </a:xfrm>
        </p:spPr>
        <p:txBody>
          <a:bodyPr/>
          <a:lstStyle/>
          <a:p>
            <a:r>
              <a:rPr lang="en-US" dirty="0"/>
              <a:t>Planning a tour</a:t>
            </a:r>
          </a:p>
        </p:txBody>
      </p:sp>
      <p:sp>
        <p:nvSpPr>
          <p:cNvPr id="5" name="Slide Number Placeholder 4">
            <a:extLst>
              <a:ext uri="{FF2B5EF4-FFF2-40B4-BE49-F238E27FC236}">
                <a16:creationId xmlns:a16="http://schemas.microsoft.com/office/drawing/2014/main" id="{5DC537A4-421E-4F34-96BA-328039F48D0C}"/>
              </a:ext>
            </a:extLst>
          </p:cNvPr>
          <p:cNvSpPr>
            <a:spLocks noGrp="1"/>
          </p:cNvSpPr>
          <p:nvPr>
            <p:ph type="sldNum" sz="quarter" idx="12"/>
          </p:nvPr>
        </p:nvSpPr>
        <p:spPr/>
        <p:txBody>
          <a:bodyPr/>
          <a:lstStyle/>
          <a:p>
            <a:fld id="{F91729D4-A164-47A3-830D-E792BCE699E4}" type="slidenum">
              <a:rPr lang="en-US" smtClean="0"/>
              <a:t>7</a:t>
            </a:fld>
            <a:endParaRPr lang="en-US" dirty="0"/>
          </a:p>
        </p:txBody>
      </p:sp>
      <p:sp>
        <p:nvSpPr>
          <p:cNvPr id="6" name="TextBox 5">
            <a:extLst>
              <a:ext uri="{FF2B5EF4-FFF2-40B4-BE49-F238E27FC236}">
                <a16:creationId xmlns:a16="http://schemas.microsoft.com/office/drawing/2014/main" id="{07B2FC68-A8E2-4538-A30E-AAC41A95FA27}"/>
              </a:ext>
            </a:extLst>
          </p:cNvPr>
          <p:cNvSpPr txBox="1"/>
          <p:nvPr/>
        </p:nvSpPr>
        <p:spPr>
          <a:xfrm>
            <a:off x="838200" y="1424020"/>
            <a:ext cx="10515600" cy="1477328"/>
          </a:xfrm>
          <a:prstGeom prst="rect">
            <a:avLst/>
          </a:prstGeom>
          <a:noFill/>
        </p:spPr>
        <p:txBody>
          <a:bodyPr wrap="square" rtlCol="0">
            <a:spAutoFit/>
          </a:bodyPr>
          <a:lstStyle/>
          <a:p>
            <a:r>
              <a:rPr lang="en-US" dirty="0"/>
              <a:t>To plan tour, we can provide following option to user:</a:t>
            </a:r>
          </a:p>
          <a:p>
            <a:endParaRPr lang="en-US" dirty="0"/>
          </a:p>
          <a:p>
            <a:pPr marL="342900" indent="-342900">
              <a:buAutoNum type="arabicPeriod"/>
            </a:pPr>
            <a:r>
              <a:rPr lang="en-US" dirty="0"/>
              <a:t>Adding people in group for setting up tour.</a:t>
            </a:r>
          </a:p>
          <a:p>
            <a:pPr marL="342900" indent="-342900">
              <a:buAutoNum type="arabicPeriod"/>
            </a:pPr>
            <a:r>
              <a:rPr lang="en-US" dirty="0"/>
              <a:t>Having a common travel bucket list.</a:t>
            </a:r>
          </a:p>
          <a:p>
            <a:pPr marL="342900" indent="-342900">
              <a:buAutoNum type="arabicPeriod"/>
            </a:pPr>
            <a:r>
              <a:rPr lang="en-US" dirty="0"/>
              <a:t>Setting timeline with place name.  </a:t>
            </a:r>
          </a:p>
        </p:txBody>
      </p:sp>
      <p:sp>
        <p:nvSpPr>
          <p:cNvPr id="10" name="TextBox 9">
            <a:extLst>
              <a:ext uri="{FF2B5EF4-FFF2-40B4-BE49-F238E27FC236}">
                <a16:creationId xmlns:a16="http://schemas.microsoft.com/office/drawing/2014/main" id="{848A1F3C-7BA4-44B1-B4C0-0F4D0D9003D4}"/>
              </a:ext>
            </a:extLst>
          </p:cNvPr>
          <p:cNvSpPr txBox="1"/>
          <p:nvPr/>
        </p:nvSpPr>
        <p:spPr>
          <a:xfrm>
            <a:off x="838200" y="3136613"/>
            <a:ext cx="10515600" cy="584775"/>
          </a:xfrm>
          <a:prstGeom prst="rect">
            <a:avLst/>
          </a:prstGeom>
          <a:noFill/>
        </p:spPr>
        <p:txBody>
          <a:bodyPr wrap="square">
            <a:spAutoFit/>
          </a:bodyPr>
          <a:lstStyle/>
          <a:p>
            <a:pPr algn="ctr"/>
            <a:r>
              <a:rPr kumimoji="0" lang="en-US" sz="3200" b="0" i="0" u="none" strike="noStrike" kern="1200" cap="all" spc="200" normalizeH="0" baseline="0" noProof="0" dirty="0">
                <a:ln>
                  <a:noFill/>
                </a:ln>
                <a:solidFill>
                  <a:srgbClr val="627272"/>
                </a:solidFill>
                <a:effectLst/>
                <a:uLnTx/>
                <a:uFillTx/>
                <a:latin typeface="Segoe UI Light"/>
                <a:ea typeface="+mj-ea"/>
                <a:cs typeface="+mj-cs"/>
              </a:rPr>
              <a:t>Keeping all media in tour diary</a:t>
            </a:r>
            <a:endParaRPr lang="en-US" dirty="0"/>
          </a:p>
        </p:txBody>
      </p:sp>
      <p:sp>
        <p:nvSpPr>
          <p:cNvPr id="11" name="TextBox 10">
            <a:extLst>
              <a:ext uri="{FF2B5EF4-FFF2-40B4-BE49-F238E27FC236}">
                <a16:creationId xmlns:a16="http://schemas.microsoft.com/office/drawing/2014/main" id="{9BABD28D-BECC-4A4F-B6FF-CC203E0F5883}"/>
              </a:ext>
            </a:extLst>
          </p:cNvPr>
          <p:cNvSpPr txBox="1"/>
          <p:nvPr/>
        </p:nvSpPr>
        <p:spPr>
          <a:xfrm>
            <a:off x="838200" y="4021494"/>
            <a:ext cx="10515600" cy="1477328"/>
          </a:xfrm>
          <a:prstGeom prst="rect">
            <a:avLst/>
          </a:prstGeom>
          <a:noFill/>
        </p:spPr>
        <p:txBody>
          <a:bodyPr wrap="square" rtlCol="0">
            <a:spAutoFit/>
          </a:bodyPr>
          <a:lstStyle/>
          <a:p>
            <a:r>
              <a:rPr lang="en-US" dirty="0"/>
              <a:t>To store all images and video altogether we can do following things:</a:t>
            </a:r>
          </a:p>
          <a:p>
            <a:endParaRPr lang="en-US" dirty="0"/>
          </a:p>
          <a:p>
            <a:pPr marL="342900" indent="-342900">
              <a:buAutoNum type="arabicPeriod"/>
            </a:pPr>
            <a:r>
              <a:rPr lang="en-US" dirty="0"/>
              <a:t>Create breakpoints throughout the journey depending upon the places visited.</a:t>
            </a:r>
          </a:p>
          <a:p>
            <a:pPr marL="342900" indent="-342900">
              <a:buAutoNum type="arabicPeriod"/>
            </a:pPr>
            <a:r>
              <a:rPr lang="en-US" dirty="0"/>
              <a:t>Anyone can add images/videos or can share descriptive moments in the created breakpoint.</a:t>
            </a:r>
          </a:p>
          <a:p>
            <a:pPr marL="342900" indent="-342900">
              <a:buAutoNum type="arabicPeriod"/>
            </a:pPr>
            <a:r>
              <a:rPr lang="en-US" dirty="0"/>
              <a:t>This is limited to added people only so, privacy can be maintained.</a:t>
            </a:r>
          </a:p>
        </p:txBody>
      </p:sp>
    </p:spTree>
    <p:extLst>
      <p:ext uri="{BB962C8B-B14F-4D97-AF65-F5344CB8AC3E}">
        <p14:creationId xmlns:p14="http://schemas.microsoft.com/office/powerpoint/2010/main" val="155560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B891-59C6-4DD1-A317-5BC46E346FF4}"/>
              </a:ext>
            </a:extLst>
          </p:cNvPr>
          <p:cNvSpPr>
            <a:spLocks noGrp="1"/>
          </p:cNvSpPr>
          <p:nvPr>
            <p:ph type="title"/>
          </p:nvPr>
        </p:nvSpPr>
        <p:spPr>
          <a:xfrm>
            <a:off x="838200" y="494167"/>
            <a:ext cx="10515600" cy="513540"/>
          </a:xfrm>
        </p:spPr>
        <p:txBody>
          <a:bodyPr/>
          <a:lstStyle/>
          <a:p>
            <a:r>
              <a:rPr lang="en-US" dirty="0"/>
              <a:t>Keeping expenditure records</a:t>
            </a:r>
          </a:p>
        </p:txBody>
      </p:sp>
      <p:sp>
        <p:nvSpPr>
          <p:cNvPr id="5" name="Slide Number Placeholder 4">
            <a:extLst>
              <a:ext uri="{FF2B5EF4-FFF2-40B4-BE49-F238E27FC236}">
                <a16:creationId xmlns:a16="http://schemas.microsoft.com/office/drawing/2014/main" id="{5DC537A4-421E-4F34-96BA-328039F48D0C}"/>
              </a:ext>
            </a:extLst>
          </p:cNvPr>
          <p:cNvSpPr>
            <a:spLocks noGrp="1"/>
          </p:cNvSpPr>
          <p:nvPr>
            <p:ph type="sldNum" sz="quarter" idx="12"/>
          </p:nvPr>
        </p:nvSpPr>
        <p:spPr/>
        <p:txBody>
          <a:bodyPr/>
          <a:lstStyle/>
          <a:p>
            <a:fld id="{F91729D4-A164-47A3-830D-E792BCE699E4}" type="slidenum">
              <a:rPr lang="en-US" smtClean="0"/>
              <a:t>8</a:t>
            </a:fld>
            <a:endParaRPr lang="en-US" dirty="0"/>
          </a:p>
        </p:txBody>
      </p:sp>
      <p:sp>
        <p:nvSpPr>
          <p:cNvPr id="6" name="TextBox 5">
            <a:extLst>
              <a:ext uri="{FF2B5EF4-FFF2-40B4-BE49-F238E27FC236}">
                <a16:creationId xmlns:a16="http://schemas.microsoft.com/office/drawing/2014/main" id="{07B2FC68-A8E2-4538-A30E-AAC41A95FA27}"/>
              </a:ext>
            </a:extLst>
          </p:cNvPr>
          <p:cNvSpPr txBox="1"/>
          <p:nvPr/>
        </p:nvSpPr>
        <p:spPr>
          <a:xfrm>
            <a:off x="838200" y="1424020"/>
            <a:ext cx="10515600" cy="1477328"/>
          </a:xfrm>
          <a:prstGeom prst="rect">
            <a:avLst/>
          </a:prstGeom>
          <a:noFill/>
        </p:spPr>
        <p:txBody>
          <a:bodyPr wrap="square" rtlCol="0">
            <a:spAutoFit/>
          </a:bodyPr>
          <a:lstStyle/>
          <a:p>
            <a:r>
              <a:rPr lang="en-US" dirty="0"/>
              <a:t>To maintain expenditure, we can provide following option to user:</a:t>
            </a:r>
          </a:p>
          <a:p>
            <a:endParaRPr lang="en-US" dirty="0"/>
          </a:p>
          <a:p>
            <a:pPr marL="342900" indent="-342900">
              <a:buAutoNum type="arabicPeriod"/>
            </a:pPr>
            <a:r>
              <a:rPr lang="en-US" dirty="0"/>
              <a:t>The added people can add amount and descriptive info about expenditure.</a:t>
            </a:r>
          </a:p>
          <a:p>
            <a:pPr marL="342900" indent="-342900">
              <a:buAutoNum type="arabicPeriod"/>
            </a:pPr>
            <a:r>
              <a:rPr lang="en-US" dirty="0"/>
              <a:t>So, whole expenses can be Infront of eyes.</a:t>
            </a:r>
          </a:p>
          <a:p>
            <a:pPr marL="342900" indent="-342900">
              <a:buAutoNum type="arabicPeriod"/>
            </a:pPr>
            <a:r>
              <a:rPr lang="en-US" dirty="0"/>
              <a:t>The final cost can be displayed in tour dairy which is editable by organizer.</a:t>
            </a:r>
          </a:p>
        </p:txBody>
      </p:sp>
      <p:sp>
        <p:nvSpPr>
          <p:cNvPr id="10" name="TextBox 9">
            <a:extLst>
              <a:ext uri="{FF2B5EF4-FFF2-40B4-BE49-F238E27FC236}">
                <a16:creationId xmlns:a16="http://schemas.microsoft.com/office/drawing/2014/main" id="{848A1F3C-7BA4-44B1-B4C0-0F4D0D9003D4}"/>
              </a:ext>
            </a:extLst>
          </p:cNvPr>
          <p:cNvSpPr txBox="1"/>
          <p:nvPr/>
        </p:nvSpPr>
        <p:spPr>
          <a:xfrm>
            <a:off x="808653" y="3169033"/>
            <a:ext cx="10515600" cy="584775"/>
          </a:xfrm>
          <a:prstGeom prst="rect">
            <a:avLst/>
          </a:prstGeom>
          <a:noFill/>
        </p:spPr>
        <p:txBody>
          <a:bodyPr wrap="square">
            <a:spAutoFit/>
          </a:bodyPr>
          <a:lstStyle/>
          <a:p>
            <a:pPr algn="ctr"/>
            <a:r>
              <a:rPr lang="en-US" sz="3200" cap="all" spc="200" dirty="0">
                <a:solidFill>
                  <a:srgbClr val="627272"/>
                </a:solidFill>
                <a:latin typeface="Segoe UI Light"/>
                <a:ea typeface="+mj-ea"/>
                <a:cs typeface="+mj-cs"/>
              </a:rPr>
              <a:t>Flag your visited places on maps</a:t>
            </a:r>
            <a:endParaRPr lang="en-US" dirty="0"/>
          </a:p>
        </p:txBody>
      </p:sp>
      <p:sp>
        <p:nvSpPr>
          <p:cNvPr id="11" name="TextBox 10">
            <a:extLst>
              <a:ext uri="{FF2B5EF4-FFF2-40B4-BE49-F238E27FC236}">
                <a16:creationId xmlns:a16="http://schemas.microsoft.com/office/drawing/2014/main" id="{9BABD28D-BECC-4A4F-B6FF-CC203E0F5883}"/>
              </a:ext>
            </a:extLst>
          </p:cNvPr>
          <p:cNvSpPr txBox="1"/>
          <p:nvPr/>
        </p:nvSpPr>
        <p:spPr>
          <a:xfrm>
            <a:off x="838200" y="4021494"/>
            <a:ext cx="10515600" cy="923330"/>
          </a:xfrm>
          <a:prstGeom prst="rect">
            <a:avLst/>
          </a:prstGeom>
          <a:noFill/>
        </p:spPr>
        <p:txBody>
          <a:bodyPr wrap="square" rtlCol="0">
            <a:spAutoFit/>
          </a:bodyPr>
          <a:lstStyle/>
          <a:p>
            <a:r>
              <a:rPr lang="en-US" dirty="0"/>
              <a:t>Anyone in the group can do changes in the map</a:t>
            </a:r>
          </a:p>
          <a:p>
            <a:endParaRPr lang="en-US" dirty="0"/>
          </a:p>
          <a:p>
            <a:pPr marL="342900" indent="-342900">
              <a:buAutoNum type="arabicPeriod"/>
            </a:pPr>
            <a:r>
              <a:rPr lang="en-US" dirty="0"/>
              <a:t>User  can mark the visited place on map.</a:t>
            </a:r>
          </a:p>
        </p:txBody>
      </p:sp>
    </p:spTree>
    <p:extLst>
      <p:ext uri="{BB962C8B-B14F-4D97-AF65-F5344CB8AC3E}">
        <p14:creationId xmlns:p14="http://schemas.microsoft.com/office/powerpoint/2010/main" val="172993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t="10788" b="2673"/>
          <a:stretch/>
        </p:blipFill>
        <p:spPr>
          <a:xfrm>
            <a:off x="20" y="10"/>
            <a:ext cx="12191980" cy="6857990"/>
          </a:xfrm>
          <a:noFill/>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nchor="b">
            <a:normAutofit/>
          </a:bodyPr>
          <a:lstStyle/>
          <a:p>
            <a:r>
              <a:rPr lang="en-US" dirty="0"/>
              <a:t>Block diagram.</a:t>
            </a:r>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nchor="t">
            <a:normAutofit/>
          </a:bodyPr>
          <a:lstStyle/>
          <a:p>
            <a:r>
              <a:rPr lang="en-US" dirty="0"/>
              <a:t>For better  understanding</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91729D4-A164-47A3-830D-E792BCE699E4}" type="slidenum">
              <a:rPr lang="en-US" smtClean="0"/>
              <a:pPr>
                <a:spcAft>
                  <a:spcPts val="600"/>
                </a:spcAft>
              </a:pPr>
              <a:t>9</a:t>
            </a:fld>
            <a:endParaRPr lang="en-US"/>
          </a:p>
        </p:txBody>
      </p:sp>
    </p:spTree>
    <p:extLst>
      <p:ext uri="{BB962C8B-B14F-4D97-AF65-F5344CB8AC3E}">
        <p14:creationId xmlns:p14="http://schemas.microsoft.com/office/powerpoint/2010/main" val="1388807336"/>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136</TotalTime>
  <Words>556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Office Theme</vt:lpstr>
      <vt:lpstr>Travelogue (website)</vt:lpstr>
      <vt:lpstr>Agenda</vt:lpstr>
      <vt:lpstr>Introduction</vt:lpstr>
      <vt:lpstr>Problem statement</vt:lpstr>
      <vt:lpstr>1. Planning a tour is very difficult.  2. Maintaining all the moment of journey.  3. Keeping all the medias like images, videos etc.    altogether with respect to tour.   4. Maintaining expenditure for a tour.(like who spent money for what and how much)  5. Mark your visited place on map.</vt:lpstr>
      <vt:lpstr>Approach </vt:lpstr>
      <vt:lpstr>Planning a tour</vt:lpstr>
      <vt:lpstr>Keeping expenditure records</vt:lpstr>
      <vt:lpstr>Block diagram.</vt:lpstr>
      <vt:lpstr>The five base of travelogue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Travelogue (website)</dc:title>
  <dc:creator>21324_SANGMESHWAR_21_22</dc:creator>
  <cp:lastModifiedBy>21324_SANGMESHWAR_21_22</cp:lastModifiedBy>
  <cp:revision>2</cp:revision>
  <dcterms:created xsi:type="dcterms:W3CDTF">2022-04-16T15:52:19Z</dcterms:created>
  <dcterms:modified xsi:type="dcterms:W3CDTF">2022-04-17T04:21:14Z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