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74" r:id="rId9"/>
    <p:sldId id="269" r:id="rId10"/>
    <p:sldId id="263" r:id="rId11"/>
    <p:sldId id="272" r:id="rId12"/>
    <p:sldId id="270" r:id="rId13"/>
    <p:sldId id="264" r:id="rId14"/>
    <p:sldId id="271" r:id="rId15"/>
    <p:sldId id="266" r:id="rId16"/>
    <p:sldId id="267" r:id="rId17"/>
    <p:sldId id="268"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5/13/2022</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51769" y="2683895"/>
            <a:ext cx="5278514" cy="2862225"/>
          </a:xfrm>
        </p:spPr>
        <p:txBody>
          <a:bodyPr/>
          <a:lstStyle/>
          <a:p>
            <a:r>
              <a:rPr lang="en-US" dirty="0" err="1"/>
              <a:t>Pbl</a:t>
            </a:r>
            <a:r>
              <a:rPr lang="en-US" dirty="0"/>
              <a:t> Project</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568698"/>
            <a:ext cx="5278514" cy="618142"/>
          </a:xfrm>
        </p:spPr>
        <p:txBody>
          <a:bodyPr/>
          <a:lstStyle/>
          <a:p>
            <a:r>
              <a:rPr lang="en-US" sz="3200" dirty="0"/>
              <a:t>FLIEGEN-TOURIST SPOT FINDER</a:t>
            </a:r>
          </a:p>
        </p:txBody>
      </p:sp>
      <p:pic>
        <p:nvPicPr>
          <p:cNvPr id="7" name="Picture Placeholder 6" descr="A picture containing sandy, distance">
            <a:extLst>
              <a:ext uri="{FF2B5EF4-FFF2-40B4-BE49-F238E27FC236}">
                <a16:creationId xmlns:a16="http://schemas.microsoft.com/office/drawing/2014/main" id="{5A492D51-4DBA-40BC-82AA-A33BD0D3F740}"/>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val="0"/>
              </a:ext>
            </a:extLst>
          </a:blip>
          <a:srcRect/>
          <a:stretch/>
        </p:blipFill>
        <p:spPr>
          <a:xfrm>
            <a:off x="8143875" y="947737"/>
            <a:ext cx="4048124" cy="4962525"/>
          </a:xfrm>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3C4CC1D7-A91E-4CD5-B051-0B202E09ACE0}"/>
              </a:ext>
            </a:extLst>
          </p:cNvPr>
          <p:cNvSpPr>
            <a:spLocks noGrp="1"/>
          </p:cNvSpPr>
          <p:nvPr>
            <p:ph type="title"/>
          </p:nvPr>
        </p:nvSpPr>
        <p:spPr>
          <a:xfrm>
            <a:off x="838200" y="498928"/>
            <a:ext cx="10515600" cy="567872"/>
          </a:xfrm>
        </p:spPr>
        <p:txBody>
          <a:bodyPr/>
          <a:lstStyle/>
          <a:p>
            <a:r>
              <a:rPr lang="en-US" dirty="0"/>
              <a:t>Plan For Product Launch</a:t>
            </a:r>
          </a:p>
        </p:txBody>
      </p:sp>
      <p:sp>
        <p:nvSpPr>
          <p:cNvPr id="14" name="Text Placeholder 13">
            <a:extLst>
              <a:ext uri="{FF2B5EF4-FFF2-40B4-BE49-F238E27FC236}">
                <a16:creationId xmlns:a16="http://schemas.microsoft.com/office/drawing/2014/main" id="{5C73BB6C-294B-4A13-AFEB-58CFBE6EDC0E}"/>
              </a:ext>
            </a:extLst>
          </p:cNvPr>
          <p:cNvSpPr>
            <a:spLocks noGrp="1"/>
          </p:cNvSpPr>
          <p:nvPr>
            <p:ph type="body" sz="quarter" idx="15"/>
          </p:nvPr>
        </p:nvSpPr>
        <p:spPr>
          <a:xfrm>
            <a:off x="727843" y="2434147"/>
            <a:ext cx="1826631" cy="776287"/>
          </a:xfrm>
        </p:spPr>
        <p:txBody>
          <a:bodyPr/>
          <a:lstStyle/>
          <a:p>
            <a:r>
              <a:rPr lang="en-US" dirty="0"/>
              <a:t>Planning</a:t>
            </a:r>
          </a:p>
        </p:txBody>
      </p:sp>
      <p:sp>
        <p:nvSpPr>
          <p:cNvPr id="19" name="Text Placeholder 18">
            <a:extLst>
              <a:ext uri="{FF2B5EF4-FFF2-40B4-BE49-F238E27FC236}">
                <a16:creationId xmlns:a16="http://schemas.microsoft.com/office/drawing/2014/main" id="{E6F35BA7-9C1A-47BD-9F51-FF505471E934}"/>
              </a:ext>
            </a:extLst>
          </p:cNvPr>
          <p:cNvSpPr>
            <a:spLocks noGrp="1"/>
          </p:cNvSpPr>
          <p:nvPr>
            <p:ph type="body" sz="quarter" idx="20"/>
          </p:nvPr>
        </p:nvSpPr>
        <p:spPr>
          <a:xfrm>
            <a:off x="727843" y="3267049"/>
            <a:ext cx="1826631" cy="1527689"/>
          </a:xfrm>
        </p:spPr>
        <p:txBody>
          <a:bodyPr/>
          <a:lstStyle/>
          <a:p>
            <a:r>
              <a:rPr lang="en-US" dirty="0"/>
              <a:t>Synergize scalable </a:t>
            </a:r>
          </a:p>
          <a:p>
            <a:r>
              <a:rPr lang="en-US" dirty="0"/>
              <a:t>e-commerce</a:t>
            </a:r>
          </a:p>
        </p:txBody>
      </p:sp>
      <p:sp>
        <p:nvSpPr>
          <p:cNvPr id="65" name="Text Placeholder 64">
            <a:extLst>
              <a:ext uri="{FF2B5EF4-FFF2-40B4-BE49-F238E27FC236}">
                <a16:creationId xmlns:a16="http://schemas.microsoft.com/office/drawing/2014/main" id="{56983C54-58DE-4EC6-A4F8-CC5E0956C55F}"/>
              </a:ext>
            </a:extLst>
          </p:cNvPr>
          <p:cNvSpPr>
            <a:spLocks noGrp="1"/>
          </p:cNvSpPr>
          <p:nvPr>
            <p:ph type="body" sz="quarter" idx="21"/>
          </p:nvPr>
        </p:nvSpPr>
        <p:spPr>
          <a:xfrm>
            <a:off x="2952111" y="2443870"/>
            <a:ext cx="1826631" cy="776287"/>
          </a:xfrm>
        </p:spPr>
        <p:txBody>
          <a:bodyPr/>
          <a:lstStyle/>
          <a:p>
            <a:r>
              <a:rPr lang="en-US" dirty="0"/>
              <a:t>Marketing</a:t>
            </a:r>
          </a:p>
        </p:txBody>
      </p:sp>
      <p:sp>
        <p:nvSpPr>
          <p:cNvPr id="66" name="Text Placeholder 65">
            <a:extLst>
              <a:ext uri="{FF2B5EF4-FFF2-40B4-BE49-F238E27FC236}">
                <a16:creationId xmlns:a16="http://schemas.microsoft.com/office/drawing/2014/main" id="{69FD5778-FBC3-4719-B73E-FDA8CD3E6F78}"/>
              </a:ext>
            </a:extLst>
          </p:cNvPr>
          <p:cNvSpPr>
            <a:spLocks noGrp="1"/>
          </p:cNvSpPr>
          <p:nvPr>
            <p:ph type="body" sz="quarter" idx="22"/>
          </p:nvPr>
        </p:nvSpPr>
        <p:spPr>
          <a:xfrm>
            <a:off x="2952111" y="3276772"/>
            <a:ext cx="1826631" cy="1527689"/>
          </a:xfrm>
        </p:spPr>
        <p:txBody>
          <a:bodyPr/>
          <a:lstStyle/>
          <a:p>
            <a:r>
              <a:rPr lang="en-US" dirty="0"/>
              <a:t>Disseminate standardized metrics</a:t>
            </a:r>
          </a:p>
        </p:txBody>
      </p:sp>
      <p:sp>
        <p:nvSpPr>
          <p:cNvPr id="67" name="Text Placeholder 66">
            <a:extLst>
              <a:ext uri="{FF2B5EF4-FFF2-40B4-BE49-F238E27FC236}">
                <a16:creationId xmlns:a16="http://schemas.microsoft.com/office/drawing/2014/main" id="{D1B4E94F-ED75-4961-8559-62760ECE77C3}"/>
              </a:ext>
            </a:extLst>
          </p:cNvPr>
          <p:cNvSpPr>
            <a:spLocks noGrp="1"/>
          </p:cNvSpPr>
          <p:nvPr>
            <p:ph type="body" sz="quarter" idx="23"/>
          </p:nvPr>
        </p:nvSpPr>
        <p:spPr>
          <a:xfrm>
            <a:off x="5182684" y="2434147"/>
            <a:ext cx="1826631" cy="776287"/>
          </a:xfrm>
        </p:spPr>
        <p:txBody>
          <a:bodyPr/>
          <a:lstStyle/>
          <a:p>
            <a:r>
              <a:rPr lang="en-US" dirty="0"/>
              <a:t>Design</a:t>
            </a:r>
          </a:p>
        </p:txBody>
      </p:sp>
      <p:sp>
        <p:nvSpPr>
          <p:cNvPr id="68" name="Text Placeholder 67">
            <a:extLst>
              <a:ext uri="{FF2B5EF4-FFF2-40B4-BE49-F238E27FC236}">
                <a16:creationId xmlns:a16="http://schemas.microsoft.com/office/drawing/2014/main" id="{E5506267-2D48-49F5-A83E-BDD4CEDE678B}"/>
              </a:ext>
            </a:extLst>
          </p:cNvPr>
          <p:cNvSpPr>
            <a:spLocks noGrp="1"/>
          </p:cNvSpPr>
          <p:nvPr>
            <p:ph type="body" sz="quarter" idx="24"/>
          </p:nvPr>
        </p:nvSpPr>
        <p:spPr>
          <a:xfrm>
            <a:off x="5182684" y="3267049"/>
            <a:ext cx="1826631" cy="1527689"/>
          </a:xfrm>
        </p:spPr>
        <p:txBody>
          <a:bodyPr/>
          <a:lstStyle/>
          <a:p>
            <a:r>
              <a:rPr lang="en-US" dirty="0"/>
              <a:t>Coordinate </a:t>
            </a:r>
          </a:p>
          <a:p>
            <a:r>
              <a:rPr lang="en-US" dirty="0"/>
              <a:t>e-business applications</a:t>
            </a:r>
          </a:p>
        </p:txBody>
      </p:sp>
      <p:sp>
        <p:nvSpPr>
          <p:cNvPr id="69" name="Text Placeholder 68">
            <a:extLst>
              <a:ext uri="{FF2B5EF4-FFF2-40B4-BE49-F238E27FC236}">
                <a16:creationId xmlns:a16="http://schemas.microsoft.com/office/drawing/2014/main" id="{C3FBF82F-DBD2-47F5-B554-7A0405FCE74C}"/>
              </a:ext>
            </a:extLst>
          </p:cNvPr>
          <p:cNvSpPr>
            <a:spLocks noGrp="1"/>
          </p:cNvSpPr>
          <p:nvPr>
            <p:ph type="body" sz="quarter" idx="25"/>
          </p:nvPr>
        </p:nvSpPr>
        <p:spPr>
          <a:xfrm>
            <a:off x="7413259" y="2443870"/>
            <a:ext cx="1826631" cy="776287"/>
          </a:xfrm>
        </p:spPr>
        <p:txBody>
          <a:bodyPr/>
          <a:lstStyle/>
          <a:p>
            <a:r>
              <a:rPr lang="en-US" dirty="0"/>
              <a:t>Strategy</a:t>
            </a:r>
          </a:p>
        </p:txBody>
      </p:sp>
      <p:sp>
        <p:nvSpPr>
          <p:cNvPr id="70" name="Text Placeholder 69">
            <a:extLst>
              <a:ext uri="{FF2B5EF4-FFF2-40B4-BE49-F238E27FC236}">
                <a16:creationId xmlns:a16="http://schemas.microsoft.com/office/drawing/2014/main" id="{1B675A47-B6F8-4C4D-94F4-A52389C3C52D}"/>
              </a:ext>
            </a:extLst>
          </p:cNvPr>
          <p:cNvSpPr>
            <a:spLocks noGrp="1"/>
          </p:cNvSpPr>
          <p:nvPr>
            <p:ph type="body" sz="quarter" idx="26"/>
          </p:nvPr>
        </p:nvSpPr>
        <p:spPr>
          <a:xfrm>
            <a:off x="7413259" y="3276772"/>
            <a:ext cx="1826631" cy="1527689"/>
          </a:xfrm>
        </p:spPr>
        <p:txBody>
          <a:bodyPr/>
          <a:lstStyle/>
          <a:p>
            <a:r>
              <a:rPr lang="en-US" dirty="0"/>
              <a:t>Foster holistically superior methodologies</a:t>
            </a:r>
          </a:p>
        </p:txBody>
      </p:sp>
      <p:sp>
        <p:nvSpPr>
          <p:cNvPr id="71" name="Text Placeholder 70">
            <a:extLst>
              <a:ext uri="{FF2B5EF4-FFF2-40B4-BE49-F238E27FC236}">
                <a16:creationId xmlns:a16="http://schemas.microsoft.com/office/drawing/2014/main" id="{563DF0AC-EC94-4ECF-849C-EC09FF7F46B5}"/>
              </a:ext>
            </a:extLst>
          </p:cNvPr>
          <p:cNvSpPr>
            <a:spLocks noGrp="1"/>
          </p:cNvSpPr>
          <p:nvPr>
            <p:ph type="body" sz="quarter" idx="27"/>
          </p:nvPr>
        </p:nvSpPr>
        <p:spPr>
          <a:xfrm>
            <a:off x="9630331" y="2434147"/>
            <a:ext cx="1826631" cy="776287"/>
          </a:xfrm>
        </p:spPr>
        <p:txBody>
          <a:bodyPr/>
          <a:lstStyle/>
          <a:p>
            <a:r>
              <a:rPr lang="en-US" dirty="0"/>
              <a:t>Launch</a:t>
            </a:r>
          </a:p>
        </p:txBody>
      </p:sp>
      <p:sp>
        <p:nvSpPr>
          <p:cNvPr id="72" name="Text Placeholder 71">
            <a:extLst>
              <a:ext uri="{FF2B5EF4-FFF2-40B4-BE49-F238E27FC236}">
                <a16:creationId xmlns:a16="http://schemas.microsoft.com/office/drawing/2014/main" id="{8A6E6F45-E685-4E7B-B715-B80B70922716}"/>
              </a:ext>
            </a:extLst>
          </p:cNvPr>
          <p:cNvSpPr>
            <a:spLocks noGrp="1"/>
          </p:cNvSpPr>
          <p:nvPr>
            <p:ph type="body" sz="quarter" idx="28"/>
          </p:nvPr>
        </p:nvSpPr>
        <p:spPr>
          <a:xfrm>
            <a:off x="9630331" y="3267049"/>
            <a:ext cx="1826631" cy="1527689"/>
          </a:xfrm>
        </p:spPr>
        <p:txBody>
          <a:bodyPr/>
          <a:lstStyle/>
          <a:p>
            <a:r>
              <a:rPr lang="en-US" dirty="0"/>
              <a:t>Deploy strategic networks with compelling </a:t>
            </a:r>
          </a:p>
          <a:p>
            <a:r>
              <a:rPr lang="en-US" dirty="0"/>
              <a:t>e-business needs</a:t>
            </a:r>
          </a:p>
        </p:txBody>
      </p:sp>
      <p:sp>
        <p:nvSpPr>
          <p:cNvPr id="2" name="Date Placeholder 1">
            <a:extLst>
              <a:ext uri="{FF2B5EF4-FFF2-40B4-BE49-F238E27FC236}">
                <a16:creationId xmlns:a16="http://schemas.microsoft.com/office/drawing/2014/main" id="{F35F8F81-4111-45BC-A8DD-09578AD09EFE}"/>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FCEF50C5-235C-4A73-924A-E2EC97F7189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B3D139B0-AFDC-487D-BA64-66803D0D692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10</a:t>
            </a:fld>
            <a:endParaRPr lang="en-US" dirty="0"/>
          </a:p>
        </p:txBody>
      </p:sp>
    </p:spTree>
    <p:extLst>
      <p:ext uri="{BB962C8B-B14F-4D97-AF65-F5344CB8AC3E}">
        <p14:creationId xmlns:p14="http://schemas.microsoft.com/office/powerpoint/2010/main" val="108001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00326D99-DAD3-4FED-A95F-BFF05E5EF0AC}"/>
              </a:ext>
            </a:extLst>
          </p:cNvPr>
          <p:cNvSpPr>
            <a:spLocks noGrp="1"/>
          </p:cNvSpPr>
          <p:nvPr>
            <p:ph type="title"/>
          </p:nvPr>
        </p:nvSpPr>
        <p:spPr>
          <a:xfrm>
            <a:off x="838200" y="498928"/>
            <a:ext cx="10515600" cy="565435"/>
          </a:xfrm>
        </p:spPr>
        <p:txBody>
          <a:bodyPr/>
          <a:lstStyle/>
          <a:p>
            <a:r>
              <a:rPr lang="en-US" dirty="0"/>
              <a:t>Timeline</a:t>
            </a:r>
          </a:p>
        </p:txBody>
      </p:sp>
      <p:sp>
        <p:nvSpPr>
          <p:cNvPr id="11" name="Text Placeholder 10">
            <a:extLst>
              <a:ext uri="{FF2B5EF4-FFF2-40B4-BE49-F238E27FC236}">
                <a16:creationId xmlns:a16="http://schemas.microsoft.com/office/drawing/2014/main" id="{BE2DDC6E-D6E2-48CA-B1EF-8C51295473D4}"/>
              </a:ext>
            </a:extLst>
          </p:cNvPr>
          <p:cNvSpPr>
            <a:spLocks noGrp="1"/>
          </p:cNvSpPr>
          <p:nvPr>
            <p:ph type="body" sz="quarter" idx="15"/>
          </p:nvPr>
        </p:nvSpPr>
        <p:spPr>
          <a:xfrm>
            <a:off x="465172" y="1627860"/>
            <a:ext cx="2251564" cy="498496"/>
          </a:xfrm>
        </p:spPr>
        <p:txBody>
          <a:bodyPr/>
          <a:lstStyle/>
          <a:p>
            <a:r>
              <a:rPr lang="en-US" dirty="0"/>
              <a:t>Sep 20xx</a:t>
            </a:r>
          </a:p>
        </p:txBody>
      </p:sp>
      <p:sp>
        <p:nvSpPr>
          <p:cNvPr id="12" name="Text Placeholder 11">
            <a:extLst>
              <a:ext uri="{FF2B5EF4-FFF2-40B4-BE49-F238E27FC236}">
                <a16:creationId xmlns:a16="http://schemas.microsoft.com/office/drawing/2014/main" id="{302ECB06-815A-4232-9EEF-1CE3EAD4C0F2}"/>
              </a:ext>
            </a:extLst>
          </p:cNvPr>
          <p:cNvSpPr>
            <a:spLocks noGrp="1"/>
          </p:cNvSpPr>
          <p:nvPr>
            <p:ph type="body" sz="quarter" idx="20"/>
          </p:nvPr>
        </p:nvSpPr>
        <p:spPr>
          <a:xfrm>
            <a:off x="465172" y="2135346"/>
            <a:ext cx="2251564" cy="812407"/>
          </a:xfrm>
        </p:spPr>
        <p:txBody>
          <a:bodyPr/>
          <a:lstStyle/>
          <a:p>
            <a:r>
              <a:rPr lang="en-US" dirty="0"/>
              <a:t>Synergize scalable</a:t>
            </a:r>
          </a:p>
          <a:p>
            <a:r>
              <a:rPr lang="en-US" dirty="0"/>
              <a:t>e-commerce</a:t>
            </a:r>
          </a:p>
        </p:txBody>
      </p:sp>
      <p:sp>
        <p:nvSpPr>
          <p:cNvPr id="31" name="Text Placeholder 30">
            <a:extLst>
              <a:ext uri="{FF2B5EF4-FFF2-40B4-BE49-F238E27FC236}">
                <a16:creationId xmlns:a16="http://schemas.microsoft.com/office/drawing/2014/main" id="{D6A052F4-BE1D-4BBE-A5E4-53A6742C7093}"/>
              </a:ext>
            </a:extLst>
          </p:cNvPr>
          <p:cNvSpPr>
            <a:spLocks noGrp="1"/>
          </p:cNvSpPr>
          <p:nvPr>
            <p:ph type="body" sz="quarter" idx="21"/>
          </p:nvPr>
        </p:nvSpPr>
        <p:spPr>
          <a:xfrm>
            <a:off x="4970216" y="1637385"/>
            <a:ext cx="2251564" cy="498496"/>
          </a:xfrm>
        </p:spPr>
        <p:txBody>
          <a:bodyPr/>
          <a:lstStyle/>
          <a:p>
            <a:r>
              <a:rPr lang="en-US" dirty="0"/>
              <a:t>Jan 20xx</a:t>
            </a:r>
          </a:p>
        </p:txBody>
      </p:sp>
      <p:sp>
        <p:nvSpPr>
          <p:cNvPr id="49" name="Text Placeholder 48">
            <a:extLst>
              <a:ext uri="{FF2B5EF4-FFF2-40B4-BE49-F238E27FC236}">
                <a16:creationId xmlns:a16="http://schemas.microsoft.com/office/drawing/2014/main" id="{743F630F-37B8-4375-B8FE-CBB4D55AB118}"/>
              </a:ext>
            </a:extLst>
          </p:cNvPr>
          <p:cNvSpPr>
            <a:spLocks noGrp="1"/>
          </p:cNvSpPr>
          <p:nvPr>
            <p:ph type="body" sz="quarter" idx="22"/>
          </p:nvPr>
        </p:nvSpPr>
        <p:spPr>
          <a:xfrm>
            <a:off x="4970216" y="2144871"/>
            <a:ext cx="2251564" cy="812407"/>
          </a:xfrm>
        </p:spPr>
        <p:txBody>
          <a:bodyPr/>
          <a:lstStyle/>
          <a:p>
            <a:r>
              <a:rPr lang="en-US" dirty="0"/>
              <a:t>Coordinate e-business applications</a:t>
            </a:r>
          </a:p>
        </p:txBody>
      </p:sp>
      <p:sp>
        <p:nvSpPr>
          <p:cNvPr id="33" name="Text Placeholder 32">
            <a:extLst>
              <a:ext uri="{FF2B5EF4-FFF2-40B4-BE49-F238E27FC236}">
                <a16:creationId xmlns:a16="http://schemas.microsoft.com/office/drawing/2014/main" id="{E4CB779B-590A-4742-8EDD-C90A8A6EAAB2}"/>
              </a:ext>
            </a:extLst>
          </p:cNvPr>
          <p:cNvSpPr>
            <a:spLocks noGrp="1"/>
          </p:cNvSpPr>
          <p:nvPr>
            <p:ph type="body" sz="quarter" idx="23"/>
          </p:nvPr>
        </p:nvSpPr>
        <p:spPr>
          <a:xfrm>
            <a:off x="9473340" y="1637385"/>
            <a:ext cx="2251564" cy="498496"/>
          </a:xfrm>
        </p:spPr>
        <p:txBody>
          <a:bodyPr/>
          <a:lstStyle/>
          <a:p>
            <a:r>
              <a:rPr lang="en-US" dirty="0"/>
              <a:t>May 20xx</a:t>
            </a:r>
          </a:p>
        </p:txBody>
      </p:sp>
      <p:sp>
        <p:nvSpPr>
          <p:cNvPr id="50" name="Text Placeholder 49">
            <a:extLst>
              <a:ext uri="{FF2B5EF4-FFF2-40B4-BE49-F238E27FC236}">
                <a16:creationId xmlns:a16="http://schemas.microsoft.com/office/drawing/2014/main" id="{35686093-13FE-4C01-A6E7-60867A827E7B}"/>
              </a:ext>
            </a:extLst>
          </p:cNvPr>
          <p:cNvSpPr>
            <a:spLocks noGrp="1"/>
          </p:cNvSpPr>
          <p:nvPr>
            <p:ph type="body" sz="quarter" idx="24"/>
          </p:nvPr>
        </p:nvSpPr>
        <p:spPr>
          <a:xfrm>
            <a:off x="9473340" y="2144871"/>
            <a:ext cx="2251564" cy="812407"/>
          </a:xfrm>
        </p:spPr>
        <p:txBody>
          <a:bodyPr/>
          <a:lstStyle/>
          <a:p>
            <a:r>
              <a:rPr lang="en-US" dirty="0"/>
              <a:t>Deploy strategic networks with compelling e-business needs</a:t>
            </a:r>
          </a:p>
        </p:txBody>
      </p:sp>
      <p:sp>
        <p:nvSpPr>
          <p:cNvPr id="35" name="Text Placeholder 34">
            <a:extLst>
              <a:ext uri="{FF2B5EF4-FFF2-40B4-BE49-F238E27FC236}">
                <a16:creationId xmlns:a16="http://schemas.microsoft.com/office/drawing/2014/main" id="{E06F30E7-03A1-4D44-9BA2-623641E2224B}"/>
              </a:ext>
            </a:extLst>
          </p:cNvPr>
          <p:cNvSpPr>
            <a:spLocks noGrp="1"/>
          </p:cNvSpPr>
          <p:nvPr>
            <p:ph type="body" sz="quarter" idx="25"/>
          </p:nvPr>
        </p:nvSpPr>
        <p:spPr>
          <a:xfrm>
            <a:off x="2716736" y="4400252"/>
            <a:ext cx="2251562" cy="498496"/>
          </a:xfrm>
        </p:spPr>
        <p:txBody>
          <a:bodyPr/>
          <a:lstStyle/>
          <a:p>
            <a:r>
              <a:rPr lang="en-US" dirty="0"/>
              <a:t>Nov 20xx</a:t>
            </a:r>
          </a:p>
        </p:txBody>
      </p:sp>
      <p:sp>
        <p:nvSpPr>
          <p:cNvPr id="51" name="Text Placeholder 50">
            <a:extLst>
              <a:ext uri="{FF2B5EF4-FFF2-40B4-BE49-F238E27FC236}">
                <a16:creationId xmlns:a16="http://schemas.microsoft.com/office/drawing/2014/main" id="{C48F1B39-48E7-4559-9D08-B8E2C5824A28}"/>
              </a:ext>
            </a:extLst>
          </p:cNvPr>
          <p:cNvSpPr>
            <a:spLocks noGrp="1"/>
          </p:cNvSpPr>
          <p:nvPr>
            <p:ph type="body" sz="quarter" idx="26"/>
          </p:nvPr>
        </p:nvSpPr>
        <p:spPr>
          <a:xfrm>
            <a:off x="2716736" y="4917263"/>
            <a:ext cx="2251562" cy="795563"/>
          </a:xfrm>
        </p:spPr>
        <p:txBody>
          <a:bodyPr/>
          <a:lstStyle/>
          <a:p>
            <a:r>
              <a:rPr lang="en-US" dirty="0"/>
              <a:t>Disseminate standardized metrics</a:t>
            </a:r>
          </a:p>
        </p:txBody>
      </p:sp>
      <p:sp>
        <p:nvSpPr>
          <p:cNvPr id="37" name="Text Placeholder 36">
            <a:extLst>
              <a:ext uri="{FF2B5EF4-FFF2-40B4-BE49-F238E27FC236}">
                <a16:creationId xmlns:a16="http://schemas.microsoft.com/office/drawing/2014/main" id="{66CE0DB3-8A0B-4B77-9619-D0B01BF4275A}"/>
              </a:ext>
            </a:extLst>
          </p:cNvPr>
          <p:cNvSpPr>
            <a:spLocks noGrp="1"/>
          </p:cNvSpPr>
          <p:nvPr>
            <p:ph type="body" sz="quarter" idx="27"/>
          </p:nvPr>
        </p:nvSpPr>
        <p:spPr>
          <a:xfrm>
            <a:off x="7221784" y="4400252"/>
            <a:ext cx="2251562" cy="498496"/>
          </a:xfrm>
        </p:spPr>
        <p:txBody>
          <a:bodyPr/>
          <a:lstStyle/>
          <a:p>
            <a:r>
              <a:rPr lang="en-US" dirty="0"/>
              <a:t>Mar 20xx</a:t>
            </a:r>
          </a:p>
        </p:txBody>
      </p:sp>
      <p:sp>
        <p:nvSpPr>
          <p:cNvPr id="52" name="Text Placeholder 51">
            <a:extLst>
              <a:ext uri="{FF2B5EF4-FFF2-40B4-BE49-F238E27FC236}">
                <a16:creationId xmlns:a16="http://schemas.microsoft.com/office/drawing/2014/main" id="{8321A23A-96BE-4EB4-ACB2-2C2A31CF5832}"/>
              </a:ext>
            </a:extLst>
          </p:cNvPr>
          <p:cNvSpPr>
            <a:spLocks noGrp="1"/>
          </p:cNvSpPr>
          <p:nvPr>
            <p:ph type="body" sz="quarter" idx="28"/>
          </p:nvPr>
        </p:nvSpPr>
        <p:spPr>
          <a:xfrm>
            <a:off x="7221784" y="4917263"/>
            <a:ext cx="2251562" cy="795563"/>
          </a:xfrm>
        </p:spPr>
        <p:txBody>
          <a:bodyPr/>
          <a:lstStyle/>
          <a:p>
            <a:r>
              <a:rPr lang="en-US" dirty="0"/>
              <a:t>Foster holistically superior methodologies</a:t>
            </a:r>
          </a:p>
        </p:txBody>
      </p:sp>
      <p:sp>
        <p:nvSpPr>
          <p:cNvPr id="2" name="Date Placeholder 1">
            <a:extLst>
              <a:ext uri="{FF2B5EF4-FFF2-40B4-BE49-F238E27FC236}">
                <a16:creationId xmlns:a16="http://schemas.microsoft.com/office/drawing/2014/main" id="{33900537-0455-4BF0-B20B-2D2769787EF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AC44DC35-1079-40D1-BB61-0F487F47275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8CC0C219-5E3C-4FAD-A11D-99A21AAAB90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11</a:t>
            </a:fld>
            <a:endParaRPr lang="en-US" dirty="0"/>
          </a:p>
        </p:txBody>
      </p:sp>
    </p:spTree>
    <p:extLst>
      <p:ext uri="{BB962C8B-B14F-4D97-AF65-F5344CB8AC3E}">
        <p14:creationId xmlns:p14="http://schemas.microsoft.com/office/powerpoint/2010/main" val="168335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a:t>Areas of Focus</a:t>
            </a:r>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1277759" y="2063838"/>
            <a:ext cx="4626764" cy="422365"/>
          </a:xfrm>
        </p:spPr>
        <p:txBody>
          <a:bodyPr>
            <a:normAutofit/>
          </a:bodyPr>
          <a:lstStyle/>
          <a:p>
            <a:r>
              <a:rPr lang="en-US" dirty="0"/>
              <a:t>B2B market scenarios​</a:t>
            </a:r>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1277551" y="2486203"/>
            <a:ext cx="4626293" cy="3325723"/>
          </a:xfrm>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23" name="Text Placeholder 22">
            <a:extLst>
              <a:ext uri="{FF2B5EF4-FFF2-40B4-BE49-F238E27FC236}">
                <a16:creationId xmlns:a16="http://schemas.microsoft.com/office/drawing/2014/main" id="{0E769AD8-E32B-4302-A770-0424AC0A2A3A}"/>
              </a:ext>
            </a:extLst>
          </p:cNvPr>
          <p:cNvSpPr>
            <a:spLocks noGrp="1"/>
          </p:cNvSpPr>
          <p:nvPr>
            <p:ph type="body" sz="quarter" idx="15"/>
          </p:nvPr>
        </p:nvSpPr>
        <p:spPr>
          <a:xfrm>
            <a:off x="6351708" y="2063837"/>
            <a:ext cx="4626763" cy="422365"/>
          </a:xfrm>
        </p:spPr>
        <p:txBody>
          <a:bodyPr>
            <a:normAutofit/>
          </a:bodyPr>
          <a:lstStyle/>
          <a:p>
            <a:r>
              <a:rPr lang="en-US"/>
              <a:t>Cloud-based </a:t>
            </a:r>
            <a:r>
              <a:rPr lang="en-US" dirty="0"/>
              <a:t>opportunities​</a:t>
            </a:r>
          </a:p>
        </p:txBody>
      </p:sp>
      <p:sp>
        <p:nvSpPr>
          <p:cNvPr id="25" name="Text Placeholder 24">
            <a:extLst>
              <a:ext uri="{FF2B5EF4-FFF2-40B4-BE49-F238E27FC236}">
                <a16:creationId xmlns:a16="http://schemas.microsoft.com/office/drawing/2014/main" id="{1F231637-753A-4454-98CA-FD968C0D940C}"/>
              </a:ext>
            </a:extLst>
          </p:cNvPr>
          <p:cNvSpPr>
            <a:spLocks noGrp="1"/>
          </p:cNvSpPr>
          <p:nvPr>
            <p:ph type="body" sz="quarter" idx="17"/>
          </p:nvPr>
        </p:nvSpPr>
        <p:spPr>
          <a:xfrm>
            <a:off x="6352188" y="2486202"/>
            <a:ext cx="4626293" cy="3325723"/>
          </a:xfrm>
        </p:spPr>
        <p:txBody>
          <a:bodyPr/>
          <a:lstStyle/>
          <a:p>
            <a:r>
              <a:rPr lang="en-US" dirty="0"/>
              <a:t>Iterative approaches to corporate strategy​</a:t>
            </a:r>
          </a:p>
          <a:p>
            <a:r>
              <a:rPr lang="en-US" dirty="0"/>
              <a:t>Establish a management framework from the inside​</a:t>
            </a:r>
          </a:p>
        </p:txBody>
      </p:sp>
      <p:sp>
        <p:nvSpPr>
          <p:cNvPr id="2" name="Date Placeholder 1">
            <a:extLst>
              <a:ext uri="{FF2B5EF4-FFF2-40B4-BE49-F238E27FC236}">
                <a16:creationId xmlns:a16="http://schemas.microsoft.com/office/drawing/2014/main" id="{37FF388F-9D72-4A3F-AB51-11B7B65E7682}"/>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E5FF7585-B3E6-4301-983E-6C7185A7358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7E375B46-1A54-44B9-BDCF-97B4D6758E70}"/>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12</a:t>
            </a:fld>
            <a:endParaRPr lang="en-US" dirty="0"/>
          </a:p>
        </p:txBody>
      </p:sp>
    </p:spTree>
    <p:extLst>
      <p:ext uri="{BB962C8B-B14F-4D97-AF65-F5344CB8AC3E}">
        <p14:creationId xmlns:p14="http://schemas.microsoft.com/office/powerpoint/2010/main" val="376439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40D3CB1-60FB-44E7-A807-4460AFADD914}"/>
              </a:ext>
            </a:extLst>
          </p:cNvPr>
          <p:cNvSpPr>
            <a:spLocks noGrp="1"/>
          </p:cNvSpPr>
          <p:nvPr>
            <p:ph type="title"/>
          </p:nvPr>
        </p:nvSpPr>
        <p:spPr>
          <a:xfrm>
            <a:off x="838200" y="640431"/>
            <a:ext cx="10515600" cy="726137"/>
          </a:xfrm>
        </p:spPr>
        <p:txBody>
          <a:bodyPr/>
          <a:lstStyle/>
          <a:p>
            <a:r>
              <a:rPr lang="en-US" dirty="0"/>
              <a:t>How we get there</a:t>
            </a:r>
          </a:p>
        </p:txBody>
      </p:sp>
      <p:sp>
        <p:nvSpPr>
          <p:cNvPr id="5" name="Text Placeholder 4">
            <a:extLst>
              <a:ext uri="{FF2B5EF4-FFF2-40B4-BE49-F238E27FC236}">
                <a16:creationId xmlns:a16="http://schemas.microsoft.com/office/drawing/2014/main" id="{E1F6EAAA-7889-4E5F-90FD-F5C5492D37A2}"/>
              </a:ext>
            </a:extLst>
          </p:cNvPr>
          <p:cNvSpPr>
            <a:spLocks noGrp="1"/>
          </p:cNvSpPr>
          <p:nvPr>
            <p:ph type="body" sz="quarter" idx="13"/>
          </p:nvPr>
        </p:nvSpPr>
        <p:spPr>
          <a:xfrm>
            <a:off x="483140" y="2063838"/>
            <a:ext cx="3515704" cy="422365"/>
          </a:xfrm>
        </p:spPr>
        <p:txBody>
          <a:bodyPr>
            <a:normAutofit/>
          </a:bodyPr>
          <a:lstStyle/>
          <a:p>
            <a:r>
              <a:rPr lang="en-US" dirty="0"/>
              <a:t>ROI​</a:t>
            </a:r>
          </a:p>
        </p:txBody>
      </p:sp>
      <p:sp>
        <p:nvSpPr>
          <p:cNvPr id="23" name="Text Placeholder 22">
            <a:extLst>
              <a:ext uri="{FF2B5EF4-FFF2-40B4-BE49-F238E27FC236}">
                <a16:creationId xmlns:a16="http://schemas.microsoft.com/office/drawing/2014/main" id="{C553A94B-692D-4746-9FFA-FAD2FF823856}"/>
              </a:ext>
            </a:extLst>
          </p:cNvPr>
          <p:cNvSpPr>
            <a:spLocks noGrp="1"/>
          </p:cNvSpPr>
          <p:nvPr>
            <p:ph type="body" sz="quarter" idx="16"/>
          </p:nvPr>
        </p:nvSpPr>
        <p:spPr>
          <a:xfrm>
            <a:off x="482932" y="2523933"/>
            <a:ext cx="3515346" cy="3325723"/>
          </a:xfrm>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24" name="Text Placeholder 23">
            <a:extLst>
              <a:ext uri="{FF2B5EF4-FFF2-40B4-BE49-F238E27FC236}">
                <a16:creationId xmlns:a16="http://schemas.microsoft.com/office/drawing/2014/main" id="{D766ABB5-79A8-4DFF-B3E4-6E4F29D7941F}"/>
              </a:ext>
            </a:extLst>
          </p:cNvPr>
          <p:cNvSpPr>
            <a:spLocks noGrp="1"/>
          </p:cNvSpPr>
          <p:nvPr>
            <p:ph type="body" sz="quarter" idx="17"/>
          </p:nvPr>
        </p:nvSpPr>
        <p:spPr>
          <a:xfrm>
            <a:off x="4329790" y="2063838"/>
            <a:ext cx="3515704" cy="422365"/>
          </a:xfrm>
        </p:spPr>
        <p:txBody>
          <a:bodyPr/>
          <a:lstStyle/>
          <a:p>
            <a:r>
              <a:rPr lang="en-US" dirty="0"/>
              <a:t>Niche markets​</a:t>
            </a:r>
          </a:p>
        </p:txBody>
      </p:sp>
      <p:sp>
        <p:nvSpPr>
          <p:cNvPr id="25" name="Text Placeholder 24">
            <a:extLst>
              <a:ext uri="{FF2B5EF4-FFF2-40B4-BE49-F238E27FC236}">
                <a16:creationId xmlns:a16="http://schemas.microsoft.com/office/drawing/2014/main" id="{94333FF0-B429-4B2E-9910-AAF06DC5C728}"/>
              </a:ext>
            </a:extLst>
          </p:cNvPr>
          <p:cNvSpPr>
            <a:spLocks noGrp="1"/>
          </p:cNvSpPr>
          <p:nvPr>
            <p:ph type="body" sz="quarter" idx="18"/>
          </p:nvPr>
        </p:nvSpPr>
        <p:spPr>
          <a:xfrm>
            <a:off x="4329582" y="2523933"/>
            <a:ext cx="3515346" cy="3325723"/>
          </a:xfrm>
        </p:spPr>
        <p:txBody>
          <a:bodyPr/>
          <a:lstStyle/>
          <a:p>
            <a:r>
              <a:rPr lang="en-US" dirty="0"/>
              <a:t>Pursue scalable customer service through sustainable strategies​</a:t>
            </a:r>
          </a:p>
          <a:p>
            <a:r>
              <a:rPr lang="en-US" dirty="0"/>
              <a:t>Engage top-line web services with cutting-edge deliverables​</a:t>
            </a:r>
          </a:p>
        </p:txBody>
      </p:sp>
      <p:sp>
        <p:nvSpPr>
          <p:cNvPr id="26" name="Text Placeholder 25">
            <a:extLst>
              <a:ext uri="{FF2B5EF4-FFF2-40B4-BE49-F238E27FC236}">
                <a16:creationId xmlns:a16="http://schemas.microsoft.com/office/drawing/2014/main" id="{299EAE95-5B3F-4A21-B580-4AF9E642AA7A}"/>
              </a:ext>
            </a:extLst>
          </p:cNvPr>
          <p:cNvSpPr>
            <a:spLocks noGrp="1"/>
          </p:cNvSpPr>
          <p:nvPr>
            <p:ph type="body" sz="quarter" idx="19"/>
          </p:nvPr>
        </p:nvSpPr>
        <p:spPr>
          <a:xfrm>
            <a:off x="8175874" y="2063838"/>
            <a:ext cx="3515704" cy="422365"/>
          </a:xfrm>
        </p:spPr>
        <p:txBody>
          <a:bodyPr/>
          <a:lstStyle/>
          <a:p>
            <a:r>
              <a:rPr lang="en-US" dirty="0"/>
              <a:t>Supply chains​</a:t>
            </a:r>
          </a:p>
        </p:txBody>
      </p:sp>
      <p:sp>
        <p:nvSpPr>
          <p:cNvPr id="27" name="Text Placeholder 26">
            <a:extLst>
              <a:ext uri="{FF2B5EF4-FFF2-40B4-BE49-F238E27FC236}">
                <a16:creationId xmlns:a16="http://schemas.microsoft.com/office/drawing/2014/main" id="{9533EAD8-15C8-4D9C-8F69-670982F52391}"/>
              </a:ext>
            </a:extLst>
          </p:cNvPr>
          <p:cNvSpPr>
            <a:spLocks noGrp="1"/>
          </p:cNvSpPr>
          <p:nvPr>
            <p:ph type="body" sz="quarter" idx="20"/>
          </p:nvPr>
        </p:nvSpPr>
        <p:spPr>
          <a:xfrm>
            <a:off x="8175666" y="2523933"/>
            <a:ext cx="3515346" cy="3325723"/>
          </a:xfrm>
        </p:spPr>
        <p:txBody>
          <a:bodyPr/>
          <a:lstStyle/>
          <a:p>
            <a:r>
              <a:rPr lang="en-US" dirty="0"/>
              <a:t>Cultivate one-to-one customer service with robust ideas​</a:t>
            </a:r>
          </a:p>
          <a:p>
            <a:r>
              <a:rPr lang="en-US" dirty="0"/>
              <a:t>Maximize timely deliverables for real-time schemas​</a:t>
            </a:r>
          </a:p>
        </p:txBody>
      </p:sp>
      <p:sp>
        <p:nvSpPr>
          <p:cNvPr id="2" name="Date Placeholder 1">
            <a:extLst>
              <a:ext uri="{FF2B5EF4-FFF2-40B4-BE49-F238E27FC236}">
                <a16:creationId xmlns:a16="http://schemas.microsoft.com/office/drawing/2014/main" id="{B22D5940-3155-4A42-AFCA-EDE4AE5319F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22AE5A9-C9EE-4D23-9586-528203CA76D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17F15162-EA7B-4AF6-9C08-B145E8FA8B98}"/>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13</a:t>
            </a:fld>
            <a:endParaRPr lang="en-US" dirty="0"/>
          </a:p>
        </p:txBody>
      </p:sp>
    </p:spTree>
    <p:extLst>
      <p:ext uri="{BB962C8B-B14F-4D97-AF65-F5344CB8AC3E}">
        <p14:creationId xmlns:p14="http://schemas.microsoft.com/office/powerpoint/2010/main" val="388407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t>Summary</a:t>
            </a:r>
          </a:p>
        </p:txBody>
      </p:sp>
      <p:pic>
        <p:nvPicPr>
          <p:cNvPr id="17" name="Picture Placeholder 16" descr="A picture containing plant, grass, outdoor, sea, beach">
            <a:extLst>
              <a:ext uri="{FF2B5EF4-FFF2-40B4-BE49-F238E27FC236}">
                <a16:creationId xmlns:a16="http://schemas.microsoft.com/office/drawing/2014/main" id="{C22AFC99-B8B0-4D49-8242-D5D9E488CA0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2051050"/>
          </a:xfrm>
        </p:spPr>
      </p:pic>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854660"/>
            <a:ext cx="4749800" cy="212997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pic>
        <p:nvPicPr>
          <p:cNvPr id="21" name="Picture Placeholder 20" descr="Close up of grass">
            <a:extLst>
              <a:ext uri="{FF2B5EF4-FFF2-40B4-BE49-F238E27FC236}">
                <a16:creationId xmlns:a16="http://schemas.microsoft.com/office/drawing/2014/main" id="{B6A72E84-A1D7-4314-81A0-543131AE3C0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5788025"/>
            <a:ext cx="12192000" cy="1069975"/>
          </a:xfrm>
        </p:spPr>
      </p:pic>
      <p:sp>
        <p:nvSpPr>
          <p:cNvPr id="2" name="Date Placeholder 1">
            <a:extLst>
              <a:ext uri="{FF2B5EF4-FFF2-40B4-BE49-F238E27FC236}">
                <a16:creationId xmlns:a16="http://schemas.microsoft.com/office/drawing/2014/main" id="{1F833371-4220-48C3-A3E1-5EA18D50C48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14</a:t>
            </a:fld>
            <a:endParaRPr lang="en-US" dirty="0"/>
          </a:p>
        </p:txBody>
      </p:sp>
    </p:spTree>
    <p:extLst>
      <p:ext uri="{BB962C8B-B14F-4D97-AF65-F5344CB8AC3E}">
        <p14:creationId xmlns:p14="http://schemas.microsoft.com/office/powerpoint/2010/main" val="132179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a:xfrm>
            <a:off x="4073237" y="1096375"/>
            <a:ext cx="4045527" cy="1590790"/>
          </a:xfrm>
        </p:spPr>
        <p:txBody>
          <a:bodyPr/>
          <a:lstStyle/>
          <a:p>
            <a:r>
              <a:rPr lang="en-US" dirty="0"/>
              <a:t>Thank you</a:t>
            </a:r>
          </a:p>
        </p:txBody>
      </p:sp>
      <p:pic>
        <p:nvPicPr>
          <p:cNvPr id="13" name="Picture Placeholder 12" descr="Sand, sea, beach, grass">
            <a:extLst>
              <a:ext uri="{FF2B5EF4-FFF2-40B4-BE49-F238E27FC236}">
                <a16:creationId xmlns:a16="http://schemas.microsoft.com/office/drawing/2014/main" id="{681D276C-2EB5-4A5D-AD46-BA67480003A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951274"/>
            <a:ext cx="2743201" cy="4747564"/>
          </a:xfrm>
        </p:spPr>
      </p:pic>
      <p:sp>
        <p:nvSpPr>
          <p:cNvPr id="10" name="Text Placeholder 9">
            <a:extLst>
              <a:ext uri="{FF2B5EF4-FFF2-40B4-BE49-F238E27FC236}">
                <a16:creationId xmlns:a16="http://schemas.microsoft.com/office/drawing/2014/main" id="{96493815-2B96-4CA9-8D15-F0EB9A1557C5}"/>
              </a:ext>
            </a:extLst>
          </p:cNvPr>
          <p:cNvSpPr>
            <a:spLocks noGrp="1"/>
          </p:cNvSpPr>
          <p:nvPr>
            <p:ph type="body" sz="quarter" idx="16"/>
          </p:nvPr>
        </p:nvSpPr>
        <p:spPr>
          <a:xfrm>
            <a:off x="4107354" y="2910720"/>
            <a:ext cx="4011410" cy="2061261"/>
          </a:xfrm>
        </p:spPr>
        <p:txBody>
          <a:bodyPr/>
          <a:lstStyle/>
          <a:p>
            <a:r>
              <a:rPr lang="en-US" dirty="0"/>
              <a:t>Mirjam Nilsson​​</a:t>
            </a:r>
          </a:p>
          <a:p>
            <a:r>
              <a:rPr lang="en-US" dirty="0"/>
              <a:t>mirjam@contoso.com​</a:t>
            </a:r>
          </a:p>
          <a:p>
            <a:r>
              <a:rPr lang="en-US" dirty="0"/>
              <a:t>www.contoso.com​</a:t>
            </a:r>
          </a:p>
        </p:txBody>
      </p:sp>
      <p:pic>
        <p:nvPicPr>
          <p:cNvPr id="15" name="Picture Placeholder 14" descr="Close up of bird eye">
            <a:extLst>
              <a:ext uri="{FF2B5EF4-FFF2-40B4-BE49-F238E27FC236}">
                <a16:creationId xmlns:a16="http://schemas.microsoft.com/office/drawing/2014/main" id="{EDC61EE9-9548-4422-9A3B-8519063F0199}"/>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val="0"/>
              </a:ext>
            </a:extLst>
          </a:blip>
          <a:srcRect/>
          <a:stretch/>
        </p:blipFill>
        <p:spPr>
          <a:xfrm>
            <a:off x="9448800" y="951274"/>
            <a:ext cx="2743200" cy="4747564"/>
          </a:xfrm>
        </p:spPr>
      </p:pic>
      <p:sp>
        <p:nvSpPr>
          <p:cNvPr id="2" name="Date Placeholder 1">
            <a:extLst>
              <a:ext uri="{FF2B5EF4-FFF2-40B4-BE49-F238E27FC236}">
                <a16:creationId xmlns:a16="http://schemas.microsoft.com/office/drawing/2014/main" id="{2C8D6180-8574-4A09-9CF3-5DBA4B97A63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B36962E-1AC0-4AE8-9E04-6FECBB97FBF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15</a:t>
            </a:fld>
            <a:endParaRPr lang="en-US" dirty="0"/>
          </a:p>
        </p:txBody>
      </p:sp>
    </p:spTree>
    <p:extLst>
      <p:ext uri="{BB962C8B-B14F-4D97-AF65-F5344CB8AC3E}">
        <p14:creationId xmlns:p14="http://schemas.microsoft.com/office/powerpoint/2010/main" val="213400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01580" y="942423"/>
            <a:ext cx="4694420" cy="1124392"/>
          </a:xfrm>
        </p:spPr>
        <p:txBody>
          <a:bodyPr/>
          <a:lstStyle/>
          <a:p>
            <a:r>
              <a:rPr lang="en-US" dirty="0"/>
              <a:t>Agenda</a:t>
            </a:r>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1410587" y="2329867"/>
            <a:ext cx="4058872" cy="3156533"/>
          </a:xfrm>
        </p:spPr>
        <p:txBody>
          <a:bodyPr/>
          <a:lstStyle/>
          <a:p>
            <a:r>
              <a:rPr lang="en-US" dirty="0"/>
              <a:t>Introduction​</a:t>
            </a:r>
          </a:p>
          <a:p>
            <a:r>
              <a:rPr lang="en-US" dirty="0"/>
              <a:t>Objective</a:t>
            </a:r>
          </a:p>
          <a:p>
            <a:r>
              <a:rPr lang="en-US" dirty="0"/>
              <a:t>Glimpse</a:t>
            </a:r>
          </a:p>
          <a:p>
            <a:r>
              <a:rPr lang="en-US" dirty="0"/>
              <a:t>Summary​</a:t>
            </a:r>
          </a:p>
        </p:txBody>
      </p:sp>
      <p:sp>
        <p:nvSpPr>
          <p:cNvPr id="2" name="Date Placeholder 1">
            <a:extLst>
              <a:ext uri="{FF2B5EF4-FFF2-40B4-BE49-F238E27FC236}">
                <a16:creationId xmlns:a16="http://schemas.microsoft.com/office/drawing/2014/main" id="{C15C08D0-D6EE-4AF3-849A-12E064512A9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a:xfrm>
            <a:off x="4038600" y="6356350"/>
            <a:ext cx="4114800" cy="365125"/>
          </a:xfrm>
        </p:spPr>
        <p:txBody>
          <a:bodyPr/>
          <a:lstStyle/>
          <a:p>
            <a:r>
              <a:rPr lang="en-US" dirty="0"/>
              <a:t>PRESENTATION TITLE</a:t>
            </a:r>
          </a:p>
        </p:txBody>
      </p:sp>
      <p:pic>
        <p:nvPicPr>
          <p:cNvPr id="37" name="Picture Placeholder 36" descr="A picture containing outdoor, tall, plant, grass, beach">
            <a:extLst>
              <a:ext uri="{FF2B5EF4-FFF2-40B4-BE49-F238E27FC236}">
                <a16:creationId xmlns:a16="http://schemas.microsoft.com/office/drawing/2014/main" id="{1573DF6C-A3E4-4821-B550-4A14F71D3AA4}"/>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7183361" y="0"/>
            <a:ext cx="3598052" cy="3258105"/>
          </a:xfrm>
        </p:spPr>
      </p:pic>
      <p:pic>
        <p:nvPicPr>
          <p:cNvPr id="31" name="Picture Placeholder 30" descr="A close-up of an anemone">
            <a:extLst>
              <a:ext uri="{FF2B5EF4-FFF2-40B4-BE49-F238E27FC236}">
                <a16:creationId xmlns:a16="http://schemas.microsoft.com/office/drawing/2014/main" id="{8B396EA2-87A9-49C1-BCCC-F8C1867D92A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83361" y="3599895"/>
            <a:ext cx="3598052" cy="3258105"/>
          </a:xfrm>
        </p:spPr>
      </p:pic>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2</a:t>
            </a:fld>
            <a:endParaRPr lang="en-US" dirty="0"/>
          </a:p>
        </p:txBody>
      </p:sp>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197600" y="2921000"/>
            <a:ext cx="4749800" cy="527050"/>
          </a:xfrm>
        </p:spPr>
        <p:txBody>
          <a:bodyPr/>
          <a:lstStyle/>
          <a:p>
            <a:r>
              <a:rPr lang="en-US" dirty="0"/>
              <a:t>Introduction</a:t>
            </a:r>
          </a:p>
        </p:txBody>
      </p:sp>
      <p:pic>
        <p:nvPicPr>
          <p:cNvPr id="9" name="Picture Placeholder 8" descr="Beach Branch Coral ">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38200" y="492125"/>
            <a:ext cx="4114800" cy="5372100"/>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3429000"/>
            <a:ext cx="4749800" cy="2129971"/>
          </a:xfrm>
        </p:spPr>
        <p:txBody>
          <a:bodyPr/>
          <a:lstStyle/>
          <a:p>
            <a:pPr algn="just"/>
            <a:r>
              <a:rPr lang="en-US" dirty="0"/>
              <a:t>Travelling and roaming around is in the top of bucket list of most of the people in the world. But when it comes in real, people are not able to decide the best spots or places to visit. This was the main inspiration of this project as we wanted to help people to get the list of best places in one tap and help them plan their tour efficiently.</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an eye of a bird">
            <a:extLst>
              <a:ext uri="{FF2B5EF4-FFF2-40B4-BE49-F238E27FC236}">
                <a16:creationId xmlns:a16="http://schemas.microsoft.com/office/drawing/2014/main" id="{47DBE8E2-71E9-40A8-B25F-2D4F23E7668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98402" y="598401"/>
            <a:ext cx="9645056" cy="5661198"/>
          </a:xfrm>
        </p:spPr>
      </p:pic>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  Objectives</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525451"/>
          </a:xfrm>
        </p:spPr>
        <p:txBody>
          <a:bodyPr/>
          <a:lstStyle/>
          <a:p>
            <a:endParaRPr lang="en-US" dirty="0"/>
          </a:p>
        </p:txBody>
      </p:sp>
    </p:spTree>
    <p:extLst>
      <p:ext uri="{BB962C8B-B14F-4D97-AF65-F5344CB8AC3E}">
        <p14:creationId xmlns:p14="http://schemas.microsoft.com/office/powerpoint/2010/main" val="3993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Beach Branch Coral ">
            <a:extLst>
              <a:ext uri="{FF2B5EF4-FFF2-40B4-BE49-F238E27FC236}">
                <a16:creationId xmlns:a16="http://schemas.microsoft.com/office/drawing/2014/main" id="{22E34CE8-EDAD-4F1F-B483-DB47EDF53E6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38200" y="492125"/>
            <a:ext cx="4114800" cy="5372100"/>
          </a:xfrm>
        </p:spPr>
      </p:pic>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6197600" y="1399592"/>
            <a:ext cx="4749800" cy="4357396"/>
          </a:xfrm>
        </p:spPr>
        <p:txBody>
          <a:bodyPr/>
          <a:lstStyle/>
          <a:p>
            <a:pPr algn="just"/>
            <a:r>
              <a:rPr lang="en-US" sz="1600" dirty="0"/>
              <a:t>1.Making tourist places easily searchable and accessible.</a:t>
            </a:r>
          </a:p>
          <a:p>
            <a:pPr algn="just"/>
            <a:r>
              <a:rPr lang="en-US" sz="1600" dirty="0"/>
              <a:t>2.Showing weather conditions to make planning feasible.</a:t>
            </a:r>
          </a:p>
          <a:p>
            <a:pPr algn="just"/>
            <a:r>
              <a:rPr lang="en-US" sz="1600" dirty="0"/>
              <a:t>3.Recommending spots according to user interest.</a:t>
            </a:r>
          </a:p>
          <a:p>
            <a:pPr algn="just"/>
            <a:r>
              <a:rPr lang="en-US" sz="1600" dirty="0"/>
              <a:t>4.Website designed such that, anyone can use it.</a:t>
            </a:r>
          </a:p>
          <a:p>
            <a:pPr algn="just"/>
            <a:r>
              <a:rPr lang="en-US" sz="1600" dirty="0"/>
              <a:t>5.Along with showing the location, we also help guiding the traveler to reach that spot.</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5</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720850" y="0"/>
            <a:ext cx="2349500" cy="99377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722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lose up of sand">
            <a:extLst>
              <a:ext uri="{FF2B5EF4-FFF2-40B4-BE49-F238E27FC236}">
                <a16:creationId xmlns:a16="http://schemas.microsoft.com/office/drawing/2014/main" id="{B2BE730E-3A48-4CBD-8E48-B35F154D835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1" y="1181910"/>
            <a:ext cx="12192000" cy="3352227"/>
          </a:xfrm>
        </p:spPr>
        <p:txBody>
          <a:bodyPr/>
          <a:lstStyle/>
          <a:p>
            <a:endParaRPr lang="en-US" dirty="0"/>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1" y="4534137"/>
            <a:ext cx="12192000" cy="1141953"/>
          </a:xfrm>
        </p:spPr>
        <p:txBody>
          <a:bodyPr/>
          <a:lstStyle/>
          <a:p>
            <a:endParaRPr lang="en-US" dirty="0"/>
          </a:p>
        </p:txBody>
      </p:sp>
      <p:sp>
        <p:nvSpPr>
          <p:cNvPr id="2" name="Date Placeholder 1">
            <a:extLst>
              <a:ext uri="{FF2B5EF4-FFF2-40B4-BE49-F238E27FC236}">
                <a16:creationId xmlns:a16="http://schemas.microsoft.com/office/drawing/2014/main" id="{4AA8F9F4-A920-42CD-8FC8-D0EE17712B4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6EA67BE-8C4A-498B-BE79-A779F07A5E7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6</a:t>
            </a:fld>
            <a:endParaRPr lang="en-US" dirty="0"/>
          </a:p>
        </p:txBody>
      </p:sp>
    </p:spTree>
    <p:extLst>
      <p:ext uri="{BB962C8B-B14F-4D97-AF65-F5344CB8AC3E}">
        <p14:creationId xmlns:p14="http://schemas.microsoft.com/office/powerpoint/2010/main" val="138880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Title 528">
            <a:extLst>
              <a:ext uri="{FF2B5EF4-FFF2-40B4-BE49-F238E27FC236}">
                <a16:creationId xmlns:a16="http://schemas.microsoft.com/office/drawing/2014/main" id="{F243647E-1730-42D2-A06F-C333D0FFA239}"/>
              </a:ext>
            </a:extLst>
          </p:cNvPr>
          <p:cNvSpPr>
            <a:spLocks noGrp="1"/>
          </p:cNvSpPr>
          <p:nvPr>
            <p:ph type="title"/>
          </p:nvPr>
        </p:nvSpPr>
        <p:spPr>
          <a:xfrm>
            <a:off x="336217" y="1207697"/>
            <a:ext cx="2970156" cy="1622912"/>
          </a:xfrm>
        </p:spPr>
        <p:txBody>
          <a:bodyPr/>
          <a:lstStyle/>
          <a:p>
            <a:r>
              <a:rPr lang="en-US" dirty="0"/>
              <a:t>Our Team </a:t>
            </a:r>
          </a:p>
        </p:txBody>
      </p:sp>
      <p:pic>
        <p:nvPicPr>
          <p:cNvPr id="49" name="Picture Placeholder 48" descr="A picture containing suit, person, clothing, person">
            <a:extLst>
              <a:ext uri="{FF2B5EF4-FFF2-40B4-BE49-F238E27FC236}">
                <a16:creationId xmlns:a16="http://schemas.microsoft.com/office/drawing/2014/main" id="{E1A7576B-F8AC-4FEC-B887-512E3321626C}"/>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t="387" b="387"/>
          <a:stretch/>
        </p:blipFill>
        <p:spPr>
          <a:xfrm>
            <a:off x="3780553" y="1153717"/>
            <a:ext cx="1412050" cy="1147276"/>
          </a:xfrm>
        </p:spPr>
      </p:pic>
      <p:sp>
        <p:nvSpPr>
          <p:cNvPr id="24" name="Text Placeholder 23">
            <a:extLst>
              <a:ext uri="{FF2B5EF4-FFF2-40B4-BE49-F238E27FC236}">
                <a16:creationId xmlns:a16="http://schemas.microsoft.com/office/drawing/2014/main" id="{1A2623C5-D11D-478D-89FB-08576F6F146C}"/>
              </a:ext>
            </a:extLst>
          </p:cNvPr>
          <p:cNvSpPr>
            <a:spLocks noGrp="1"/>
          </p:cNvSpPr>
          <p:nvPr>
            <p:ph type="body" sz="quarter" idx="21"/>
          </p:nvPr>
        </p:nvSpPr>
        <p:spPr>
          <a:xfrm>
            <a:off x="3451733" y="2299842"/>
            <a:ext cx="2069690" cy="475149"/>
          </a:xfrm>
        </p:spPr>
        <p:txBody>
          <a:bodyPr/>
          <a:lstStyle/>
          <a:p>
            <a:r>
              <a:rPr lang="en-US" dirty="0"/>
              <a:t>Takuma Hayashi​</a:t>
            </a:r>
          </a:p>
        </p:txBody>
      </p:sp>
      <p:sp>
        <p:nvSpPr>
          <p:cNvPr id="25" name="Text Placeholder 24">
            <a:extLst>
              <a:ext uri="{FF2B5EF4-FFF2-40B4-BE49-F238E27FC236}">
                <a16:creationId xmlns:a16="http://schemas.microsoft.com/office/drawing/2014/main" id="{786ED0BB-76F0-475B-B4E0-105C68BFC78E}"/>
              </a:ext>
            </a:extLst>
          </p:cNvPr>
          <p:cNvSpPr>
            <a:spLocks noGrp="1"/>
          </p:cNvSpPr>
          <p:nvPr>
            <p:ph type="body" sz="quarter" idx="22"/>
          </p:nvPr>
        </p:nvSpPr>
        <p:spPr>
          <a:xfrm>
            <a:off x="3451733" y="2774991"/>
            <a:ext cx="2069690" cy="672127"/>
          </a:xfrm>
        </p:spPr>
        <p:txBody>
          <a:bodyPr/>
          <a:lstStyle/>
          <a:p>
            <a:r>
              <a:rPr lang="en-US" dirty="0"/>
              <a:t>President​</a:t>
            </a:r>
          </a:p>
        </p:txBody>
      </p:sp>
      <p:pic>
        <p:nvPicPr>
          <p:cNvPr id="53" name="Picture Placeholder 52" descr="A person with blonde hair">
            <a:extLst>
              <a:ext uri="{FF2B5EF4-FFF2-40B4-BE49-F238E27FC236}">
                <a16:creationId xmlns:a16="http://schemas.microsoft.com/office/drawing/2014/main" id="{BA9684B1-E256-4255-9052-896BA041D24B}"/>
              </a:ext>
            </a:extLst>
          </p:cNvPr>
          <p:cNvPicPr>
            <a:picLocks noGrp="1" noChangeAspect="1"/>
          </p:cNvPicPr>
          <p:nvPr>
            <p:ph type="pic" sz="quarter" idx="38"/>
          </p:nvPr>
        </p:nvPicPr>
        <p:blipFill rotWithShape="1">
          <a:blip r:embed="rId3" cstate="screen">
            <a:extLst>
              <a:ext uri="{28A0092B-C50C-407E-A947-70E740481C1C}">
                <a14:useLocalDpi xmlns:a14="http://schemas.microsoft.com/office/drawing/2010/main" val="0"/>
              </a:ext>
            </a:extLst>
          </a:blip>
          <a:srcRect t="161" b="161"/>
          <a:stretch/>
        </p:blipFill>
        <p:spPr>
          <a:xfrm>
            <a:off x="5891925" y="1153717"/>
            <a:ext cx="1412050" cy="1147276"/>
          </a:xfrm>
        </p:spPr>
      </p:pic>
      <p:sp>
        <p:nvSpPr>
          <p:cNvPr id="14" name="Text Placeholder 13">
            <a:extLst>
              <a:ext uri="{FF2B5EF4-FFF2-40B4-BE49-F238E27FC236}">
                <a16:creationId xmlns:a16="http://schemas.microsoft.com/office/drawing/2014/main" id="{D9036395-3643-4D4E-95D7-0B29D19C01DB}"/>
              </a:ext>
            </a:extLst>
          </p:cNvPr>
          <p:cNvSpPr>
            <a:spLocks noGrp="1"/>
          </p:cNvSpPr>
          <p:nvPr>
            <p:ph type="body" sz="quarter" idx="24"/>
          </p:nvPr>
        </p:nvSpPr>
        <p:spPr>
          <a:xfrm>
            <a:off x="5563105" y="2299842"/>
            <a:ext cx="2069690" cy="475149"/>
          </a:xfrm>
        </p:spPr>
        <p:txBody>
          <a:bodyPr/>
          <a:lstStyle/>
          <a:p>
            <a:r>
              <a:rPr lang="en-US" dirty="0"/>
              <a:t>Mirjam Nilsson​</a:t>
            </a:r>
          </a:p>
        </p:txBody>
      </p:sp>
      <p:sp>
        <p:nvSpPr>
          <p:cNvPr id="15" name="Text Placeholder 14">
            <a:extLst>
              <a:ext uri="{FF2B5EF4-FFF2-40B4-BE49-F238E27FC236}">
                <a16:creationId xmlns:a16="http://schemas.microsoft.com/office/drawing/2014/main" id="{99BE8D49-F053-400B-ADDC-743712E28E1D}"/>
              </a:ext>
            </a:extLst>
          </p:cNvPr>
          <p:cNvSpPr>
            <a:spLocks noGrp="1"/>
          </p:cNvSpPr>
          <p:nvPr>
            <p:ph type="body" sz="quarter" idx="25"/>
          </p:nvPr>
        </p:nvSpPr>
        <p:spPr>
          <a:xfrm>
            <a:off x="5563105" y="2774991"/>
            <a:ext cx="2069690" cy="672127"/>
          </a:xfrm>
        </p:spPr>
        <p:txBody>
          <a:bodyPr/>
          <a:lstStyle/>
          <a:p>
            <a:r>
              <a:rPr lang="en-US" dirty="0"/>
              <a:t>Chief Executive Officer​</a:t>
            </a:r>
          </a:p>
        </p:txBody>
      </p:sp>
      <p:pic>
        <p:nvPicPr>
          <p:cNvPr id="57" name="Picture Placeholder 56" descr="A person with curly hair">
            <a:extLst>
              <a:ext uri="{FF2B5EF4-FFF2-40B4-BE49-F238E27FC236}">
                <a16:creationId xmlns:a16="http://schemas.microsoft.com/office/drawing/2014/main" id="{5D5EBD50-62BC-408B-B2B2-010BDE3CF7BA}"/>
              </a:ext>
            </a:extLst>
          </p:cNvPr>
          <p:cNvPicPr>
            <a:picLocks noGrp="1" noChangeAspect="1"/>
          </p:cNvPicPr>
          <p:nvPr>
            <p:ph type="pic" sz="quarter" idx="39"/>
          </p:nvPr>
        </p:nvPicPr>
        <p:blipFill rotWithShape="1">
          <a:blip r:embed="rId4" cstate="screen">
            <a:extLst>
              <a:ext uri="{28A0092B-C50C-407E-A947-70E740481C1C}">
                <a14:useLocalDpi xmlns:a14="http://schemas.microsoft.com/office/drawing/2010/main" val="0"/>
              </a:ext>
            </a:extLst>
          </a:blip>
          <a:srcRect l="55" r="55"/>
          <a:stretch/>
        </p:blipFill>
        <p:spPr>
          <a:xfrm>
            <a:off x="8003297" y="1153717"/>
            <a:ext cx="1412049" cy="1147276"/>
          </a:xfrm>
        </p:spPr>
      </p:pic>
      <p:sp>
        <p:nvSpPr>
          <p:cNvPr id="17" name="Text Placeholder 16">
            <a:extLst>
              <a:ext uri="{FF2B5EF4-FFF2-40B4-BE49-F238E27FC236}">
                <a16:creationId xmlns:a16="http://schemas.microsoft.com/office/drawing/2014/main" id="{AE59AABC-71C8-470C-A122-9A1E2B97CB7A}"/>
              </a:ext>
            </a:extLst>
          </p:cNvPr>
          <p:cNvSpPr>
            <a:spLocks noGrp="1"/>
          </p:cNvSpPr>
          <p:nvPr>
            <p:ph type="body" sz="quarter" idx="27"/>
          </p:nvPr>
        </p:nvSpPr>
        <p:spPr>
          <a:xfrm>
            <a:off x="7674476" y="2299842"/>
            <a:ext cx="2069690" cy="475149"/>
          </a:xfrm>
        </p:spPr>
        <p:txBody>
          <a:bodyPr/>
          <a:lstStyle/>
          <a:p>
            <a:r>
              <a:rPr lang="en-US" dirty="0"/>
              <a:t>Flora Berggren​​</a:t>
            </a:r>
          </a:p>
        </p:txBody>
      </p:sp>
      <p:sp>
        <p:nvSpPr>
          <p:cNvPr id="18" name="Text Placeholder 17">
            <a:extLst>
              <a:ext uri="{FF2B5EF4-FFF2-40B4-BE49-F238E27FC236}">
                <a16:creationId xmlns:a16="http://schemas.microsoft.com/office/drawing/2014/main" id="{E96617D7-0697-4087-A9EF-D77EB2564E83}"/>
              </a:ext>
            </a:extLst>
          </p:cNvPr>
          <p:cNvSpPr>
            <a:spLocks noGrp="1"/>
          </p:cNvSpPr>
          <p:nvPr>
            <p:ph type="body" sz="quarter" idx="28"/>
          </p:nvPr>
        </p:nvSpPr>
        <p:spPr>
          <a:xfrm>
            <a:off x="7674476" y="2774991"/>
            <a:ext cx="2069690" cy="672127"/>
          </a:xfrm>
        </p:spPr>
        <p:txBody>
          <a:bodyPr/>
          <a:lstStyle/>
          <a:p>
            <a:r>
              <a:rPr lang="en-US" dirty="0"/>
              <a:t>Chief Operations Officer​</a:t>
            </a:r>
          </a:p>
        </p:txBody>
      </p:sp>
      <p:pic>
        <p:nvPicPr>
          <p:cNvPr id="61" name="Picture Placeholder 60" descr="A person with a beard">
            <a:extLst>
              <a:ext uri="{FF2B5EF4-FFF2-40B4-BE49-F238E27FC236}">
                <a16:creationId xmlns:a16="http://schemas.microsoft.com/office/drawing/2014/main" id="{EC3690D8-3E9D-48BA-B4EF-FDB50CDF630F}"/>
              </a:ext>
            </a:extLst>
          </p:cNvPr>
          <p:cNvPicPr>
            <a:picLocks noGrp="1" noChangeAspect="1"/>
          </p:cNvPicPr>
          <p:nvPr>
            <p:ph type="pic" sz="quarter" idx="47"/>
          </p:nvPr>
        </p:nvPicPr>
        <p:blipFill rotWithShape="1">
          <a:blip r:embed="rId5" cstate="screen">
            <a:extLst>
              <a:ext uri="{28A0092B-C50C-407E-A947-70E740481C1C}">
                <a14:useLocalDpi xmlns:a14="http://schemas.microsoft.com/office/drawing/2010/main" val="0"/>
              </a:ext>
            </a:extLst>
          </a:blip>
          <a:srcRect t="424" b="424"/>
          <a:stretch/>
        </p:blipFill>
        <p:spPr>
          <a:xfrm>
            <a:off x="10114667" y="1153717"/>
            <a:ext cx="1412049" cy="1147276"/>
          </a:xfrm>
        </p:spPr>
      </p:pic>
      <p:sp>
        <p:nvSpPr>
          <p:cNvPr id="452" name="Text Placeholder 451">
            <a:extLst>
              <a:ext uri="{FF2B5EF4-FFF2-40B4-BE49-F238E27FC236}">
                <a16:creationId xmlns:a16="http://schemas.microsoft.com/office/drawing/2014/main" id="{F19E982D-B925-47A0-88B5-D505D511F1C4}"/>
              </a:ext>
            </a:extLst>
          </p:cNvPr>
          <p:cNvSpPr>
            <a:spLocks noGrp="1"/>
          </p:cNvSpPr>
          <p:nvPr>
            <p:ph type="body" sz="quarter" idx="43"/>
          </p:nvPr>
        </p:nvSpPr>
        <p:spPr>
          <a:xfrm>
            <a:off x="9785846" y="2299842"/>
            <a:ext cx="2069690" cy="475149"/>
          </a:xfrm>
        </p:spPr>
        <p:txBody>
          <a:bodyPr/>
          <a:lstStyle/>
          <a:p>
            <a:r>
              <a:rPr lang="en-US" dirty="0"/>
              <a:t>Rajesh Santoshi​</a:t>
            </a:r>
          </a:p>
        </p:txBody>
      </p:sp>
      <p:sp>
        <p:nvSpPr>
          <p:cNvPr id="453" name="Text Placeholder 452">
            <a:extLst>
              <a:ext uri="{FF2B5EF4-FFF2-40B4-BE49-F238E27FC236}">
                <a16:creationId xmlns:a16="http://schemas.microsoft.com/office/drawing/2014/main" id="{BB4D6FAB-7EF5-4645-A4C7-8D5C849CACAD}"/>
              </a:ext>
            </a:extLst>
          </p:cNvPr>
          <p:cNvSpPr>
            <a:spLocks noGrp="1"/>
          </p:cNvSpPr>
          <p:nvPr>
            <p:ph type="body" sz="quarter" idx="44"/>
          </p:nvPr>
        </p:nvSpPr>
        <p:spPr>
          <a:xfrm>
            <a:off x="9785846" y="2774991"/>
            <a:ext cx="2069690" cy="672127"/>
          </a:xfrm>
        </p:spPr>
        <p:txBody>
          <a:bodyPr/>
          <a:lstStyle/>
          <a:p>
            <a:r>
              <a:rPr lang="en-US" dirty="0"/>
              <a:t>VP Marketing​</a:t>
            </a:r>
          </a:p>
        </p:txBody>
      </p:sp>
      <p:pic>
        <p:nvPicPr>
          <p:cNvPr id="449" name="Picture Placeholder 448" descr="A person wearing glasses">
            <a:extLst>
              <a:ext uri="{FF2B5EF4-FFF2-40B4-BE49-F238E27FC236}">
                <a16:creationId xmlns:a16="http://schemas.microsoft.com/office/drawing/2014/main" id="{3E95BD49-E6DC-44C0-B804-B453B83D5F9B}"/>
              </a:ext>
            </a:extLst>
          </p:cNvPr>
          <p:cNvPicPr>
            <a:picLocks noGrp="1" noChangeAspect="1"/>
          </p:cNvPicPr>
          <p:nvPr>
            <p:ph type="pic" sz="quarter" idx="40"/>
          </p:nvPr>
        </p:nvPicPr>
        <p:blipFill rotWithShape="1">
          <a:blip r:embed="rId6" cstate="screen">
            <a:extLst>
              <a:ext uri="{28A0092B-C50C-407E-A947-70E740481C1C}">
                <a14:useLocalDpi xmlns:a14="http://schemas.microsoft.com/office/drawing/2010/main" val="0"/>
              </a:ext>
            </a:extLst>
          </a:blip>
          <a:srcRect l="124" r="124"/>
          <a:stretch/>
        </p:blipFill>
        <p:spPr>
          <a:xfrm>
            <a:off x="3780553" y="3614936"/>
            <a:ext cx="1412050" cy="1147276"/>
          </a:xfrm>
        </p:spPr>
      </p:pic>
      <p:sp>
        <p:nvSpPr>
          <p:cNvPr id="20" name="Text Placeholder 19">
            <a:extLst>
              <a:ext uri="{FF2B5EF4-FFF2-40B4-BE49-F238E27FC236}">
                <a16:creationId xmlns:a16="http://schemas.microsoft.com/office/drawing/2014/main" id="{FEAF3F61-C6CA-4894-9AFA-02FDB66099C9}"/>
              </a:ext>
            </a:extLst>
          </p:cNvPr>
          <p:cNvSpPr>
            <a:spLocks noGrp="1"/>
          </p:cNvSpPr>
          <p:nvPr>
            <p:ph type="body" sz="quarter" idx="30"/>
          </p:nvPr>
        </p:nvSpPr>
        <p:spPr>
          <a:xfrm>
            <a:off x="3451733" y="4767397"/>
            <a:ext cx="2069691" cy="476403"/>
          </a:xfrm>
        </p:spPr>
        <p:txBody>
          <a:bodyPr/>
          <a:lstStyle/>
          <a:p>
            <a:r>
              <a:rPr lang="en-US" dirty="0"/>
              <a:t>Graham Barnes</a:t>
            </a:r>
          </a:p>
        </p:txBody>
      </p:sp>
      <p:sp>
        <p:nvSpPr>
          <p:cNvPr id="21" name="Text Placeholder 20">
            <a:extLst>
              <a:ext uri="{FF2B5EF4-FFF2-40B4-BE49-F238E27FC236}">
                <a16:creationId xmlns:a16="http://schemas.microsoft.com/office/drawing/2014/main" id="{CB4E3F3B-E173-4213-A472-5B258F0311F0}"/>
              </a:ext>
            </a:extLst>
          </p:cNvPr>
          <p:cNvSpPr>
            <a:spLocks noGrp="1"/>
          </p:cNvSpPr>
          <p:nvPr>
            <p:ph type="body" sz="quarter" idx="31"/>
          </p:nvPr>
        </p:nvSpPr>
        <p:spPr>
          <a:xfrm>
            <a:off x="3451733" y="5242840"/>
            <a:ext cx="2069691" cy="697196"/>
          </a:xfrm>
        </p:spPr>
        <p:txBody>
          <a:bodyPr/>
          <a:lstStyle/>
          <a:p>
            <a:r>
              <a:rPr lang="en-US" dirty="0"/>
              <a:t>VP Product​</a:t>
            </a:r>
          </a:p>
        </p:txBody>
      </p:sp>
      <p:pic>
        <p:nvPicPr>
          <p:cNvPr id="457" name="Picture Placeholder 456" descr="A person smiling for the camera">
            <a:extLst>
              <a:ext uri="{FF2B5EF4-FFF2-40B4-BE49-F238E27FC236}">
                <a16:creationId xmlns:a16="http://schemas.microsoft.com/office/drawing/2014/main" id="{ACEBAD55-AB34-4F26-816B-DB6A12FD9857}"/>
              </a:ext>
            </a:extLst>
          </p:cNvPr>
          <p:cNvPicPr>
            <a:picLocks noGrp="1" noChangeAspect="1"/>
          </p:cNvPicPr>
          <p:nvPr>
            <p:ph type="pic" sz="quarter" idx="41"/>
          </p:nvPr>
        </p:nvPicPr>
        <p:blipFill rotWithShape="1">
          <a:blip r:embed="rId7" cstate="screen">
            <a:extLst>
              <a:ext uri="{28A0092B-C50C-407E-A947-70E740481C1C}">
                <a14:useLocalDpi xmlns:a14="http://schemas.microsoft.com/office/drawing/2010/main" val="0"/>
              </a:ext>
            </a:extLst>
          </a:blip>
          <a:srcRect l="124" r="124"/>
          <a:stretch/>
        </p:blipFill>
        <p:spPr>
          <a:xfrm>
            <a:off x="5891925" y="3614936"/>
            <a:ext cx="1412050" cy="1147276"/>
          </a:xfrm>
        </p:spPr>
      </p:pic>
      <p:sp>
        <p:nvSpPr>
          <p:cNvPr id="23" name="Text Placeholder 22">
            <a:extLst>
              <a:ext uri="{FF2B5EF4-FFF2-40B4-BE49-F238E27FC236}">
                <a16:creationId xmlns:a16="http://schemas.microsoft.com/office/drawing/2014/main" id="{3D96A08A-8CF6-4196-9CDF-68E261D8E1AC}"/>
              </a:ext>
            </a:extLst>
          </p:cNvPr>
          <p:cNvSpPr>
            <a:spLocks noGrp="1"/>
          </p:cNvSpPr>
          <p:nvPr>
            <p:ph type="body" sz="quarter" idx="33"/>
          </p:nvPr>
        </p:nvSpPr>
        <p:spPr>
          <a:xfrm>
            <a:off x="5563105" y="4768651"/>
            <a:ext cx="2069691" cy="475149"/>
          </a:xfrm>
        </p:spPr>
        <p:txBody>
          <a:bodyPr/>
          <a:lstStyle/>
          <a:p>
            <a:r>
              <a:rPr lang="en-US" dirty="0"/>
              <a:t>Rowan Murphy​</a:t>
            </a:r>
          </a:p>
        </p:txBody>
      </p:sp>
      <p:sp>
        <p:nvSpPr>
          <p:cNvPr id="26" name="Text Placeholder 25">
            <a:extLst>
              <a:ext uri="{FF2B5EF4-FFF2-40B4-BE49-F238E27FC236}">
                <a16:creationId xmlns:a16="http://schemas.microsoft.com/office/drawing/2014/main" id="{F1864A54-091B-45AA-9FB4-24BD5F0880E0}"/>
              </a:ext>
            </a:extLst>
          </p:cNvPr>
          <p:cNvSpPr>
            <a:spLocks noGrp="1"/>
          </p:cNvSpPr>
          <p:nvPr>
            <p:ph type="body" sz="quarter" idx="34"/>
          </p:nvPr>
        </p:nvSpPr>
        <p:spPr>
          <a:xfrm>
            <a:off x="5563105" y="5243800"/>
            <a:ext cx="2069691" cy="695361"/>
          </a:xfrm>
        </p:spPr>
        <p:txBody>
          <a:bodyPr/>
          <a:lstStyle/>
          <a:p>
            <a:r>
              <a:rPr lang="en-US" dirty="0"/>
              <a:t>SEO Strategist​</a:t>
            </a:r>
          </a:p>
        </p:txBody>
      </p:sp>
      <p:pic>
        <p:nvPicPr>
          <p:cNvPr id="461" name="Picture Placeholder 460" descr="A picture containing person">
            <a:extLst>
              <a:ext uri="{FF2B5EF4-FFF2-40B4-BE49-F238E27FC236}">
                <a16:creationId xmlns:a16="http://schemas.microsoft.com/office/drawing/2014/main" id="{DC37A514-6823-475C-987A-025BD780EBA1}"/>
              </a:ext>
            </a:extLst>
          </p:cNvPr>
          <p:cNvPicPr>
            <a:picLocks noGrp="1" noChangeAspect="1"/>
          </p:cNvPicPr>
          <p:nvPr>
            <p:ph type="pic" sz="quarter" idx="42"/>
          </p:nvPr>
        </p:nvPicPr>
        <p:blipFill rotWithShape="1">
          <a:blip r:embed="rId8" cstate="screen">
            <a:extLst>
              <a:ext uri="{28A0092B-C50C-407E-A947-70E740481C1C}">
                <a14:useLocalDpi xmlns:a14="http://schemas.microsoft.com/office/drawing/2010/main" val="0"/>
              </a:ext>
            </a:extLst>
          </a:blip>
          <a:srcRect l="124" r="124"/>
          <a:stretch/>
        </p:blipFill>
        <p:spPr>
          <a:xfrm>
            <a:off x="8003297" y="3614936"/>
            <a:ext cx="1412049" cy="1147276"/>
          </a:xfrm>
        </p:spPr>
      </p:pic>
      <p:sp>
        <p:nvSpPr>
          <p:cNvPr id="28" name="Text Placeholder 27">
            <a:extLst>
              <a:ext uri="{FF2B5EF4-FFF2-40B4-BE49-F238E27FC236}">
                <a16:creationId xmlns:a16="http://schemas.microsoft.com/office/drawing/2014/main" id="{49788C92-3416-4FC2-A12A-39614EB61ED9}"/>
              </a:ext>
            </a:extLst>
          </p:cNvPr>
          <p:cNvSpPr>
            <a:spLocks noGrp="1"/>
          </p:cNvSpPr>
          <p:nvPr>
            <p:ph type="body" sz="quarter" idx="36"/>
          </p:nvPr>
        </p:nvSpPr>
        <p:spPr>
          <a:xfrm>
            <a:off x="7674476" y="4768651"/>
            <a:ext cx="2069690" cy="475149"/>
          </a:xfrm>
        </p:spPr>
        <p:txBody>
          <a:bodyPr/>
          <a:lstStyle/>
          <a:p>
            <a:r>
              <a:rPr lang="en-US" dirty="0"/>
              <a:t>Elizabeth Moore​</a:t>
            </a:r>
          </a:p>
        </p:txBody>
      </p:sp>
      <p:sp>
        <p:nvSpPr>
          <p:cNvPr id="29" name="Text Placeholder 28">
            <a:extLst>
              <a:ext uri="{FF2B5EF4-FFF2-40B4-BE49-F238E27FC236}">
                <a16:creationId xmlns:a16="http://schemas.microsoft.com/office/drawing/2014/main" id="{9439D61D-5218-4B2F-B313-7E0A036E13BA}"/>
              </a:ext>
            </a:extLst>
          </p:cNvPr>
          <p:cNvSpPr>
            <a:spLocks noGrp="1"/>
          </p:cNvSpPr>
          <p:nvPr>
            <p:ph type="body" sz="quarter" idx="37"/>
          </p:nvPr>
        </p:nvSpPr>
        <p:spPr>
          <a:xfrm>
            <a:off x="7674476" y="5243800"/>
            <a:ext cx="2069690" cy="695361"/>
          </a:xfrm>
        </p:spPr>
        <p:txBody>
          <a:bodyPr/>
          <a:lstStyle/>
          <a:p>
            <a:r>
              <a:rPr lang="en-US" dirty="0"/>
              <a:t>Product Designer​</a:t>
            </a:r>
          </a:p>
        </p:txBody>
      </p:sp>
      <p:pic>
        <p:nvPicPr>
          <p:cNvPr id="465" name="Picture Placeholder 464" descr="A person smiling for the camera">
            <a:extLst>
              <a:ext uri="{FF2B5EF4-FFF2-40B4-BE49-F238E27FC236}">
                <a16:creationId xmlns:a16="http://schemas.microsoft.com/office/drawing/2014/main" id="{ACB918DD-7895-4BE8-BFA5-2270EEC615F0}"/>
              </a:ext>
            </a:extLst>
          </p:cNvPr>
          <p:cNvPicPr>
            <a:picLocks noGrp="1" noChangeAspect="1"/>
          </p:cNvPicPr>
          <p:nvPr>
            <p:ph type="pic" sz="quarter" idx="48"/>
          </p:nvPr>
        </p:nvPicPr>
        <p:blipFill rotWithShape="1">
          <a:blip r:embed="rId9" cstate="screen">
            <a:extLst>
              <a:ext uri="{28A0092B-C50C-407E-A947-70E740481C1C}">
                <a14:useLocalDpi xmlns:a14="http://schemas.microsoft.com/office/drawing/2010/main" val="0"/>
              </a:ext>
            </a:extLst>
          </a:blip>
          <a:srcRect l="124" r="124"/>
          <a:stretch/>
        </p:blipFill>
        <p:spPr>
          <a:xfrm>
            <a:off x="10114667" y="3614936"/>
            <a:ext cx="1412049" cy="1147276"/>
          </a:xfrm>
        </p:spPr>
      </p:pic>
      <p:sp>
        <p:nvSpPr>
          <p:cNvPr id="454" name="Text Placeholder 453">
            <a:extLst>
              <a:ext uri="{FF2B5EF4-FFF2-40B4-BE49-F238E27FC236}">
                <a16:creationId xmlns:a16="http://schemas.microsoft.com/office/drawing/2014/main" id="{41124E90-9F24-4DFB-97DA-4729ACB48AAF}"/>
              </a:ext>
            </a:extLst>
          </p:cNvPr>
          <p:cNvSpPr>
            <a:spLocks noGrp="1"/>
          </p:cNvSpPr>
          <p:nvPr>
            <p:ph type="body" sz="quarter" idx="45"/>
          </p:nvPr>
        </p:nvSpPr>
        <p:spPr>
          <a:xfrm>
            <a:off x="9785846" y="4768651"/>
            <a:ext cx="2069690" cy="475149"/>
          </a:xfrm>
        </p:spPr>
        <p:txBody>
          <a:bodyPr/>
          <a:lstStyle/>
          <a:p>
            <a:r>
              <a:rPr lang="en-US" dirty="0"/>
              <a:t>Robin Kline​</a:t>
            </a:r>
          </a:p>
        </p:txBody>
      </p:sp>
      <p:sp>
        <p:nvSpPr>
          <p:cNvPr id="455" name="Text Placeholder 454">
            <a:extLst>
              <a:ext uri="{FF2B5EF4-FFF2-40B4-BE49-F238E27FC236}">
                <a16:creationId xmlns:a16="http://schemas.microsoft.com/office/drawing/2014/main" id="{2618EACE-50AC-4B11-8030-5BA0AD7433CA}"/>
              </a:ext>
            </a:extLst>
          </p:cNvPr>
          <p:cNvSpPr>
            <a:spLocks noGrp="1"/>
          </p:cNvSpPr>
          <p:nvPr>
            <p:ph type="body" sz="quarter" idx="46"/>
          </p:nvPr>
        </p:nvSpPr>
        <p:spPr>
          <a:xfrm>
            <a:off x="9785846" y="5243800"/>
            <a:ext cx="2069690" cy="695361"/>
          </a:xfrm>
        </p:spPr>
        <p:txBody>
          <a:bodyPr/>
          <a:lstStyle/>
          <a:p>
            <a:r>
              <a:rPr lang="en-US" dirty="0"/>
              <a:t>Content Developer​</a:t>
            </a:r>
          </a:p>
        </p:txBody>
      </p:sp>
      <p:sp>
        <p:nvSpPr>
          <p:cNvPr id="2" name="Date Placeholder 1">
            <a:extLst>
              <a:ext uri="{FF2B5EF4-FFF2-40B4-BE49-F238E27FC236}">
                <a16:creationId xmlns:a16="http://schemas.microsoft.com/office/drawing/2014/main" id="{30815B40-F4C8-4775-A47D-043A57A15E9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7</a:t>
            </a:fld>
            <a:endParaRPr lang="en-US" dirty="0"/>
          </a:p>
        </p:txBody>
      </p:sp>
    </p:spTree>
    <p:extLst>
      <p:ext uri="{BB962C8B-B14F-4D97-AF65-F5344CB8AC3E}">
        <p14:creationId xmlns:p14="http://schemas.microsoft.com/office/powerpoint/2010/main" val="12038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712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80">
            <a:extLst>
              <a:ext uri="{FF2B5EF4-FFF2-40B4-BE49-F238E27FC236}">
                <a16:creationId xmlns:a16="http://schemas.microsoft.com/office/drawing/2014/main" id="{05C9BC75-0FE2-430C-A627-D6478EDBAACA}"/>
              </a:ext>
            </a:extLst>
          </p:cNvPr>
          <p:cNvSpPr>
            <a:spLocks noGrp="1"/>
          </p:cNvSpPr>
          <p:nvPr>
            <p:ph type="title"/>
          </p:nvPr>
        </p:nvSpPr>
        <p:spPr>
          <a:xfrm>
            <a:off x="999846" y="1487527"/>
            <a:ext cx="2581554" cy="1325563"/>
          </a:xfrm>
        </p:spPr>
        <p:txBody>
          <a:bodyPr/>
          <a:lstStyle/>
          <a:p>
            <a:r>
              <a:rPr lang="en-US" dirty="0"/>
              <a:t>Our Team</a:t>
            </a:r>
          </a:p>
        </p:txBody>
      </p:sp>
      <p:pic>
        <p:nvPicPr>
          <p:cNvPr id="37" name="Picture Placeholder 36" descr="A person in a suit">
            <a:extLst>
              <a:ext uri="{FF2B5EF4-FFF2-40B4-BE49-F238E27FC236}">
                <a16:creationId xmlns:a16="http://schemas.microsoft.com/office/drawing/2014/main" id="{98F474B4-9A01-431B-89C4-795F0E8E300B}"/>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Lst>
          </a:blip>
          <a:srcRect t="94" b="94"/>
          <a:stretch/>
        </p:blipFill>
        <p:spPr>
          <a:xfrm>
            <a:off x="4793628" y="677418"/>
            <a:ext cx="2357652" cy="1622425"/>
          </a:xfrm>
        </p:spPr>
      </p:pic>
      <p:sp>
        <p:nvSpPr>
          <p:cNvPr id="24" name="Text Placeholder 23">
            <a:extLst>
              <a:ext uri="{FF2B5EF4-FFF2-40B4-BE49-F238E27FC236}">
                <a16:creationId xmlns:a16="http://schemas.microsoft.com/office/drawing/2014/main" id="{1A2623C5-D11D-478D-89FB-08576F6F146C}"/>
              </a:ext>
            </a:extLst>
          </p:cNvPr>
          <p:cNvSpPr>
            <a:spLocks noGrp="1"/>
          </p:cNvSpPr>
          <p:nvPr>
            <p:ph type="body" sz="quarter" idx="24"/>
          </p:nvPr>
        </p:nvSpPr>
        <p:spPr>
          <a:xfrm>
            <a:off x="4793628" y="2299842"/>
            <a:ext cx="2357652" cy="475149"/>
          </a:xfrm>
        </p:spPr>
        <p:txBody>
          <a:bodyPr/>
          <a:lstStyle/>
          <a:p>
            <a:r>
              <a:rPr lang="en-US" dirty="0"/>
              <a:t>Takuma Hayashi​​</a:t>
            </a:r>
          </a:p>
        </p:txBody>
      </p:sp>
      <p:sp>
        <p:nvSpPr>
          <p:cNvPr id="25" name="Text Placeholder 24">
            <a:extLst>
              <a:ext uri="{FF2B5EF4-FFF2-40B4-BE49-F238E27FC236}">
                <a16:creationId xmlns:a16="http://schemas.microsoft.com/office/drawing/2014/main" id="{786ED0BB-76F0-475B-B4E0-105C68BFC78E}"/>
              </a:ext>
            </a:extLst>
          </p:cNvPr>
          <p:cNvSpPr>
            <a:spLocks noGrp="1"/>
          </p:cNvSpPr>
          <p:nvPr>
            <p:ph type="body" sz="quarter" idx="25"/>
          </p:nvPr>
        </p:nvSpPr>
        <p:spPr>
          <a:xfrm>
            <a:off x="4793628" y="2774990"/>
            <a:ext cx="2357652" cy="475147"/>
          </a:xfrm>
        </p:spPr>
        <p:txBody>
          <a:bodyPr/>
          <a:lstStyle/>
          <a:p>
            <a:r>
              <a:rPr lang="en-US" dirty="0"/>
              <a:t>President​</a:t>
            </a:r>
          </a:p>
        </p:txBody>
      </p:sp>
      <p:pic>
        <p:nvPicPr>
          <p:cNvPr id="41" name="Picture Placeholder 40" descr="A person with blonde hair">
            <a:extLst>
              <a:ext uri="{FF2B5EF4-FFF2-40B4-BE49-F238E27FC236}">
                <a16:creationId xmlns:a16="http://schemas.microsoft.com/office/drawing/2014/main" id="{7F1F5F87-7338-4240-8180-E6BC090EB76C}"/>
              </a:ext>
            </a:extLst>
          </p:cNvPr>
          <p:cNvPicPr>
            <a:picLocks noGrp="1" noChangeAspect="1"/>
          </p:cNvPicPr>
          <p:nvPr>
            <p:ph type="pic" sz="quarter" idx="26"/>
          </p:nvPr>
        </p:nvPicPr>
        <p:blipFill rotWithShape="1">
          <a:blip r:embed="rId3" cstate="screen">
            <a:extLst>
              <a:ext uri="{28A0092B-C50C-407E-A947-70E740481C1C}">
                <a14:useLocalDpi xmlns:a14="http://schemas.microsoft.com/office/drawing/2010/main" val="0"/>
              </a:ext>
            </a:extLst>
          </a:blip>
          <a:srcRect l="30" r="30"/>
          <a:stretch/>
        </p:blipFill>
        <p:spPr>
          <a:xfrm>
            <a:off x="7431774" y="677419"/>
            <a:ext cx="2357652" cy="1622425"/>
          </a:xfrm>
        </p:spPr>
      </p:pic>
      <p:sp>
        <p:nvSpPr>
          <p:cNvPr id="14" name="Text Placeholder 13">
            <a:extLst>
              <a:ext uri="{FF2B5EF4-FFF2-40B4-BE49-F238E27FC236}">
                <a16:creationId xmlns:a16="http://schemas.microsoft.com/office/drawing/2014/main" id="{D9036395-3643-4D4E-95D7-0B29D19C01DB}"/>
              </a:ext>
            </a:extLst>
          </p:cNvPr>
          <p:cNvSpPr>
            <a:spLocks noGrp="1"/>
          </p:cNvSpPr>
          <p:nvPr>
            <p:ph type="body" sz="quarter" idx="27"/>
          </p:nvPr>
        </p:nvSpPr>
        <p:spPr>
          <a:xfrm>
            <a:off x="7431772" y="2299842"/>
            <a:ext cx="2357652" cy="475149"/>
          </a:xfrm>
        </p:spPr>
        <p:txBody>
          <a:bodyPr/>
          <a:lstStyle/>
          <a:p>
            <a:r>
              <a:rPr lang="en-US" dirty="0"/>
              <a:t>Mirjam Nilsson​​</a:t>
            </a:r>
          </a:p>
        </p:txBody>
      </p:sp>
      <p:sp>
        <p:nvSpPr>
          <p:cNvPr id="15" name="Text Placeholder 14">
            <a:extLst>
              <a:ext uri="{FF2B5EF4-FFF2-40B4-BE49-F238E27FC236}">
                <a16:creationId xmlns:a16="http://schemas.microsoft.com/office/drawing/2014/main" id="{99BE8D49-F053-400B-ADDC-743712E28E1D}"/>
              </a:ext>
            </a:extLst>
          </p:cNvPr>
          <p:cNvSpPr>
            <a:spLocks noGrp="1"/>
          </p:cNvSpPr>
          <p:nvPr>
            <p:ph type="body" sz="quarter" idx="28"/>
          </p:nvPr>
        </p:nvSpPr>
        <p:spPr>
          <a:xfrm>
            <a:off x="7431772" y="2774990"/>
            <a:ext cx="2357652" cy="475147"/>
          </a:xfrm>
        </p:spPr>
        <p:txBody>
          <a:bodyPr/>
          <a:lstStyle/>
          <a:p>
            <a:r>
              <a:rPr lang="en-US" dirty="0"/>
              <a:t>Chief Executive Officer​</a:t>
            </a:r>
          </a:p>
        </p:txBody>
      </p:sp>
      <p:pic>
        <p:nvPicPr>
          <p:cNvPr id="45" name="Picture Placeholder 44" descr="A person smiling for the camera&#10;">
            <a:extLst>
              <a:ext uri="{FF2B5EF4-FFF2-40B4-BE49-F238E27FC236}">
                <a16:creationId xmlns:a16="http://schemas.microsoft.com/office/drawing/2014/main" id="{8B9B6C09-FCDF-4E23-A547-770F467C172C}"/>
              </a:ext>
            </a:extLst>
          </p:cNvPr>
          <p:cNvPicPr>
            <a:picLocks noGrp="1" noChangeAspect="1"/>
          </p:cNvPicPr>
          <p:nvPr>
            <p:ph type="pic" sz="quarter" idx="32"/>
          </p:nvPr>
        </p:nvPicPr>
        <p:blipFill rotWithShape="1">
          <a:blip r:embed="rId4" cstate="screen">
            <a:extLst>
              <a:ext uri="{28A0092B-C50C-407E-A947-70E740481C1C}">
                <a14:useLocalDpi xmlns:a14="http://schemas.microsoft.com/office/drawing/2010/main" val="0"/>
              </a:ext>
            </a:extLst>
          </a:blip>
          <a:srcRect l="64" r="64"/>
          <a:stretch/>
        </p:blipFill>
        <p:spPr>
          <a:xfrm>
            <a:off x="4793630" y="3250138"/>
            <a:ext cx="2357652" cy="1622425"/>
          </a:xfrm>
        </p:spPr>
      </p:pic>
      <p:sp>
        <p:nvSpPr>
          <p:cNvPr id="17" name="Text Placeholder 16">
            <a:extLst>
              <a:ext uri="{FF2B5EF4-FFF2-40B4-BE49-F238E27FC236}">
                <a16:creationId xmlns:a16="http://schemas.microsoft.com/office/drawing/2014/main" id="{AE59AABC-71C8-470C-A122-9A1E2B97CB7A}"/>
              </a:ext>
            </a:extLst>
          </p:cNvPr>
          <p:cNvSpPr>
            <a:spLocks noGrp="1"/>
          </p:cNvSpPr>
          <p:nvPr>
            <p:ph type="body" sz="quarter" idx="33"/>
          </p:nvPr>
        </p:nvSpPr>
        <p:spPr>
          <a:xfrm>
            <a:off x="4793628" y="4872561"/>
            <a:ext cx="2357652" cy="475149"/>
          </a:xfrm>
        </p:spPr>
        <p:txBody>
          <a:bodyPr/>
          <a:lstStyle/>
          <a:p>
            <a:r>
              <a:rPr lang="en-US" dirty="0"/>
              <a:t>Flora Berggren​​</a:t>
            </a:r>
          </a:p>
        </p:txBody>
      </p:sp>
      <p:sp>
        <p:nvSpPr>
          <p:cNvPr id="18" name="Text Placeholder 17">
            <a:extLst>
              <a:ext uri="{FF2B5EF4-FFF2-40B4-BE49-F238E27FC236}">
                <a16:creationId xmlns:a16="http://schemas.microsoft.com/office/drawing/2014/main" id="{E96617D7-0697-4087-A9EF-D77EB2564E83}"/>
              </a:ext>
            </a:extLst>
          </p:cNvPr>
          <p:cNvSpPr>
            <a:spLocks noGrp="1"/>
          </p:cNvSpPr>
          <p:nvPr>
            <p:ph type="body" sz="quarter" idx="34"/>
          </p:nvPr>
        </p:nvSpPr>
        <p:spPr>
          <a:xfrm>
            <a:off x="4793628" y="5347709"/>
            <a:ext cx="2357652" cy="475147"/>
          </a:xfrm>
        </p:spPr>
        <p:txBody>
          <a:bodyPr/>
          <a:lstStyle/>
          <a:p>
            <a:r>
              <a:rPr lang="en-US" dirty="0"/>
              <a:t>Chief Operations Officer​</a:t>
            </a:r>
          </a:p>
        </p:txBody>
      </p:sp>
      <p:pic>
        <p:nvPicPr>
          <p:cNvPr id="49" name="Picture Placeholder 48" descr="A person with a beard">
            <a:extLst>
              <a:ext uri="{FF2B5EF4-FFF2-40B4-BE49-F238E27FC236}">
                <a16:creationId xmlns:a16="http://schemas.microsoft.com/office/drawing/2014/main" id="{B12E7790-F92D-4BF7-A243-ECD017E4E0FE}"/>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val="0"/>
              </a:ext>
            </a:extLst>
          </a:blip>
          <a:srcRect t="30" b="30"/>
          <a:stretch/>
        </p:blipFill>
        <p:spPr>
          <a:xfrm>
            <a:off x="7431774" y="3250138"/>
            <a:ext cx="2357652" cy="1622425"/>
          </a:xfrm>
        </p:spPr>
      </p:pic>
      <p:sp>
        <p:nvSpPr>
          <p:cNvPr id="20" name="Text Placeholder 19">
            <a:extLst>
              <a:ext uri="{FF2B5EF4-FFF2-40B4-BE49-F238E27FC236}">
                <a16:creationId xmlns:a16="http://schemas.microsoft.com/office/drawing/2014/main" id="{FEAF3F61-C6CA-4894-9AFA-02FDB66099C9}"/>
              </a:ext>
            </a:extLst>
          </p:cNvPr>
          <p:cNvSpPr>
            <a:spLocks noGrp="1"/>
          </p:cNvSpPr>
          <p:nvPr>
            <p:ph type="body" sz="quarter" idx="36"/>
          </p:nvPr>
        </p:nvSpPr>
        <p:spPr>
          <a:xfrm>
            <a:off x="7431772" y="4872561"/>
            <a:ext cx="2357652" cy="475149"/>
          </a:xfrm>
        </p:spPr>
        <p:txBody>
          <a:bodyPr/>
          <a:lstStyle/>
          <a:p>
            <a:r>
              <a:rPr lang="en-US" dirty="0"/>
              <a:t>Rajesh Santoshi​</a:t>
            </a:r>
          </a:p>
        </p:txBody>
      </p:sp>
      <p:sp>
        <p:nvSpPr>
          <p:cNvPr id="21" name="Text Placeholder 20">
            <a:extLst>
              <a:ext uri="{FF2B5EF4-FFF2-40B4-BE49-F238E27FC236}">
                <a16:creationId xmlns:a16="http://schemas.microsoft.com/office/drawing/2014/main" id="{CB4E3F3B-E173-4213-A472-5B258F0311F0}"/>
              </a:ext>
            </a:extLst>
          </p:cNvPr>
          <p:cNvSpPr>
            <a:spLocks noGrp="1"/>
          </p:cNvSpPr>
          <p:nvPr>
            <p:ph type="body" sz="quarter" idx="37"/>
          </p:nvPr>
        </p:nvSpPr>
        <p:spPr>
          <a:xfrm>
            <a:off x="7431772" y="5347709"/>
            <a:ext cx="2357652" cy="475147"/>
          </a:xfrm>
        </p:spPr>
        <p:txBody>
          <a:bodyPr/>
          <a:lstStyle/>
          <a:p>
            <a:r>
              <a:rPr lang="en-US" dirty="0"/>
              <a:t>VP Marketing​</a:t>
            </a:r>
          </a:p>
        </p:txBody>
      </p:sp>
      <p:sp>
        <p:nvSpPr>
          <p:cNvPr id="2" name="Date Placeholder 1">
            <a:extLst>
              <a:ext uri="{FF2B5EF4-FFF2-40B4-BE49-F238E27FC236}">
                <a16:creationId xmlns:a16="http://schemas.microsoft.com/office/drawing/2014/main" id="{30815B40-F4C8-4775-A47D-043A57A15E9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AFFF1F2-E21B-46B2-9043-3A2FD77DBA3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56A610E7-14D9-43B1-A0E2-CFD8D5311964}"/>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9</a:t>
            </a:fld>
            <a:endParaRPr lang="en-US" dirty="0"/>
          </a:p>
        </p:txBody>
      </p:sp>
    </p:spTree>
    <p:extLst>
      <p:ext uri="{BB962C8B-B14F-4D97-AF65-F5344CB8AC3E}">
        <p14:creationId xmlns:p14="http://schemas.microsoft.com/office/powerpoint/2010/main" val="1941567497"/>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60</TotalTime>
  <Words>520</Words>
  <Application>Microsoft Office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Segoe UI Light</vt:lpstr>
      <vt:lpstr>Office Theme</vt:lpstr>
      <vt:lpstr>Pbl Project</vt:lpstr>
      <vt:lpstr>Agenda</vt:lpstr>
      <vt:lpstr>Introduction</vt:lpstr>
      <vt:lpstr>  Objectives</vt:lpstr>
      <vt:lpstr>PowerPoint Presentation</vt:lpstr>
      <vt:lpstr>PowerPoint Presentation</vt:lpstr>
      <vt:lpstr>Our Team </vt:lpstr>
      <vt:lpstr>PowerPoint Presentation</vt:lpstr>
      <vt:lpstr>Our Team</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Project</dc:title>
  <dc:creator>21324_SANGMESHWAR_21_22</dc:creator>
  <cp:lastModifiedBy>21324_SANGMESHWAR_21_22</cp:lastModifiedBy>
  <cp:revision>2</cp:revision>
  <dcterms:created xsi:type="dcterms:W3CDTF">2022-05-12T09:33:01Z</dcterms:created>
  <dcterms:modified xsi:type="dcterms:W3CDTF">2022-05-13T18:25:47Z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