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280" r:id="rId10"/>
    <p:sldId id="281" r:id="rId11"/>
    <p:sldId id="282" r:id="rId12"/>
    <p:sldId id="270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01CB4-63AE-37AD-63C7-64F991A7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D4E8C-AA17-9982-D96C-1B830765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C3492-E262-C425-D193-BB9793D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46DAB-50A6-DF7E-A687-01FDC242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7317C-9956-0B30-2AC4-16AF47C0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3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6440-AFAF-A5CB-CCD1-B93611C2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81AE1-8958-2B5A-BB6A-0C5BAD39E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0BAD3-9CA7-ADFA-681A-61461743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E9629-D0F8-7FF2-F21E-F1394096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4362-9F54-278C-902A-5610CDD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17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635FD-DA9B-5C42-2D0D-81EA0226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3CAA7-7C17-8B3A-E01F-B964AD30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5742A-777A-8155-1BA4-9339F88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8089C-B0D6-D78F-834F-83A5E62F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729F-7D63-623D-C236-C9AD82E8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9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C7AD-9117-3A4C-977D-30BEFB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6E3A5-26AD-7481-96FE-71C94A75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5660"/>
            <a:ext cx="10515600" cy="4351338"/>
          </a:xfrm>
        </p:spPr>
        <p:txBody>
          <a:bodyPr/>
          <a:lstStyle>
            <a:lvl1pPr>
              <a:defRPr sz="2400" b="0" i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C5066-1C60-9444-131B-58ED27F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FEE12-3615-D6FB-A73E-EB54D5A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0DDE-E17C-648C-D6FF-16731FA7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1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64A9-0280-7F98-E42B-848F5CB9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27E04-D864-99FB-2B30-72C8BD29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B5250-361A-80A6-DD5A-3008597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F6718-23AC-1EA1-62E5-64C229F4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7EE9-15A8-F4A6-DDF3-9D76A18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2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9817-7513-2563-7A33-D468F5AE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AE474-C580-19C7-BDC1-6DF9FD69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40F2D-6233-B742-FB03-B5239993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298C1-8BFF-3FE6-4F91-ECDA1A6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8F83B-F912-0A24-AC41-D75FF25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63D67-1ABC-108C-F854-613D37C9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11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D4B2-2B28-3C4F-17EE-404ACFAC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BAB78-A8CF-EE13-52F4-A996B299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47A1D-FED8-5078-465F-3C5436A9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19807E-6FF7-4A66-D577-CB6965A7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92344-9F5A-7F42-689E-437CECC6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22A7B-5E2D-9FEB-D405-BE35BC7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A27A7-F72E-8800-E7AB-5D62303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4B6B0-2277-FB9B-99F5-27FBEAC2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9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9695-44AD-5B29-5A35-7246ED6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F4E92-DD2F-8DAE-CA70-A90F421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D5799-227F-76AA-E5A8-B4AF9E82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2ED78-7FD1-2F0C-AFE7-D9E4501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839A09-676B-7B34-9DD5-B5A7AE3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F6717-900F-3415-4740-A1E5258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D97D-CFC0-2096-C8CB-797AB50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6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ADEE-8FC3-25C8-061D-6407F8E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E2B77-3343-F6CA-6B26-9E7682D8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C2DE2-CE78-1B76-28C9-3245DC5D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A7FA7-D328-DC6C-08A6-A99A59B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B9B8-E34F-F09F-95C2-96E2F0DC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6AD70-001B-9AEB-9900-217CB9F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6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CCB71-3CB8-3CB0-F621-42FAA0A9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E6A24-531C-F2A8-A95D-7BE35191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53413-8C36-836B-75D7-CFB49228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A5448-F59D-E980-283D-01DAE6B7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5D2F8-CEE7-A821-F1EF-3206B9C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2F4D4-A3D9-48B3-CBAD-4507DE9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9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F3F91-D1F6-8329-33B4-99AA7880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1E661-B063-D749-544B-E6E0ACC9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7B4E7-E4E9-7543-AAA0-41D630E8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25DC7-0347-34B9-8E98-2C046440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37CEB-D444-C0FD-3205-971E0138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93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0831F-9172-F222-9F8D-6EA86FDE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편의를 위한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3CBB6-899C-E58A-3968-31E18FB5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42" y="125333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SDK Manager : </a:t>
            </a:r>
            <a:r>
              <a:rPr kumimoji="1" lang="ko-KR" altLang="en-US" sz="2000" dirty="0"/>
              <a:t>안드로이드 </a:t>
            </a:r>
            <a:r>
              <a:rPr kumimoji="1" lang="en-US" altLang="ko-KR" sz="2000" dirty="0"/>
              <a:t>SDK</a:t>
            </a:r>
            <a:r>
              <a:rPr kumimoji="1" lang="ko-KR" altLang="en-US" sz="2000" dirty="0"/>
              <a:t>에 어떤 것들이 설치되었는 지와 각종 도구를 관리하는 메뉴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A186B-A7D2-06C8-88DC-0FB86B76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90" y="1726569"/>
            <a:ext cx="7117324" cy="51314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D9B2C2C-8DEE-8324-7089-E9647F89EF79}"/>
              </a:ext>
            </a:extLst>
          </p:cNvPr>
          <p:cNvCxnSpPr/>
          <p:nvPr/>
        </p:nvCxnSpPr>
        <p:spPr>
          <a:xfrm>
            <a:off x="1949986" y="2699133"/>
            <a:ext cx="2093204" cy="8813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5DD-403D-2C07-03A1-31D30BAF7BCB}"/>
              </a:ext>
            </a:extLst>
          </p:cNvPr>
          <p:cNvSpPr txBox="1"/>
          <p:nvPr/>
        </p:nvSpPr>
        <p:spPr>
          <a:xfrm>
            <a:off x="261203" y="2505670"/>
            <a:ext cx="15824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SDK</a:t>
            </a:r>
            <a:r>
              <a:rPr kumimoji="1" lang="ko-KR" altLang="en-US" dirty="0"/>
              <a:t>에 설치된 </a:t>
            </a:r>
            <a:endParaRPr kumimoji="1" lang="en-US" altLang="ko-KR" dirty="0"/>
          </a:p>
          <a:p>
            <a:r>
              <a:rPr kumimoji="1" lang="ko-KR" altLang="en-US" dirty="0"/>
              <a:t>안드로이드 </a:t>
            </a:r>
            <a:endParaRPr kumimoji="1" lang="en-US" altLang="ko-KR" dirty="0"/>
          </a:p>
          <a:p>
            <a:r>
              <a:rPr kumimoji="1" lang="ko-KR" altLang="en-US" dirty="0"/>
              <a:t>플랫폼 확인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DA0B67-B156-0CF2-DA5C-5113144DE34D}"/>
              </a:ext>
            </a:extLst>
          </p:cNvPr>
          <p:cNvCxnSpPr>
            <a:cxnSpLocks/>
          </p:cNvCxnSpPr>
          <p:nvPr/>
        </p:nvCxnSpPr>
        <p:spPr>
          <a:xfrm flipH="1" flipV="1">
            <a:off x="5343525" y="2787267"/>
            <a:ext cx="4358892" cy="5825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8C9190-FF20-D030-ED1C-8312CBE99A8A}"/>
              </a:ext>
            </a:extLst>
          </p:cNvPr>
          <p:cNvSpPr txBox="1"/>
          <p:nvPr/>
        </p:nvSpPr>
        <p:spPr>
          <a:xfrm>
            <a:off x="9793673" y="3078355"/>
            <a:ext cx="213712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안드로이드 개발을 </a:t>
            </a:r>
            <a:endParaRPr kumimoji="1" lang="en-US" altLang="ko-KR" dirty="0"/>
          </a:p>
          <a:p>
            <a:r>
              <a:rPr kumimoji="1" lang="ko-KR" altLang="en-US" dirty="0"/>
              <a:t>위해 내려 받은</a:t>
            </a:r>
            <a:endParaRPr kumimoji="1" lang="en-US" altLang="ko-KR" dirty="0"/>
          </a:p>
          <a:p>
            <a:r>
              <a:rPr kumimoji="1" lang="ko-KR" altLang="en-US" dirty="0"/>
              <a:t>각종 도구의</a:t>
            </a:r>
            <a:endParaRPr kumimoji="1" lang="en-US" altLang="ko-KR" dirty="0"/>
          </a:p>
          <a:p>
            <a:r>
              <a:rPr kumimoji="1" lang="ko-KR" altLang="en-US" dirty="0"/>
              <a:t>설치 상태 확인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683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1116" y="6360793"/>
            <a:ext cx="3115331" cy="246337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6611663"/>
            <a:ext cx="261116" cy="24633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73921" y="568214"/>
            <a:ext cx="261116" cy="24633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709180" y="4443904"/>
            <a:ext cx="261116" cy="24633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947695"/>
            <a:ext cx="261116" cy="903233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1116" y="551792"/>
            <a:ext cx="852323" cy="24633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14" name="직선 화살표 연결선 13"/>
          <p:cNvCxnSpPr>
            <a:stCxn id="8" idx="2"/>
            <a:endCxn id="10" idx="0"/>
          </p:cNvCxnSpPr>
          <p:nvPr/>
        </p:nvCxnSpPr>
        <p:spPr>
          <a:xfrm rot="10800000" flipV="1">
            <a:off x="130558" y="814556"/>
            <a:ext cx="2873922" cy="1133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" idx="3"/>
          </p:cNvCxnSpPr>
          <p:nvPr/>
        </p:nvCxnSpPr>
        <p:spPr>
          <a:xfrm rot="10800000" flipV="1">
            <a:off x="3376447" y="4690257"/>
            <a:ext cx="8332734" cy="1793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/>
          <p:cNvCxnSpPr>
            <a:endCxn id="6" idx="0"/>
          </p:cNvCxnSpPr>
          <p:nvPr/>
        </p:nvCxnSpPr>
        <p:spPr>
          <a:xfrm rot="5400000">
            <a:off x="-267680" y="4525199"/>
            <a:ext cx="2484702" cy="1688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8783" y="3190875"/>
            <a:ext cx="3924134" cy="9029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빠른 메뉴</a:t>
            </a:r>
            <a:r>
              <a:rPr lang="en-US" altLang="ko-KR">
                <a:solidFill>
                  <a:srgbClr val="FF0000"/>
                </a:solidFill>
              </a:rPr>
              <a:t>(Quick Access Menu)</a:t>
            </a:r>
            <a:r>
              <a:rPr lang="ko-KR" altLang="en-US">
                <a:solidFill>
                  <a:srgbClr val="FF0000"/>
                </a:solidFill>
              </a:rPr>
              <a:t>는가장 자리에 있는 메뉴를 일일이 찾아 누르는 것이 불편할 때 사용할 수 있음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8" name="꺾인 연결선[E] 17"/>
          <p:cNvCxnSpPr>
            <a:cxnSpLocks/>
            <a:stCxn id="12" idx="3"/>
            <a:endCxn id="19" idx="1"/>
          </p:cNvCxnSpPr>
          <p:nvPr/>
        </p:nvCxnSpPr>
        <p:spPr>
          <a:xfrm>
            <a:off x="1113439" y="674960"/>
            <a:ext cx="6429375" cy="16076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2814" y="1138073"/>
            <a:ext cx="4166365" cy="22890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클릭하여 </a:t>
            </a:r>
            <a:r>
              <a:rPr lang="en-US" altLang="ko-KR">
                <a:solidFill>
                  <a:srgbClr val="FF0000"/>
                </a:solidFill>
              </a:rPr>
              <a:t>[Project Files]</a:t>
            </a:r>
            <a:r>
              <a:rPr lang="ko-KR" altLang="en-US">
                <a:solidFill>
                  <a:srgbClr val="FF0000"/>
                </a:solidFill>
              </a:rPr>
              <a:t> 탭을 선택하면 </a:t>
            </a: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윈도우  파일 탐색기 처럼 프로젝트를 볼 수 있음</a:t>
            </a:r>
          </a:p>
          <a:p>
            <a:pPr>
              <a:defRPr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[Android]</a:t>
            </a:r>
            <a:r>
              <a:rPr lang="ko-KR" altLang="en-US">
                <a:solidFill>
                  <a:srgbClr val="FF0000"/>
                </a:solidFill>
              </a:rPr>
              <a:t> 탭을 선택하면 프로젝트 안에 들어 있는 파일을 보기 쉽게 정리</a:t>
            </a:r>
          </a:p>
          <a:p>
            <a:pPr>
              <a:defRPr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보통 </a:t>
            </a:r>
            <a:r>
              <a:rPr lang="en-US" altLang="ko-KR">
                <a:solidFill>
                  <a:srgbClr val="FF0000"/>
                </a:solidFill>
              </a:rPr>
              <a:t>[Android]</a:t>
            </a:r>
            <a:r>
              <a:rPr lang="ko-KR" altLang="en-US">
                <a:solidFill>
                  <a:srgbClr val="FF0000"/>
                </a:solidFill>
              </a:rPr>
              <a:t>로 두고 작업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7859" y="2468288"/>
            <a:ext cx="3924134" cy="901657"/>
          </a:xfrm>
          <a:prstGeom prst="rect">
            <a:avLst/>
          </a:prstGeom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[Ctrl] + [Tab]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을 누르면 현재 열려 있는 파일 중 하나를 빠르게 선택하여 열 수 있음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250" t="5030" r="4040" b="6710"/>
          <a:stretch>
            <a:fillRect/>
          </a:stretch>
        </p:blipFill>
        <p:spPr>
          <a:xfrm>
            <a:off x="3273315" y="655643"/>
            <a:ext cx="8743292" cy="60499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5030" b="15090"/>
          <a:stretch>
            <a:fillRect/>
          </a:stretch>
        </p:blipFill>
        <p:spPr>
          <a:xfrm>
            <a:off x="0" y="0"/>
            <a:ext cx="3044715" cy="5820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9558" y="858891"/>
            <a:ext cx="3924134" cy="358404"/>
          </a:xfrm>
          <a:prstGeom prst="rect">
            <a:avLst/>
          </a:prstGeom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테마를 어둡게 바꿀 수도 있음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38406" y="563681"/>
            <a:ext cx="524285" cy="5797113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548" y="5750635"/>
            <a:ext cx="2402017" cy="367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거터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영역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(Getter Area)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80" t="2640" r="1480" b="8150"/>
          <a:stretch>
            <a:fillRect/>
          </a:stretch>
        </p:blipFill>
        <p:spPr>
          <a:xfrm>
            <a:off x="180648" y="371177"/>
            <a:ext cx="11830704" cy="611564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0648" y="530443"/>
            <a:ext cx="5631656" cy="1691508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569178" y="1076488"/>
            <a:ext cx="442174" cy="299708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25470" y="1922242"/>
            <a:ext cx="1985882" cy="51320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787" y="3110714"/>
            <a:ext cx="6970988" cy="6402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public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에서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p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를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지워 오류를 발생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위의 내비게이션 바와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탭이름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,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오류가 발생한 코드에 빨간색 밑줄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7818" y="2752272"/>
            <a:ext cx="3461359" cy="9034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빨간 선 위에 마우스를 올려 놓으면 오류에 대한 설명을 볼 수 있음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3775" y="924485"/>
            <a:ext cx="422540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느낌표에 마우스를 가져다 대면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몇 개의 오류가 발생했는지 알 수 있음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80" t="2640" r="1620" b="8150"/>
          <a:stretch>
            <a:fillRect/>
          </a:stretch>
        </p:blipFill>
        <p:spPr>
          <a:xfrm>
            <a:off x="-2982" y="0"/>
            <a:ext cx="12194983" cy="6312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1086" y="826043"/>
            <a:ext cx="7668446" cy="638902"/>
          </a:xfrm>
          <a:prstGeom prst="rect">
            <a:avLst/>
          </a:prstGeom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코드 안에서 사용되고 있는 클래스에 대한 설명이 궁금하다면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               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[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해당 클래스클릭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]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[Ctrl]+[Q] 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API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문서를 보면 됨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30756D-9F04-8901-12E4-64AFDC251910}"/>
              </a:ext>
            </a:extLst>
          </p:cNvPr>
          <p:cNvSpPr txBox="1">
            <a:spLocks/>
          </p:cNvSpPr>
          <p:nvPr/>
        </p:nvSpPr>
        <p:spPr>
          <a:xfrm>
            <a:off x="19594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kumimoji="1" lang="en-US" altLang="ko-Kore-KR" dirty="0"/>
              <a:t>Auto Import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868DB-0CD2-0EDA-8978-A1F7E3B6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54" y="1052911"/>
            <a:ext cx="8051692" cy="58050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229CB9-727D-81EB-1426-FDEB14DF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57" y="4925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[</a:t>
            </a:r>
            <a:r>
              <a:rPr kumimoji="1" lang="en-US" altLang="ko-Kore-KR" sz="2400" dirty="0"/>
              <a:t>setting</a:t>
            </a:r>
            <a:r>
              <a:rPr kumimoji="1" lang="en-US" altLang="ko-KR" sz="2400" dirty="0"/>
              <a:t>]</a:t>
            </a:r>
            <a:r>
              <a:rPr kumimoji="1" lang="en-US" altLang="ko-Kore-KR" sz="2400" dirty="0"/>
              <a:t> mac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[</a:t>
            </a:r>
            <a:r>
              <a:rPr kumimoji="1" lang="en-US" altLang="ko-Kore-KR" sz="2400" dirty="0"/>
              <a:t>Preferences]</a:t>
            </a:r>
            <a:endParaRPr kumimoji="1" lang="ko-Kore-KR" altLang="en-US" sz="2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B082B1-2360-7B52-000B-1A33AFE7662A}"/>
              </a:ext>
            </a:extLst>
          </p:cNvPr>
          <p:cNvCxnSpPr>
            <a:cxnSpLocks/>
          </p:cNvCxnSpPr>
          <p:nvPr/>
        </p:nvCxnSpPr>
        <p:spPr>
          <a:xfrm>
            <a:off x="1371600" y="3429000"/>
            <a:ext cx="698554" cy="358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29407932-DF51-A9BE-47C0-8533675A436C}"/>
              </a:ext>
            </a:extLst>
          </p:cNvPr>
          <p:cNvSpPr/>
          <p:nvPr/>
        </p:nvSpPr>
        <p:spPr>
          <a:xfrm>
            <a:off x="4129088" y="3429000"/>
            <a:ext cx="2943225" cy="1100138"/>
          </a:xfrm>
          <a:prstGeom prst="frame">
            <a:avLst>
              <a:gd name="adj1" fmla="val 39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F0BA-BB24-C16A-BB81-064CF69B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9" y="157162"/>
            <a:ext cx="11891282" cy="1325563"/>
          </a:xfrm>
        </p:spPr>
        <p:txBody>
          <a:bodyPr/>
          <a:lstStyle/>
          <a:p>
            <a:r>
              <a:rPr kumimoji="1" lang="en-US" altLang="ko-Kore-KR" dirty="0"/>
              <a:t>Instant Run : </a:t>
            </a:r>
            <a:r>
              <a:rPr kumimoji="1" lang="ko-KR" altLang="en-US" dirty="0"/>
              <a:t>앱 전체 빌드와 설치 없이 변경된</a:t>
            </a:r>
            <a:br>
              <a:rPr kumimoji="1" lang="en-US" altLang="ko-KR" dirty="0"/>
            </a:br>
            <a:r>
              <a:rPr kumimoji="1" lang="ko-KR" altLang="en-US" dirty="0"/>
              <a:t>              부분만 앱에 적용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51231-AE6E-274C-4940-3C368654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1482725"/>
            <a:ext cx="9462360" cy="533572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54E9B3C0-2CA7-35E3-7139-CA1D0D10E908}"/>
              </a:ext>
            </a:extLst>
          </p:cNvPr>
          <p:cNvSpPr/>
          <p:nvPr/>
        </p:nvSpPr>
        <p:spPr>
          <a:xfrm>
            <a:off x="3800474" y="1643062"/>
            <a:ext cx="257175" cy="285750"/>
          </a:xfrm>
          <a:prstGeom prst="frame">
            <a:avLst>
              <a:gd name="adj1" fmla="val 39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18A800-453F-7173-9A4B-3BE51ECE6560}"/>
              </a:ext>
            </a:extLst>
          </p:cNvPr>
          <p:cNvCxnSpPr>
            <a:cxnSpLocks/>
          </p:cNvCxnSpPr>
          <p:nvPr/>
        </p:nvCxnSpPr>
        <p:spPr>
          <a:xfrm flipH="1">
            <a:off x="3973706" y="1482725"/>
            <a:ext cx="812607" cy="3175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DE11-7F6A-05F9-89C5-E1897C1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8" y="942974"/>
            <a:ext cx="11776982" cy="14001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Logcat </a:t>
            </a:r>
            <a:r>
              <a:rPr kumimoji="1" lang="en-US" altLang="ko-Kore-KR" dirty="0" err="1"/>
              <a:t>Filltering</a:t>
            </a:r>
            <a:r>
              <a:rPr kumimoji="1" lang="en-US" altLang="ko-Kore-KR" dirty="0"/>
              <a:t> : </a:t>
            </a:r>
            <a:r>
              <a:rPr kumimoji="1" lang="ko-KR" altLang="en-US" sz="3100" dirty="0" err="1"/>
              <a:t>콤보박스를</a:t>
            </a:r>
            <a:r>
              <a:rPr kumimoji="1" lang="ko-KR" altLang="en-US" sz="3100" dirty="0"/>
              <a:t> 확장해 로그의 종류를</a:t>
            </a:r>
            <a:br>
              <a:rPr kumimoji="1" lang="en-US" altLang="ko-KR" sz="3100" dirty="0"/>
            </a:br>
            <a:r>
              <a:rPr kumimoji="1" lang="ko-KR" altLang="en-US" sz="3100" dirty="0"/>
              <a:t>                    필터링해서 볼 수 있으며</a:t>
            </a:r>
            <a:r>
              <a:rPr kumimoji="1" lang="en-US" altLang="ko-KR" sz="3100" dirty="0"/>
              <a:t>,</a:t>
            </a:r>
            <a:r>
              <a:rPr kumimoji="1" lang="ko-KR" altLang="en-US" sz="3100" dirty="0"/>
              <a:t> </a:t>
            </a:r>
            <a:r>
              <a:rPr kumimoji="1" lang="ko-KR" altLang="en-US" sz="3100" dirty="0" err="1"/>
              <a:t>검색란에</a:t>
            </a:r>
            <a:r>
              <a:rPr kumimoji="1" lang="ko-KR" altLang="en-US" sz="3100" dirty="0"/>
              <a:t> </a:t>
            </a:r>
            <a:br>
              <a:rPr kumimoji="1" lang="en-US" altLang="ko-KR" sz="3100" dirty="0"/>
            </a:br>
            <a:r>
              <a:rPr kumimoji="1" lang="ko-KR" altLang="en-US" sz="3100" dirty="0"/>
              <a:t>                    입력한 단어가 들어간 로그만 확인</a:t>
            </a:r>
            <a:br>
              <a:rPr kumimoji="1" lang="en-US" altLang="ko-KR" dirty="0"/>
            </a:b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2B3F07-0262-1841-D7F8-DBE95FBF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74" y="2261706"/>
            <a:ext cx="7991451" cy="45062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B8C6F4-34D8-2DC0-33FD-D83DEBAABF55}"/>
              </a:ext>
            </a:extLst>
          </p:cNvPr>
          <p:cNvCxnSpPr>
            <a:cxnSpLocks/>
          </p:cNvCxnSpPr>
          <p:nvPr/>
        </p:nvCxnSpPr>
        <p:spPr>
          <a:xfrm>
            <a:off x="4071937" y="4829175"/>
            <a:ext cx="698554" cy="358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액자 5">
            <a:extLst>
              <a:ext uri="{FF2B5EF4-FFF2-40B4-BE49-F238E27FC236}">
                <a16:creationId xmlns:a16="http://schemas.microsoft.com/office/drawing/2014/main" id="{DCE9F532-92B0-E580-0A4C-226FF86E132C}"/>
              </a:ext>
            </a:extLst>
          </p:cNvPr>
          <p:cNvSpPr/>
          <p:nvPr/>
        </p:nvSpPr>
        <p:spPr>
          <a:xfrm>
            <a:off x="4624387" y="5187567"/>
            <a:ext cx="1719264" cy="358392"/>
          </a:xfrm>
          <a:prstGeom prst="frame">
            <a:avLst>
              <a:gd name="adj1" fmla="val 39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2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82C8-F6BD-9CAB-C55C-A1FA6AF3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APK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추출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A10B8-A4B6-2BAF-8D81-E1439F09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5333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ore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[Build-&gt;</a:t>
            </a:r>
            <a:r>
              <a:rPr kumimoji="1" lang="en-US" altLang="ko-Kore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Gnerate</a:t>
            </a:r>
            <a:r>
              <a:rPr kumimoji="1" lang="en-US" altLang="ko-Kore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Singed APK]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메뉴를 클릭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안드로이드 앱은 키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(key)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로 서명되어 있어야 함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/>
              <a:t>안드로이드 앱을 플레이스토어에 올리려면 배포</a:t>
            </a:r>
            <a:r>
              <a:rPr lang="en-US" altLang="ko-KR" sz="2400" dirty="0"/>
              <a:t>(</a:t>
            </a:r>
            <a:r>
              <a:rPr lang="ko-KR" altLang="en-US" sz="2400" dirty="0"/>
              <a:t>만들 때</a:t>
            </a:r>
            <a:r>
              <a:rPr lang="en-US" altLang="ko-KR" sz="2400" dirty="0"/>
              <a:t>)</a:t>
            </a:r>
            <a:r>
              <a:rPr lang="ko-KR" altLang="en-US" sz="2400" dirty="0"/>
              <a:t>할 때 자신의 코드 서명 인증서로 서명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kumimoji="1" lang="ko-Kore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34533-742E-E9C7-D138-6318233A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099630"/>
            <a:ext cx="4608512" cy="29860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86EB7D-733C-1DB3-B726-21C148D1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9630"/>
            <a:ext cx="3913208" cy="29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6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E60ECE-1BA1-2051-BC76-865A4533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82598"/>
            <a:ext cx="5292725" cy="314640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0F3D8CD-B31B-F439-0D81-83F48951C335}"/>
              </a:ext>
            </a:extLst>
          </p:cNvPr>
          <p:cNvCxnSpPr>
            <a:cxnSpLocks/>
          </p:cNvCxnSpPr>
          <p:nvPr/>
        </p:nvCxnSpPr>
        <p:spPr>
          <a:xfrm>
            <a:off x="2900362" y="942975"/>
            <a:ext cx="698554" cy="358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1627C00-2BCD-6479-CF30-D1C1ED78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28" y="1585913"/>
            <a:ext cx="4863203" cy="49006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D959ED-1F35-C881-191B-3A53B70516B1}"/>
              </a:ext>
            </a:extLst>
          </p:cNvPr>
          <p:cNvCxnSpPr>
            <a:cxnSpLocks/>
          </p:cNvCxnSpPr>
          <p:nvPr/>
        </p:nvCxnSpPr>
        <p:spPr>
          <a:xfrm>
            <a:off x="10339386" y="1585913"/>
            <a:ext cx="698554" cy="358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4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508734-4E0B-27CA-E300-F2770CC8460E}"/>
              </a:ext>
            </a:extLst>
          </p:cNvPr>
          <p:cNvCxnSpPr>
            <a:cxnSpLocks/>
          </p:cNvCxnSpPr>
          <p:nvPr/>
        </p:nvCxnSpPr>
        <p:spPr>
          <a:xfrm>
            <a:off x="3028896" y="871538"/>
            <a:ext cx="698554" cy="358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2FCA14-9BAB-BA23-1FBE-AA2D0A5C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704850"/>
            <a:ext cx="41656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2F113-26EB-C271-48C5-2E57CB5BC340}"/>
              </a:ext>
            </a:extLst>
          </p:cNvPr>
          <p:cNvSpPr txBox="1"/>
          <p:nvPr/>
        </p:nvSpPr>
        <p:spPr>
          <a:xfrm>
            <a:off x="1100138" y="704850"/>
            <a:ext cx="19062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원하는 이름으로 </a:t>
            </a:r>
            <a:endParaRPr kumimoji="1" lang="en-US" altLang="ko-KR" dirty="0"/>
          </a:p>
          <a:p>
            <a:r>
              <a:rPr kumimoji="1" lang="ko-KR" altLang="en-US" dirty="0"/>
              <a:t>적기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경로는 </a:t>
            </a:r>
            <a:endParaRPr kumimoji="1" lang="en-US" altLang="ko-KR" dirty="0"/>
          </a:p>
          <a:p>
            <a:r>
              <a:rPr kumimoji="1" lang="ko-KR" altLang="en-US" dirty="0"/>
              <a:t>프로젝트 경로</a:t>
            </a:r>
            <a:endParaRPr kumimoji="1" lang="en-US" altLang="ko-KR" dirty="0"/>
          </a:p>
          <a:p>
            <a:r>
              <a:rPr kumimoji="1" lang="ko-KR" altLang="en-US" dirty="0"/>
              <a:t>혹은 </a:t>
            </a:r>
            <a:endParaRPr kumimoji="1" lang="en-US" altLang="ko-KR" dirty="0"/>
          </a:p>
          <a:p>
            <a:r>
              <a:rPr kumimoji="1" lang="ko-KR" altLang="en-US" dirty="0"/>
              <a:t>임의의 폴더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114044-F6AA-E91F-676F-8BE2D81A8342}"/>
              </a:ext>
            </a:extLst>
          </p:cNvPr>
          <p:cNvCxnSpPr>
            <a:cxnSpLocks/>
          </p:cNvCxnSpPr>
          <p:nvPr/>
        </p:nvCxnSpPr>
        <p:spPr>
          <a:xfrm flipV="1">
            <a:off x="2871788" y="2176707"/>
            <a:ext cx="1204939" cy="3378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0AA284-082D-CB07-104A-D87429AC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80"/>
            <a:ext cx="6208579" cy="62563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F5E74-3103-81DA-B9A7-70AA94F2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54" y="573088"/>
            <a:ext cx="5714689" cy="339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7F694-8B95-1A0B-EB6B-7D0AB30B23C3}"/>
              </a:ext>
            </a:extLst>
          </p:cNvPr>
          <p:cNvSpPr txBox="1"/>
          <p:nvPr/>
        </p:nvSpPr>
        <p:spPr>
          <a:xfrm>
            <a:off x="6351454" y="4486275"/>
            <a:ext cx="550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다음에는 새로 키를 만들 필요 없이 키가 잡혀 있으니 </a:t>
            </a:r>
            <a:endParaRPr lang="en-US" altLang="ko-KR" dirty="0"/>
          </a:p>
          <a:p>
            <a:r>
              <a:rPr lang="ko-KR" altLang="en-US" dirty="0"/>
              <a:t>앱에 바로 서명을 할 수가 있</a:t>
            </a:r>
            <a:r>
              <a:rPr kumimoji="1" lang="ko-KR" altLang="en-US" dirty="0"/>
              <a:t>음</a:t>
            </a:r>
            <a:r>
              <a:rPr kumimoji="1"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65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563681"/>
            <a:ext cx="3115331" cy="579711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7012" y="5999107"/>
            <a:ext cx="1488003" cy="361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프로젝트 영역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115332" y="563682"/>
            <a:ext cx="8802414" cy="5797112"/>
          </a:xfrm>
          <a:prstGeom prst="roundRect">
            <a:avLst>
              <a:gd name="adj" fmla="val 6866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72529" y="5999107"/>
            <a:ext cx="1076785" cy="361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작업 영역</a:t>
            </a:r>
          </a:p>
        </p:txBody>
      </p:sp>
      <p:sp>
        <p:nvSpPr>
          <p:cNvPr id="10" name="오른쪽 화살표[R] 9"/>
          <p:cNvSpPr/>
          <p:nvPr/>
        </p:nvSpPr>
        <p:spPr>
          <a:xfrm rot="15938972">
            <a:off x="5342271" y="1039538"/>
            <a:ext cx="538392" cy="36129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오른쪽 화살표[R] 10"/>
          <p:cNvSpPr/>
          <p:nvPr/>
        </p:nvSpPr>
        <p:spPr>
          <a:xfrm rot="10101702">
            <a:off x="2029979" y="1509794"/>
            <a:ext cx="538392" cy="36129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72528" y="1459203"/>
            <a:ext cx="7045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 클릭하면 창이 닫힘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왼쪽 </a:t>
            </a:r>
            <a:r>
              <a:rPr lang="en-US" altLang="ko-KR" dirty="0" err="1">
                <a:solidFill>
                  <a:srgbClr val="FF0000"/>
                </a:solidFill>
              </a:rPr>
              <a:t>MainActivity</a:t>
            </a:r>
            <a:r>
              <a:rPr lang="ko-KR" altLang="en-US" dirty="0" err="1">
                <a:solidFill>
                  <a:srgbClr val="FF0000"/>
                </a:solidFill>
              </a:rPr>
              <a:t>를</a:t>
            </a:r>
            <a:r>
              <a:rPr lang="ko-KR" altLang="en-US" dirty="0">
                <a:solidFill>
                  <a:srgbClr val="FF0000"/>
                </a:solidFill>
              </a:rPr>
              <a:t> 더블 클릭하면 다시 나옴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321</Words>
  <Application>Microsoft Macintosh PowerPoint</Application>
  <PresentationFormat>와이드스크린</PresentationFormat>
  <Paragraphs>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Arial</vt:lpstr>
      <vt:lpstr>Calibri</vt:lpstr>
      <vt:lpstr>Calibri Light</vt:lpstr>
      <vt:lpstr>Office 테마</vt:lpstr>
      <vt:lpstr>편의를 위한 설정</vt:lpstr>
      <vt:lpstr>[setting] mac은 [Preferences]</vt:lpstr>
      <vt:lpstr>Instant Run : 앱 전체 빌드와 설치 없이 변경된               부분만 앱에 적용</vt:lpstr>
      <vt:lpstr>Logcat Filltering : 콤보박스를 확장해 로그의 종류를                     필터링해서 볼 수 있으며, 검색란에                      입력한 단어가 들어간 로그만 확인 </vt:lpstr>
      <vt:lpstr>APK 파일 추출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8</cp:revision>
  <dcterms:created xsi:type="dcterms:W3CDTF">2022-07-22T15:01:52Z</dcterms:created>
  <dcterms:modified xsi:type="dcterms:W3CDTF">2022-07-24T05:24:25Z</dcterms:modified>
</cp:coreProperties>
</file>