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7" r:id="rId3"/>
  </p:sldMasterIdLst>
  <p:sldIdLst>
    <p:sldId id="282" r:id="rId4"/>
    <p:sldId id="283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AB654-2640-9F97-4F2B-0BAFB87E9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BBC715-4601-2529-79D1-2BFE8F81C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E62DB-F5EB-05DA-A0E6-C72E693AA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3CB7-05F7-479B-A419-40210185B744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DBF31-0B53-C926-9CFE-4BCF0529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AAA10-4C66-2357-A3E9-23BBFEC9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A010-9719-4F9F-BD24-6ED48E455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33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06475-9CF1-B6C0-9F8C-16DD70D6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E2FB6-0406-C7D7-4652-5BAD5B5E3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36A91-C296-1E4A-4D42-ED2D456F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3CB7-05F7-479B-A419-40210185B744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45A49B-AD19-7B83-6900-7E8E9C9C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556C3C-B639-913F-EA6C-43585EBE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A010-9719-4F9F-BD24-6ED48E455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8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FC39F7-9ACC-ACF0-EEBE-F8D041604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DE2ADE-81C9-2153-60BC-A1F45E1FC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511AC1-9308-6127-25B4-C7C8E515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3CB7-05F7-479B-A419-40210185B744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CDC121-01C5-74EF-DF90-9DC2AF38D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56C2B-9353-7960-39BD-9AAF719C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A010-9719-4F9F-BD24-6ED48E455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153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 userDrawn="1"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 userDrawn="1"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3926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1852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2881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1041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0704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09052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958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67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258D7-C638-6804-9B24-3F1B8256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2E4B40-E978-ACD4-2581-3ADBD1170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070A6-8DDC-665E-537E-AEDC7B89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3CB7-05F7-479B-A419-40210185B744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44CEB3-F585-9FED-3D83-2D2FE01E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80C4EA-7DA6-303D-C695-2565B5A6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A010-9719-4F9F-BD24-6ED48E455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99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40464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36108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3151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84939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36058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06865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79780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33334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CBC05-4778-6302-C582-F1E706411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0E6EED-849C-52E4-64B1-A0F2E5BC8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4323C-916B-2C19-6377-3D49BB084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4F55-7FBA-C349-B9D5-2B503C16200D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590610-B2F1-C1AC-9EF9-CDB504AC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527838-3929-AE9E-CC86-60F42F67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113D-F56E-7641-9C19-30FAA45CF8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61689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AD90D-3E01-4DFD-01C2-3028C24A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190" y="1365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0F59E-B185-7989-9811-6C4B6D263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D9974-C821-FB60-BC3B-8099C1D5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4F55-7FBA-C349-B9D5-2B503C16200D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7D6F2-AC86-8256-D17F-BDB1D4A4C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1340E4-33A8-7E04-8AC5-BEB18DEB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113D-F56E-7641-9C19-30FAA45CF8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748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B3C48-8C9F-F0C4-6EE9-052959660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DB38E1-CC29-1E01-4602-0482E83CF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EA273-CED3-0F94-0CEA-B004CD78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3CB7-05F7-479B-A419-40210185B744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45145-0F52-574B-EAC8-CB3CF713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69D37-AA0D-7E33-2564-743F6467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A010-9719-4F9F-BD24-6ED48E455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8231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180AD-15C0-A1F5-DEE5-0901540F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42D8B8-CBA7-3C45-DD3F-91D6315A3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CD2875-CC31-6189-6F3C-B15D04A4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4F55-7FBA-C349-B9D5-2B503C16200D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6F062-A873-59DC-650A-78DE5D1A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1EE71-361C-DB67-6621-E85F4F2C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113D-F56E-7641-9C19-30FAA45CF8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94170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E6FFB-F98D-FA6C-462C-CBF580B3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7CE283-9B87-D601-4378-65A81C922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B4D34F-41B4-21A3-AFC4-E86F615B5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DC2966-1038-4461-7C4E-989B69F3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4F55-7FBA-C349-B9D5-2B503C16200D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566BD1-AD8D-124C-2864-7A8D2225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B94478-12E9-E334-8B9B-69422FBF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113D-F56E-7641-9C19-30FAA45CF8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02259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62D71-7D45-A145-209D-39FDB0F1C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DCB254-450F-51D6-5557-98FB744B2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284342-C97B-22C4-5A1C-493D0CBC5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57198D-2FF1-9ED8-CD42-F173044C0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490D5A-6F79-84EA-EAD3-A68BA45E7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B2099E-10B6-861A-6251-AFF995900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4F55-7FBA-C349-B9D5-2B503C16200D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820199-F859-ADCF-F1F4-A2706AD5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BA151B-8A0A-1A89-7AAD-E1A39E28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113D-F56E-7641-9C19-30FAA45CF8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23201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66BC1-CD4D-3113-AAE2-4737D7A6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F9373F-DCE8-94AF-D5F6-EEBC6DA5A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4F55-7FBA-C349-B9D5-2B503C16200D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4EBD21-94F0-E717-2CDF-E6E776A63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4B49F1-EC64-8D75-4B51-1527466C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113D-F56E-7641-9C19-30FAA45CF8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90730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4A1C68-BA8D-79F3-C12D-4736C0A14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4F55-7FBA-C349-B9D5-2B503C16200D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211187-CB68-83B4-9013-A10B6CCD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DDF6AA-2770-CCB3-137B-CCB6DABD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113D-F56E-7641-9C19-30FAA45CF8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98586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71531-6414-4910-4F8D-35C1E6A1E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7A7158-74EB-5F78-E105-574E64F88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3E7AC2-E33C-B7BE-BF9F-08190A33B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4014E1-1635-A366-19C0-1B0C8A9A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4F55-7FBA-C349-B9D5-2B503C16200D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3B146C-CB5A-0DAA-230B-7CBEE4CA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5932B-11F2-9AAC-F59B-B9002791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113D-F56E-7641-9C19-30FAA45CF8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7537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5B9C3-5173-3F02-15EE-223E453F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0C6DED-03BC-2B49-3EB9-E173F1338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70278-8407-2D0F-0309-B0DE9E538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4DE75E-E579-4F3F-E631-B0BE4D96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4F55-7FBA-C349-B9D5-2B503C16200D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34F5F7-A513-A089-F540-A879B004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478316-134B-E783-8E51-DA97AFC6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113D-F56E-7641-9C19-30FAA45CF8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56170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68BE7-9DF3-439F-5DDE-FBDABD4D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AAA53C-27F5-9B22-E998-762CE0F55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71C79D-C9F8-CFF5-2C6E-CCD8DE61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4F55-7FBA-C349-B9D5-2B503C16200D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7BB556-CD9C-9267-0007-8BA01617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E2552B-FC32-E612-58E4-658CCB6C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113D-F56E-7641-9C19-30FAA45CF8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7125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6D3A44-20DC-A61B-8330-0BBCF3384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B0AE62-5E58-4DED-9F47-304178909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5F72B2-5A14-C1F4-6704-322BBAA7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4F55-7FBA-C349-B9D5-2B503C16200D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EEEB29-346C-0C07-53A3-9EBB71A0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D9AA75-D46C-F926-02B1-1B5BE6FA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113D-F56E-7641-9C19-30FAA45CF8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591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D52C2-090D-E5E3-291C-46B3C0C0E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EFC04-39C7-99D5-77EE-CEEFA589A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8F724B-E093-8658-010D-3CB13C343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5A2E56-1505-DB1E-1233-FC1A2481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3CB7-05F7-479B-A419-40210185B744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2C70AA-7EFB-EC61-3D8E-22B4DD42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49E3E8-5A1B-17F6-9B69-97A3B7A7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A010-9719-4F9F-BD24-6ED48E455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4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E6C13-380A-A36A-DF9F-045A0BE5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21F9FE-10CC-4D97-DFD1-4C631EAC2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D4CC7A-EDBB-CA66-0469-11D4CA1A1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87E286-2C70-8A78-3ACE-95BD93A80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E35DE4-1306-D738-8AE8-0D896CEBC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C12698-1198-9F1C-3208-F2FDA45E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3CB7-05F7-479B-A419-40210185B744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0600A-DBE2-3922-0457-F8C7E7A0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73989D-C54B-D7DC-109D-7B18D88F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A010-9719-4F9F-BD24-6ED48E455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97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109F7-6CAC-96D8-CD0F-8EE88237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03AA75-D74D-BABE-D2F7-3285B516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3CB7-05F7-479B-A419-40210185B744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611EE5-996B-0ABC-60F0-2AA35517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76CEF5-B409-2975-1972-88F73C0F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A010-9719-4F9F-BD24-6ED48E455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45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7BD2AA-4F62-1692-4528-DF43E29F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3CB7-05F7-479B-A419-40210185B744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0A25F4-00AB-B9C7-D549-6D616AEE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40CA79-6C05-9E83-3B98-C431855B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A010-9719-4F9F-BD24-6ED48E455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3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DD118-746D-FC02-802B-8D00D4CB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C767B-C0D7-E914-A467-70B608375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202F0C-1334-573D-C5F3-994EF7E5E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B98F47-9E8E-9847-5DDC-95DF5666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3CB7-05F7-479B-A419-40210185B744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F34F6B-CC16-7EE7-FB61-1F1BE81E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657E65-A1A3-F676-5337-06F4311C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A010-9719-4F9F-BD24-6ED48E455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30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7FE5B-C3A8-8410-075F-DA07D6C5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AF3222-EE54-C528-C9C1-28F44E166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452C69-93B3-B6AA-C56C-855277DF9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27464-D014-2C0C-C5C2-D17C1072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3CB7-05F7-479B-A419-40210185B744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9182A2-CEB0-E08F-147A-661D03AC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882762-B89D-89D1-5D01-FCCD4B38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A010-9719-4F9F-BD24-6ED48E455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64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B6B684-219B-62DA-AE90-D38343954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6E5660-50B6-68A6-A5C0-F02205434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012BF5-867C-F912-D936-3E6A745CE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83CB7-05F7-479B-A419-40210185B744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28569-6E9C-92D3-BD61-CE09CBF26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CC5DE-B1AD-5F1B-9EF0-8E5F0662E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5A010-9719-4F9F-BD24-6ED48E455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12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89768-D870-3D43-9576-2EC3E4E58C6F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7418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69CAA2-68C7-EE73-5ECD-48C224272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844BFB-5509-00C4-93B8-E66D5C4B5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945F4-58F6-B052-D210-4D269EC7C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54F55-7FBA-C349-B9D5-2B503C16200D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403F84-5DDF-3984-471A-AD6FA51D2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5255F-AFC7-7B8E-816A-D0278FE6C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2113D-F56E-7641-9C19-30FAA45CF8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162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03ACAB5-D2FB-23B9-F872-FCA886FED5B1}"/>
              </a:ext>
            </a:extLst>
          </p:cNvPr>
          <p:cNvSpPr txBox="1">
            <a:spLocks/>
          </p:cNvSpPr>
          <p:nvPr/>
        </p:nvSpPr>
        <p:spPr>
          <a:xfrm>
            <a:off x="589462" y="278556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6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 </a:t>
            </a:r>
            <a:r>
              <a:rPr kumimoji="1" lang="en-US" altLang="ko-Kore-KR" sz="6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D2Coding" panose="020B0609020101020101" pitchFamily="49" charset="-127"/>
                <a:ea typeface="D2Coding" panose="020B0609020101020101" pitchFamily="49" charset="-127"/>
                <a:cs typeface="+mj-cs"/>
              </a:rPr>
              <a:t>Android</a:t>
            </a:r>
            <a:r>
              <a:rPr kumimoji="1" lang="en-US" altLang="ko-Kore-KR" sz="6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</a:t>
            </a:r>
            <a:r>
              <a:rPr kumimoji="1" lang="en-US" altLang="ko-Kore-KR" sz="6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D2Coding" panose="020B0609020101020101" pitchFamily="49" charset="-127"/>
                <a:ea typeface="D2Coding" panose="020B0609020101020101" pitchFamily="49" charset="-127"/>
                <a:cs typeface="+mj-cs"/>
              </a:rPr>
              <a:t>install for </a:t>
            </a:r>
            <a:r>
              <a:rPr kumimoji="1" lang="en-US" altLang="ko-Kore-KR" sz="6000" dirty="0">
                <a:solidFill>
                  <a:srgbClr val="4472C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win</a:t>
            </a:r>
            <a:endParaRPr kumimoji="1" lang="ko-Kore-KR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D2Coding" panose="020B0609020101020101" pitchFamily="49" charset="-127"/>
              <a:ea typeface="D2Coding" panose="020B0609020101020101" pitchFamily="49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58343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AFD9E25-AC60-7508-A00C-C4E74887F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924" y="0"/>
            <a:ext cx="9124152" cy="6863506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B4135AD-41BF-52D0-3BCA-FB585F6FBDFC}"/>
              </a:ext>
            </a:extLst>
          </p:cNvPr>
          <p:cNvCxnSpPr>
            <a:cxnSpLocks/>
          </p:cNvCxnSpPr>
          <p:nvPr/>
        </p:nvCxnSpPr>
        <p:spPr>
          <a:xfrm>
            <a:off x="771181" y="2060155"/>
            <a:ext cx="1035585" cy="3966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822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FBA1FD5-E83C-61B2-DDD1-789011E3E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752" y="3297"/>
            <a:ext cx="9116407" cy="6854703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B76FD77-50D7-198B-217F-FC16EC6C962A}"/>
              </a:ext>
            </a:extLst>
          </p:cNvPr>
          <p:cNvCxnSpPr/>
          <p:nvPr/>
        </p:nvCxnSpPr>
        <p:spPr>
          <a:xfrm>
            <a:off x="842841" y="1674564"/>
            <a:ext cx="1189822" cy="3194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28CA49F-C95B-8F0E-A42B-529E1B6445C0}"/>
              </a:ext>
            </a:extLst>
          </p:cNvPr>
          <p:cNvCxnSpPr>
            <a:cxnSpLocks/>
          </p:cNvCxnSpPr>
          <p:nvPr/>
        </p:nvCxnSpPr>
        <p:spPr>
          <a:xfrm>
            <a:off x="5529575" y="1418422"/>
            <a:ext cx="763836" cy="5122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273868A-940F-20D2-6781-784B0542F232}"/>
              </a:ext>
            </a:extLst>
          </p:cNvPr>
          <p:cNvSpPr txBox="1"/>
          <p:nvPr/>
        </p:nvSpPr>
        <p:spPr>
          <a:xfrm>
            <a:off x="4869455" y="61694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개인 취향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234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98A7911-0E02-832C-B0D4-B9441F905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231" y="0"/>
            <a:ext cx="9010709" cy="685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77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F4D028-84F5-92B2-7EF9-6B4D5A643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644" y="0"/>
            <a:ext cx="8996711" cy="6839336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C0C8D0A-9873-7B05-AB26-C7747ADDF6CD}"/>
              </a:ext>
            </a:extLst>
          </p:cNvPr>
          <p:cNvCxnSpPr/>
          <p:nvPr/>
        </p:nvCxnSpPr>
        <p:spPr>
          <a:xfrm>
            <a:off x="330506" y="1520328"/>
            <a:ext cx="1189822" cy="3194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07D0569-38AB-760E-122E-D5FBBF67228A}"/>
              </a:ext>
            </a:extLst>
          </p:cNvPr>
          <p:cNvCxnSpPr/>
          <p:nvPr/>
        </p:nvCxnSpPr>
        <p:spPr>
          <a:xfrm>
            <a:off x="517792" y="2941504"/>
            <a:ext cx="1189822" cy="3194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0C9F7BB-7092-66C9-BDA1-22E3B8FD1CC8}"/>
              </a:ext>
            </a:extLst>
          </p:cNvPr>
          <p:cNvCxnSpPr>
            <a:cxnSpLocks/>
          </p:cNvCxnSpPr>
          <p:nvPr/>
        </p:nvCxnSpPr>
        <p:spPr>
          <a:xfrm>
            <a:off x="9430439" y="4946574"/>
            <a:ext cx="319489" cy="5508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498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ABF854-3E56-AE8E-F986-8E41E73D0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739" y="0"/>
            <a:ext cx="9034234" cy="686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40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5E6F439-C2E8-57D2-9D67-BADA3C6A7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61" y="609"/>
            <a:ext cx="9517678" cy="6857391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80A73B4-DDE5-DAAB-59BD-A10B536D5E69}"/>
              </a:ext>
            </a:extLst>
          </p:cNvPr>
          <p:cNvCxnSpPr/>
          <p:nvPr/>
        </p:nvCxnSpPr>
        <p:spPr>
          <a:xfrm>
            <a:off x="2765234" y="3734718"/>
            <a:ext cx="1189822" cy="3194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50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C2F3B-3FE8-89F2-F356-6999148C5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A1F20C-25C5-97F4-9317-C1CA207BF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8" y="315778"/>
            <a:ext cx="11849109" cy="6226443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7AF3A6B-D39F-2094-5763-540E40F9C27D}"/>
              </a:ext>
            </a:extLst>
          </p:cNvPr>
          <p:cNvCxnSpPr>
            <a:cxnSpLocks/>
          </p:cNvCxnSpPr>
          <p:nvPr/>
        </p:nvCxnSpPr>
        <p:spPr>
          <a:xfrm flipV="1">
            <a:off x="10344838" y="681037"/>
            <a:ext cx="771181" cy="5398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152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E64E0E9-1FF1-1766-1968-356A531F3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81" y="0"/>
            <a:ext cx="10965838" cy="685800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3AADEED-090C-7025-364F-80AE0F9B6B31}"/>
              </a:ext>
            </a:extLst>
          </p:cNvPr>
          <p:cNvCxnSpPr>
            <a:cxnSpLocks/>
          </p:cNvCxnSpPr>
          <p:nvPr/>
        </p:nvCxnSpPr>
        <p:spPr>
          <a:xfrm flipV="1">
            <a:off x="7271133" y="1035586"/>
            <a:ext cx="187286" cy="5838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592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393DB5-73BA-F2BB-6FD5-289E0376E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442" y="0"/>
            <a:ext cx="8581116" cy="685800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5F033B4-797B-CF61-7724-041F3CEAC1C9}"/>
              </a:ext>
            </a:extLst>
          </p:cNvPr>
          <p:cNvCxnSpPr/>
          <p:nvPr/>
        </p:nvCxnSpPr>
        <p:spPr>
          <a:xfrm>
            <a:off x="1608463" y="4472848"/>
            <a:ext cx="1189822" cy="3194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134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D9FF2FE-EB15-2C15-24C8-6084BD288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155" y="0"/>
            <a:ext cx="8561690" cy="685800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DF010EA-C636-504A-9CB5-C6C41D7A4D68}"/>
              </a:ext>
            </a:extLst>
          </p:cNvPr>
          <p:cNvCxnSpPr/>
          <p:nvPr/>
        </p:nvCxnSpPr>
        <p:spPr>
          <a:xfrm>
            <a:off x="815248" y="2743200"/>
            <a:ext cx="1189822" cy="3194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89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B938383-E6A4-DCC4-F343-CF261FD48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993613" y="433051"/>
            <a:ext cx="11101330" cy="987101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목차</a:t>
            </a:r>
            <a:endParaRPr lang="ko-Kore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Isosceles Triangle 28">
            <a:extLst>
              <a:ext uri="{FF2B5EF4-FFF2-40B4-BE49-F238E27FC236}">
                <a16:creationId xmlns:a16="http://schemas.microsoft.com/office/drawing/2014/main" id="{314152DC-1FD3-5447-C5FD-EFB01515A605}"/>
              </a:ext>
            </a:extLst>
          </p:cNvPr>
          <p:cNvSpPr/>
          <p:nvPr/>
        </p:nvSpPr>
        <p:spPr>
          <a:xfrm>
            <a:off x="0" y="4021667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Isosceles Triangle 28">
            <a:extLst>
              <a:ext uri="{FF2B5EF4-FFF2-40B4-BE49-F238E27FC236}">
                <a16:creationId xmlns:a16="http://schemas.microsoft.com/office/drawing/2014/main" id="{5C33D9BE-9059-6A84-73D7-8E3B537B9914}"/>
              </a:ext>
            </a:extLst>
          </p:cNvPr>
          <p:cNvSpPr/>
          <p:nvPr/>
        </p:nvSpPr>
        <p:spPr>
          <a:xfrm rot="10800000">
            <a:off x="11744592" y="-2248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96E3A-0D12-CD60-F89A-7891C1D3C875}"/>
              </a:ext>
            </a:extLst>
          </p:cNvPr>
          <p:cNvSpPr txBox="1"/>
          <p:nvPr/>
        </p:nvSpPr>
        <p:spPr>
          <a:xfrm>
            <a:off x="1557052" y="2136727"/>
            <a:ext cx="6936514" cy="239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2Coding" panose="020B0609020101020101" pitchFamily="49" charset="-127"/>
                <a:ea typeface="D2Coding" panose="020B0609020101020101" pitchFamily="49" charset="-127"/>
                <a:cs typeface="+mn-cs"/>
              </a:rPr>
              <a:t>안드로이드 스튜디오 설치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2Coding" panose="020B0609020101020101" pitchFamily="49" charset="-127"/>
              <a:ea typeface="D2Coding" panose="020B0609020101020101" pitchFamily="49" charset="-127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2Coding" panose="020B0609020101020101" pitchFamily="49" charset="-127"/>
                <a:ea typeface="D2Coding" panose="020B0609020101020101" pitchFamily="49" charset="-127"/>
                <a:cs typeface="+mn-cs"/>
              </a:rPr>
              <a:t>안드로이드 스튜디오 설정 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2Coding" panose="020B0609020101020101" pitchFamily="49" charset="-127"/>
                <a:ea typeface="D2Coding" panose="020B0609020101020101" pitchFamily="49" charset="-127"/>
                <a:cs typeface="+mn-cs"/>
              </a:rPr>
              <a:t>(SDK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2Coding" panose="020B0609020101020101" pitchFamily="49" charset="-127"/>
                <a:ea typeface="D2Coding" panose="020B0609020101020101" pitchFamily="49" charset="-127"/>
                <a:cs typeface="+mn-cs"/>
              </a:rPr>
              <a:t> 다운로드 등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2Coding" panose="020B0609020101020101" pitchFamily="49" charset="-127"/>
                <a:ea typeface="D2Coding" panose="020B0609020101020101" pitchFamily="49" charset="-127"/>
                <a:cs typeface="+mn-cs"/>
              </a:rPr>
              <a:t>)</a:t>
            </a:r>
            <a:endParaRPr kumimoji="1" lang="ko-Kore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2Coding" panose="020B0609020101020101" pitchFamily="49" charset="-127"/>
              <a:ea typeface="D2Coding" panose="020B0609020101020101" pitchFamily="49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559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7C961FC-84A7-F27B-953E-576228B01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188" y="0"/>
            <a:ext cx="9440561" cy="6854394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B43992E-D09A-288F-76BB-D510AC7ADB53}"/>
              </a:ext>
            </a:extLst>
          </p:cNvPr>
          <p:cNvCxnSpPr>
            <a:cxnSpLocks/>
          </p:cNvCxnSpPr>
          <p:nvPr/>
        </p:nvCxnSpPr>
        <p:spPr>
          <a:xfrm>
            <a:off x="5883007" y="4439798"/>
            <a:ext cx="451692" cy="12999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986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93BF488-C46E-1BCD-4F2D-78D785239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847" y="0"/>
            <a:ext cx="9448305" cy="685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43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E1B4EE-EFE3-3FA7-DD82-F3D5CE974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761" y="0"/>
            <a:ext cx="8598477" cy="685800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30870BA-9A7C-9C26-5266-E257C7BB9A84}"/>
              </a:ext>
            </a:extLst>
          </p:cNvPr>
          <p:cNvCxnSpPr>
            <a:cxnSpLocks/>
          </p:cNvCxnSpPr>
          <p:nvPr/>
        </p:nvCxnSpPr>
        <p:spPr>
          <a:xfrm>
            <a:off x="7689773" y="5662671"/>
            <a:ext cx="705080" cy="7932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96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4AE7BFB-F127-14E1-56C8-ED06FFC76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011" y="0"/>
            <a:ext cx="8621977" cy="685800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404505A-EBD5-7620-6EE0-3986CBC795F0}"/>
              </a:ext>
            </a:extLst>
          </p:cNvPr>
          <p:cNvCxnSpPr/>
          <p:nvPr/>
        </p:nvCxnSpPr>
        <p:spPr>
          <a:xfrm>
            <a:off x="738130" y="5233013"/>
            <a:ext cx="1189822" cy="3194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540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32209EE-3CCA-1440-28AD-647B2B9A9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72" y="0"/>
            <a:ext cx="8707056" cy="685800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E378D22-B6F4-7B58-9F4A-051463298A57}"/>
              </a:ext>
            </a:extLst>
          </p:cNvPr>
          <p:cNvCxnSpPr>
            <a:cxnSpLocks/>
          </p:cNvCxnSpPr>
          <p:nvPr/>
        </p:nvCxnSpPr>
        <p:spPr>
          <a:xfrm>
            <a:off x="8934678" y="5706738"/>
            <a:ext cx="969485" cy="6389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631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F80E1-9CD4-7F53-2697-BC474AFF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86C9FA-AC03-BCC4-6C23-346FB684B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3AE17E-D5BF-6FD6-BEB4-7B35D6E7E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43" y="0"/>
            <a:ext cx="11037313" cy="685800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7EDEB62-2D40-57ED-29DC-04CD47FEE646}"/>
              </a:ext>
            </a:extLst>
          </p:cNvPr>
          <p:cNvCxnSpPr>
            <a:cxnSpLocks/>
          </p:cNvCxnSpPr>
          <p:nvPr/>
        </p:nvCxnSpPr>
        <p:spPr>
          <a:xfrm flipV="1">
            <a:off x="8405870" y="365125"/>
            <a:ext cx="627962" cy="5618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162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BBAFB88-6B93-0229-EC86-9907B4F61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567" y="0"/>
            <a:ext cx="38108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1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453BC0D-9974-3B3A-5A57-76F81A60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2553" y="2408238"/>
            <a:ext cx="10515600" cy="1325563"/>
          </a:xfrm>
        </p:spPr>
        <p:txBody>
          <a:bodyPr/>
          <a:lstStyle/>
          <a:p>
            <a:r>
              <a:rPr kumimoji="1" lang="ko-Kore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설치완료</a:t>
            </a:r>
          </a:p>
        </p:txBody>
      </p:sp>
    </p:spTree>
    <p:extLst>
      <p:ext uri="{BB962C8B-B14F-4D97-AF65-F5344CB8AC3E}">
        <p14:creationId xmlns:p14="http://schemas.microsoft.com/office/powerpoint/2010/main" val="74492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2C0ED4D-BC74-C3F7-BA11-7426A47F7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163"/>
            <a:ext cx="12192000" cy="6531674"/>
          </a:xfrm>
          <a:prstGeom prst="rect">
            <a:avLst/>
          </a:prstGeom>
        </p:spPr>
      </p:pic>
      <p:sp>
        <p:nvSpPr>
          <p:cNvPr id="2" name="액자 1">
            <a:extLst>
              <a:ext uri="{FF2B5EF4-FFF2-40B4-BE49-F238E27FC236}">
                <a16:creationId xmlns:a16="http://schemas.microsoft.com/office/drawing/2014/main" id="{A19BD72E-5857-D3D4-49D9-F711D0B12F33}"/>
              </a:ext>
            </a:extLst>
          </p:cNvPr>
          <p:cNvSpPr/>
          <p:nvPr/>
        </p:nvSpPr>
        <p:spPr>
          <a:xfrm>
            <a:off x="1703138" y="3881380"/>
            <a:ext cx="2914650" cy="971550"/>
          </a:xfrm>
          <a:prstGeom prst="frame">
            <a:avLst>
              <a:gd name="adj1" fmla="val 456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98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24B2B23-F747-CA74-FD52-3882D990D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380"/>
            <a:ext cx="12192000" cy="6561239"/>
          </a:xfrm>
          <a:prstGeom prst="rect">
            <a:avLst/>
          </a:prstGeom>
        </p:spPr>
      </p:pic>
      <p:sp>
        <p:nvSpPr>
          <p:cNvPr id="2" name="액자 1">
            <a:extLst>
              <a:ext uri="{FF2B5EF4-FFF2-40B4-BE49-F238E27FC236}">
                <a16:creationId xmlns:a16="http://schemas.microsoft.com/office/drawing/2014/main" id="{DBB36D47-DDBB-4C1F-7581-981650C946A3}"/>
              </a:ext>
            </a:extLst>
          </p:cNvPr>
          <p:cNvSpPr/>
          <p:nvPr/>
        </p:nvSpPr>
        <p:spPr>
          <a:xfrm>
            <a:off x="4638675" y="3683077"/>
            <a:ext cx="2914650" cy="971550"/>
          </a:xfrm>
          <a:prstGeom prst="frame">
            <a:avLst>
              <a:gd name="adj1" fmla="val 456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94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8217B9A-3222-A338-BF30-E858EB64E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20" y="186977"/>
            <a:ext cx="5200333" cy="39656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BA8279-E352-50BD-0C05-80CD06DA4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993" y="2745698"/>
            <a:ext cx="4734586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89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0DB52B7-BA2E-2A0B-CFC9-609D2B895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61" y="333657"/>
            <a:ext cx="4715533" cy="36676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DB2072-AFE6-59B3-5E87-4058032B3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398" y="2339565"/>
            <a:ext cx="4706007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59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4E3295F-40F9-1B35-C2F9-8FBAF0240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16" y="352710"/>
            <a:ext cx="4706007" cy="36485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E754A1-DB69-0D7A-0644-C1A0DC37D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153" y="3692399"/>
            <a:ext cx="3515216" cy="160995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35E7B6F-3DCF-B2F0-4CDB-84BB1D2D0032}"/>
              </a:ext>
            </a:extLst>
          </p:cNvPr>
          <p:cNvCxnSpPr/>
          <p:nvPr/>
        </p:nvCxnSpPr>
        <p:spPr>
          <a:xfrm>
            <a:off x="5883007" y="4439798"/>
            <a:ext cx="1189822" cy="3194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1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84CE512-BCB6-D07F-F964-2DC59EE0C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162" y="0"/>
            <a:ext cx="9147676" cy="6840259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61AB9FF-4815-C2D1-A522-792105A32D2E}"/>
              </a:ext>
            </a:extLst>
          </p:cNvPr>
          <p:cNvCxnSpPr/>
          <p:nvPr/>
        </p:nvCxnSpPr>
        <p:spPr>
          <a:xfrm>
            <a:off x="4252510" y="4594034"/>
            <a:ext cx="1189822" cy="3194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A91F71D-9A40-00EA-9104-80C81513015F}"/>
              </a:ext>
            </a:extLst>
          </p:cNvPr>
          <p:cNvCxnSpPr>
            <a:cxnSpLocks/>
          </p:cNvCxnSpPr>
          <p:nvPr/>
        </p:nvCxnSpPr>
        <p:spPr>
          <a:xfrm>
            <a:off x="7271133" y="5805889"/>
            <a:ext cx="462708" cy="5508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947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3E677A5-C987-2953-E221-34B7E5713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942" y="-1"/>
            <a:ext cx="908568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64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패싯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20</Words>
  <Application>Microsoft Macintosh PowerPoint</Application>
  <PresentationFormat>와이드스크린</PresentationFormat>
  <Paragraphs>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D2Coding</vt:lpstr>
      <vt:lpstr>맑은 고딕</vt:lpstr>
      <vt:lpstr>Arial</vt:lpstr>
      <vt:lpstr>Calibri</vt:lpstr>
      <vt:lpstr>Calibri Light</vt:lpstr>
      <vt:lpstr>Trebuchet MS</vt:lpstr>
      <vt:lpstr>Wingdings</vt:lpstr>
      <vt:lpstr>Wingdings 3</vt:lpstr>
      <vt:lpstr>Office 테마</vt:lpstr>
      <vt:lpstr>패싯</vt:lpstr>
      <vt:lpstr>1_Office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설치완료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chae sangmi</dc:creator>
  <cp:lastModifiedBy>chae sangmi</cp:lastModifiedBy>
  <cp:revision>2</cp:revision>
  <dcterms:created xsi:type="dcterms:W3CDTF">2022-08-15T12:31:18Z</dcterms:created>
  <dcterms:modified xsi:type="dcterms:W3CDTF">2022-08-15T15:07:31Z</dcterms:modified>
</cp:coreProperties>
</file>