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5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19F5E-7839-B24B-96E3-3D4E7049BA3F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B60A-E533-5F47-9FC3-FF597E9588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3088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01CB4-63AE-37AD-63C7-64F991A79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D4E8C-AA17-9982-D96C-1B8307655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C3492-E262-C425-D193-BB9793D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46DAB-50A6-DF7E-A687-01FDC242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7317C-9956-0B30-2AC4-16AF47C0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533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96440-AFAF-A5CB-CCD1-B93611C2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81AE1-8958-2B5A-BB6A-0C5BAD39E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0BAD3-9CA7-ADFA-681A-61461743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E9629-D0F8-7FF2-F21E-F1394096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E84362-9F54-278C-902A-5610CDD4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217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E635FD-DA9B-5C42-2D0D-81EA0226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3CAA7-7C17-8B3A-E01F-B964AD30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5742A-777A-8155-1BA4-9339F888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8089C-B0D6-D78F-834F-83A5E62F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8729F-7D63-623D-C236-C9AD82E8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9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AC7AD-9117-3A4C-977D-30BEFBA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6E3A5-26AD-7481-96FE-71C94A75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5660"/>
            <a:ext cx="10515600" cy="4351338"/>
          </a:xfrm>
        </p:spPr>
        <p:txBody>
          <a:bodyPr/>
          <a:lstStyle>
            <a:lvl1pPr>
              <a:defRPr sz="2400" b="0" i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C5066-1C60-9444-131B-58ED27F6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FEE12-3615-D6FB-A73E-EB54D5A1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70DDE-E17C-648C-D6FF-16731FA7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118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64A9-0280-7F98-E42B-848F5CB9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27E04-D864-99FB-2B30-72C8BD29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B5250-361A-80A6-DD5A-3008597E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F6718-23AC-1EA1-62E5-64C229F4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C7EE9-15A8-F4A6-DDF3-9D76A18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72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29817-7513-2563-7A33-D468F5AE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AE474-C580-19C7-BDC1-6DF9FD697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40F2D-6233-B742-FB03-B52399930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298C1-8BFF-3FE6-4F91-ECDA1A63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58F83B-F912-0A24-AC41-D75FF254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563D67-1ABC-108C-F854-613D37C9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8D4B2-2B28-3C4F-17EE-404ACFAC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BAB78-A8CF-EE13-52F4-A996B299D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547A1D-FED8-5078-465F-3C5436A96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19807E-6FF7-4A66-D577-CB6965A7B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C92344-9F5A-7F42-689E-437CECC66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22A7B-5E2D-9FEB-D405-BE35BC74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0A27A7-F72E-8800-E7AB-5D62303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34B6B0-2277-FB9B-99F5-27FBEAC2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199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89695-44AD-5B29-5A35-7246ED6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FF4E92-DD2F-8DAE-CA70-A90F421C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D5799-227F-76AA-E5A8-B4AF9E82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A2ED78-7FD1-2F0C-AFE7-D9E45019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5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839A09-676B-7B34-9DD5-B5A7AE34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F6717-900F-3415-4740-A1E52582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9D97D-CFC0-2096-C8CB-797AB50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56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4ADEE-8FC3-25C8-061D-6407F8E9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E2B77-3343-F6CA-6B26-9E7682D8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C2DE2-CE78-1B76-28C9-3245DC5D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CA7FA7-D328-DC6C-08A6-A99A59B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7B9B8-E34F-F09F-95C2-96E2F0DC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6AD70-001B-9AEB-9900-217CB9FF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60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CCB71-3CB8-3CB0-F621-42FAA0A9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E6A24-531C-F2A8-A95D-7BE351912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53413-8C36-836B-75D7-CFB49228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A5448-F59D-E980-283D-01DAE6B7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5D2F8-CEE7-A821-F1EF-3206B9C1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2F4D4-A3D9-48B3-CBAD-4507DE95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92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F3F91-D1F6-8329-33B4-99AA7880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1E661-B063-D749-544B-E6E0ACC9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7B4E7-E4E9-7543-AAA0-41D630E81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6A38-CB3D-8949-919C-C4303D3F6746}" type="datetimeFigureOut">
              <a:rPr kumimoji="1" lang="ko-Kore-KR" altLang="en-US" smtClean="0"/>
              <a:t>2022. 7. 24.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625DC7-0347-34B9-8E98-2C0464405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37CEB-D444-C0FD-3205-971E0138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7BB2-ADAF-1843-8384-6BFF77CEBC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93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99237" y="557212"/>
            <a:ext cx="3381375" cy="5743574"/>
          </a:xfrm>
          <a:prstGeom prst="rect">
            <a:avLst/>
          </a:prstGeom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77613" y="2046440"/>
            <a:ext cx="11302999" cy="939784"/>
          </a:xfrm>
        </p:spPr>
        <p:txBody>
          <a:bodyPr vert="horz" lIns="91440" tIns="45720" rIns="91440" bIns="45720" anchor="ctr">
            <a:normAutofit fontScale="90000"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에뮬레이터 캡쳐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21XXX</a:t>
            </a:r>
            <a: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아무개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_</a:t>
            </a:r>
            <a:r>
              <a:rPr lang="ko-KR" altLang="en-US" sz="380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과제</a:t>
            </a:r>
            <a:r>
              <a:rPr kumimoji="0" lang="en-US" altLang="ko-KR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3</a:t>
            </a:r>
            <a:br>
              <a:rPr kumimoji="0" lang="ko-KR" altLang="en-US" sz="3800" b="0" i="0" u="none" strike="noStrike" kern="1200" cap="none" spc="0" normalizeH="0" baseline="0" dirty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</a:br>
            <a:endParaRPr kumimoji="0" lang="ko-KR" altLang="en-US" sz="3800" b="0" i="0" u="none" strike="noStrike" kern="1200" cap="none" spc="0" normalizeH="0" baseline="0" dirty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0" y="3248977"/>
            <a:ext cx="609600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9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D2Coding</vt:lpstr>
      <vt:lpstr>Arial</vt:lpstr>
      <vt:lpstr>Calibri</vt:lpstr>
      <vt:lpstr>Calibri Light</vt:lpstr>
      <vt:lpstr>Office 테마</vt:lpstr>
      <vt:lpstr>에뮬레이터 캡쳐 21XXX아무개_과제3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안드로이드의 이해</dc:title>
  <dc:creator>chae sangmi</dc:creator>
  <cp:lastModifiedBy>chae sangmi</cp:lastModifiedBy>
  <cp:revision>8</cp:revision>
  <dcterms:created xsi:type="dcterms:W3CDTF">2022-07-22T15:01:52Z</dcterms:created>
  <dcterms:modified xsi:type="dcterms:W3CDTF">2022-07-24T05:17:32Z</dcterms:modified>
</cp:coreProperties>
</file>