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3" r:id="rId2"/>
    <p:sldId id="308" r:id="rId3"/>
    <p:sldId id="309" r:id="rId4"/>
    <p:sldId id="310" r:id="rId5"/>
    <p:sldId id="31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1CB4-63AE-37AD-63C7-64F991A7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D4E8C-AA17-9982-D96C-1B830765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C3492-E262-C425-D193-BB9793D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6DAB-50A6-DF7E-A687-01FDC242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7317C-9956-0B30-2AC4-16AF47C0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3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6440-AFAF-A5CB-CCD1-B93611C2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81AE1-8958-2B5A-BB6A-0C5BAD39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0BAD3-9CA7-ADFA-681A-61461743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9629-D0F8-7FF2-F21E-F1394096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4362-9F54-278C-902A-5610CDD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7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635FD-DA9B-5C42-2D0D-81EA0226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3CAA7-7C17-8B3A-E01F-B964AD30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5742A-777A-8155-1BA4-9339F88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089C-B0D6-D78F-834F-83A5E62F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729F-7D63-623D-C236-C9AD82E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9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C7AD-9117-3A4C-977D-30BEFB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E3A5-26AD-7481-96FE-71C94A75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5660"/>
            <a:ext cx="10515600" cy="4351338"/>
          </a:xfrm>
        </p:spPr>
        <p:txBody>
          <a:bodyPr/>
          <a:lstStyle>
            <a:lvl1pPr>
              <a:defRPr sz="2400" b="0" i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C5066-1C60-9444-131B-58ED27F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FEE12-3615-D6FB-A73E-EB54D5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0DDE-E17C-648C-D6FF-16731FA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1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64A9-0280-7F98-E42B-848F5CB9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7E04-D864-99FB-2B30-72C8BD29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B5250-361A-80A6-DD5A-3008597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6718-23AC-1EA1-62E5-64C229F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7EE9-15A8-F4A6-DDF3-9D76A18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2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9817-7513-2563-7A33-D468F5A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AE474-C580-19C7-BDC1-6DF9FD69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40F2D-6233-B742-FB03-B5239993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298C1-8BFF-3FE6-4F91-ECDA1A6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8F83B-F912-0A24-AC41-D75FF25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63D67-1ABC-108C-F854-613D37C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D4B2-2B28-3C4F-17EE-404ACFAC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BAB78-A8CF-EE13-52F4-A996B299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47A1D-FED8-5078-465F-3C5436A9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9807E-6FF7-4A66-D577-CB6965A7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92344-9F5A-7F42-689E-437CECC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22A7B-5E2D-9FEB-D405-BE35BC7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A27A7-F72E-8800-E7AB-5D62303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4B6B0-2277-FB9B-99F5-27FBEAC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9695-44AD-5B29-5A35-7246ED6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F4E92-DD2F-8DAE-CA70-A90F421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D5799-227F-76AA-E5A8-B4AF9E82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2ED78-7FD1-2F0C-AFE7-D9E4501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839A09-676B-7B34-9DD5-B5A7AE3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F6717-900F-3415-4740-A1E5258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D97D-CFC0-2096-C8CB-797AB50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6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ADEE-8FC3-25C8-061D-6407F8E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E2B77-3343-F6CA-6B26-9E7682D8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C2DE2-CE78-1B76-28C9-3245DC5D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A7FA7-D328-DC6C-08A6-A99A59B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B9B8-E34F-F09F-95C2-96E2F0D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6AD70-001B-9AEB-9900-217CB9F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6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CB71-3CB8-3CB0-F621-42FAA0A9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E6A24-531C-F2A8-A95D-7BE35191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53413-8C36-836B-75D7-CFB49228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A5448-F59D-E980-283D-01DAE6B7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5D2F8-CEE7-A821-F1EF-3206B9C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F4D4-A3D9-48B3-CBAD-4507DE9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9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3F91-D1F6-8329-33B4-99AA7880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1E661-B063-D749-544B-E6E0ACC9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B4E7-E4E9-7543-AAA0-41D630E8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25DC7-0347-34B9-8E98-2C046440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37CEB-D444-C0FD-3205-971E0138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3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657225"/>
            <a:ext cx="3352800" cy="5600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77300" y="600075"/>
            <a:ext cx="3314700" cy="565785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77613" y="2046440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캡쳐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(</a:t>
            </a:r>
            <a:r>
              <a:rPr kumimoji="0" lang="ko-KR" altLang="en-US" sz="38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둘중하나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)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그림파일저장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_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과제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5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880931" y="1665110"/>
            <a:ext cx="891468" cy="38132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956902" y="1684795"/>
            <a:ext cx="596971" cy="3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3181" y="1665110"/>
            <a:ext cx="891468" cy="38132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19151" y="1684795"/>
            <a:ext cx="596971" cy="3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70D543-30EF-973A-54E5-8159630CD8B2}"/>
              </a:ext>
            </a:extLst>
          </p:cNvPr>
          <p:cNvSpPr txBox="1">
            <a:spLocks/>
          </p:cNvSpPr>
          <p:nvPr/>
        </p:nvSpPr>
        <p:spPr>
          <a:xfrm>
            <a:off x="203551" y="82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kumimoji="1" lang="ko-KR" altLang="en-US"/>
              <a:t>과제 </a:t>
            </a:r>
            <a:r>
              <a:rPr kumimoji="1" lang="en-US" altLang="ko-KR"/>
              <a:t>5</a:t>
            </a: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959" y="208844"/>
            <a:ext cx="561975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5300" y="2009775"/>
            <a:ext cx="7829550" cy="4800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40" r="25590" b="13900"/>
          <a:stretch>
            <a:fillRect/>
          </a:stretch>
        </p:blipFill>
        <p:spPr>
          <a:xfrm>
            <a:off x="0" y="182320"/>
            <a:ext cx="9071742" cy="57215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29426" y="4406133"/>
            <a:ext cx="3727888" cy="60762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0590" y="1548633"/>
            <a:ext cx="1412327" cy="42698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줄무늬가 있는 오른쪽 화살표[S] 6"/>
          <p:cNvSpPr/>
          <p:nvPr/>
        </p:nvSpPr>
        <p:spPr>
          <a:xfrm rot="13166250" flipV="1">
            <a:off x="1885818" y="3009911"/>
            <a:ext cx="4020131" cy="255442"/>
          </a:xfrm>
          <a:prstGeom prst="stripedRightArrow">
            <a:avLst>
              <a:gd name="adj1" fmla="val 5000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2341" y="1203762"/>
            <a:ext cx="5763424" cy="365958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다운받은 </a:t>
            </a:r>
            <a:r>
              <a:rPr lang="en-US" altLang="ko-KR">
                <a:solidFill>
                  <a:srgbClr val="FF0000"/>
                </a:solidFill>
              </a:rPr>
              <a:t>first, second</a:t>
            </a:r>
            <a:r>
              <a:rPr lang="ko-KR" altLang="en-US">
                <a:solidFill>
                  <a:srgbClr val="FF0000"/>
                </a:solidFill>
              </a:rPr>
              <a:t> 그림을 </a:t>
            </a:r>
            <a:r>
              <a:rPr lang="en-US" altLang="ko-KR">
                <a:solidFill>
                  <a:srgbClr val="FF0000"/>
                </a:solidFill>
              </a:rPr>
              <a:t>app/res/drawable </a:t>
            </a:r>
            <a:r>
              <a:rPr lang="ko-KR" altLang="en-US">
                <a:solidFill>
                  <a:srgbClr val="FF0000"/>
                </a:solidFill>
              </a:rPr>
              <a:t>로 드레그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015" y="0"/>
            <a:ext cx="7058025" cy="5000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690" y="4953000"/>
            <a:ext cx="445770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24449" y="1276350"/>
            <a:ext cx="706755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" y="189441"/>
            <a:ext cx="6019800" cy="555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0578" y="4909079"/>
            <a:ext cx="4533900" cy="1666875"/>
          </a:xfrm>
          <a:prstGeom prst="rect">
            <a:avLst/>
          </a:prstGeom>
        </p:spPr>
      </p:pic>
      <p:sp>
        <p:nvSpPr>
          <p:cNvPr id="6" name="도형 5"/>
          <p:cNvSpPr/>
          <p:nvPr/>
        </p:nvSpPr>
        <p:spPr>
          <a:xfrm>
            <a:off x="3864681" y="4909079"/>
            <a:ext cx="2804583" cy="833437"/>
          </a:xfrm>
          <a:prstGeom prst="swooshArrow">
            <a:avLst>
              <a:gd name="adj1" fmla="val 25000"/>
              <a:gd name="adj2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708" y="5742516"/>
            <a:ext cx="807932" cy="361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이어서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31</Words>
  <Application>Microsoft Macintosh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D2Coding</vt:lpstr>
      <vt:lpstr>Arial</vt:lpstr>
      <vt:lpstr>Calibri</vt:lpstr>
      <vt:lpstr>Calibri Light</vt:lpstr>
      <vt:lpstr>Office 테마</vt:lpstr>
      <vt:lpstr>에뮬레이터 캡쳐(둘중하나) 그림파일저장 21XXX아무개_과제5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8</cp:revision>
  <dcterms:created xsi:type="dcterms:W3CDTF">2022-07-22T15:01:52Z</dcterms:created>
  <dcterms:modified xsi:type="dcterms:W3CDTF">2022-07-24T05:12:07Z</dcterms:modified>
</cp:coreProperties>
</file>