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6913-9B31-2DA7-DB6E-74797CE5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7B90F2-4B9E-EA42-DA7E-DEF498DE5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BC1A4-E62F-F0F6-5488-53CF1DFB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8592B-B463-B66B-BA74-999EB6B2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C4283-0479-A668-A9BB-1D124D80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51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7FFEE-F244-EF58-CDE4-F6C2022F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02B5A-75D3-C8FB-EACE-D56072DB2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D3F84-E7C9-FD07-B2CA-F0DA777F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4BC73-6A09-CEE7-F4C5-C80422E3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94616-3426-9283-5E07-41DAFEEE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99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0A396-10BD-F65A-ADC5-CF4736FF4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4B3ECB-8B48-03E9-DE54-6128FFA92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E2882-F61B-0234-7B00-FD6C8A15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CF6AD-D128-8F2C-EA87-020975ED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DBFA0-B24E-6996-5607-991A724D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4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F9EA-8CE4-A4CB-B4C5-BD89946F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1221-7F89-65B8-495E-76AA666A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E812E-39DB-6492-F593-80B7B1FA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1653B-A1A2-16F8-BAA8-89D4DA09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2918C-1E0D-4CDD-A986-CDDDAEFC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93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6F52B-34B6-C82C-98CA-854573F8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CE7C4-C20F-8076-3DEB-E8B9F5C2A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03B99-CA2C-09CF-922E-D83549B6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D165E-BA85-7C9C-2B4C-88530F34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5CD0F-FC50-01CB-0891-2C7F905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37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9659D-C477-21A3-FA02-2784009E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5D2E8-8CAA-BB56-1F9C-AAAE885D5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1DD9A-CECE-BEDA-FC0A-85589E5CB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FA659-C977-F048-620A-76669D67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129BD-D5C8-505D-6F23-147E3542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D0B54-F839-4B93-8C7A-1F9ACE3E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42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4A36B-142F-38FE-EF19-752C0B13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4525B-1440-FECF-C93C-2D10E892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8E796-E1D9-4499-4264-C8EE3DAD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300BE4-2FAE-573D-977A-2FFC08B5E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CCB518-186B-707C-835E-FD19141BC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14E9E4-D86A-9054-E954-5D7C5C2A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5113F0-1EA1-DAB9-18D6-81E25ED1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2C5786-84C2-E09D-D123-CD2546C7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29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1A984-F52B-A290-710A-FB7DFBDC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48A2F-1B1A-4C40-AB36-23172024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05A3C2-1921-F8D1-F948-EEA8DB64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C7A151-5282-CE75-F550-11AE5155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0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8381A2-5E73-6416-7968-EF508BA1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4BD289-1A36-4C63-FFFC-5C0C8996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ED5B03-D810-8372-075F-41EE654E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CACC-252E-66F4-B05B-EF1AF5C3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CA183-11FD-66C3-0F70-BEA9A63C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EA669-4FF3-D268-CA8B-B82649AE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FCBA4-D29D-6D9C-9F93-FF47B32D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17335-FC74-2166-1685-09A2EC18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88DC3-2BB8-12D2-6CF8-D0DD99A3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366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C6ECB-9471-4613-6A26-E04EC118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BCF534-DC3D-5330-F564-BA71D91FC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33BFC-673B-821C-1FC8-5D12DF278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89674-3AE3-9E10-A04D-8D2830C8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C342C-73C5-0D97-EC63-5FC9816C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C5BC5-5EE3-2715-D7AD-D0C6FEC1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5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6B1671-ACF8-40FE-EFDE-41EEBB34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800C6-05CE-79A2-1594-25305C84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5C46E-D8F8-DD00-3B1D-18BB59D3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F349-D872-EF47-B2DB-293BE1EBFEEA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3DCB0-E1A9-B012-F7D9-8411AE6A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F9B9A-45D9-880C-B06D-7B1AE771F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3D8E-63F1-2945-9A60-FF066FB275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083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717659" y="1022672"/>
            <a:ext cx="4952698" cy="4434052"/>
            <a:chOff x="1834382" y="1072383"/>
            <a:chExt cx="4952698" cy="4434052"/>
          </a:xfrm>
        </p:grpSpPr>
        <p:sp>
          <p:nvSpPr>
            <p:cNvPr id="5" name="직사각형 4"/>
            <p:cNvSpPr/>
            <p:nvPr/>
          </p:nvSpPr>
          <p:spPr>
            <a:xfrm>
              <a:off x="1834382" y="1072383"/>
              <a:ext cx="1543707" cy="188857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88952" y="1072383"/>
              <a:ext cx="1543707" cy="188857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34382" y="3617858"/>
              <a:ext cx="1543707" cy="188857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88952" y="3617858"/>
              <a:ext cx="1543707" cy="188857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위로 구부러진 화살표[C] 11"/>
            <p:cNvSpPr/>
            <p:nvPr/>
          </p:nvSpPr>
          <p:spPr>
            <a:xfrm rot="15882740" flipH="1">
              <a:off x="6241386" y="4191863"/>
              <a:ext cx="771853" cy="319536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도형 12"/>
            <p:cNvSpPr/>
            <p:nvPr/>
          </p:nvSpPr>
          <p:spPr>
            <a:xfrm rot="869608">
              <a:off x="3378090" y="1653999"/>
              <a:ext cx="1510862" cy="592587"/>
            </a:xfrm>
            <a:prstGeom prst="swooshArrow">
              <a:avLst>
                <a:gd name="adj1" fmla="val 25000"/>
                <a:gd name="adj2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[R] 13"/>
            <p:cNvCxnSpPr/>
            <p:nvPr/>
          </p:nvCxnSpPr>
          <p:spPr>
            <a:xfrm>
              <a:off x="4888952" y="4143123"/>
              <a:ext cx="1563649" cy="0"/>
            </a:xfrm>
            <a:prstGeom prst="line">
              <a:avLst/>
            </a:prstGeom>
            <a:ln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15029" y="1653999"/>
              <a:ext cx="251067" cy="362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93009" y="1835335"/>
              <a:ext cx="1486855" cy="365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LogInActivity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84914" y="1768774"/>
              <a:ext cx="1758892" cy="365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RegisterActivity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265" y="3694057"/>
              <a:ext cx="1485080" cy="363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MenuActivity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93010" y="4380630"/>
              <a:ext cx="1410654" cy="3630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MainActivity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21493" y="4568906"/>
              <a:ext cx="687271" cy="365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sub1</a:t>
              </a:r>
            </a:p>
          </p:txBody>
        </p:sp>
        <p:sp>
          <p:nvSpPr>
            <p:cNvPr id="21" name="줄무늬가 있는 오른쪽 화살표[S] 20"/>
            <p:cNvSpPr/>
            <p:nvPr/>
          </p:nvSpPr>
          <p:spPr>
            <a:xfrm rot="5351625">
              <a:off x="5321493" y="3027636"/>
              <a:ext cx="684972" cy="468038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882509" y="2785339"/>
            <a:ext cx="4684165" cy="1184681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RegisterActivity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에 버튼을 추가하여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클릭하면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MenuActivity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로 화면이 넘어가도록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기능 추가하기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세부 조건은 재량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5257310" y="592273"/>
            <a:ext cx="11302999" cy="939784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에뮬레이터 실행 동영상 녹화 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파일저장은 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21XXX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아무개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_</a:t>
            </a:r>
            <a:r>
              <a:rPr lang="ko-KR" altLang="en-US" sz="380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과제</a:t>
            </a:r>
            <a:r>
              <a:rPr lang="en-US" altLang="ko-KR" sz="380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7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endParaRPr kumimoji="0" lang="ko-KR" altLang="en-US" sz="3800" b="0" i="0" u="none" strike="noStrike" kern="1200" cap="none" spc="0" normalizeH="0" baseline="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25" name="직사각형 24"/>
          <p:cNvSpPr>
            <a:spLocks noGrp="1"/>
          </p:cNvSpPr>
          <p:nvPr/>
        </p:nvSpPr>
        <p:spPr>
          <a:xfrm>
            <a:off x="5670357" y="498683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LogInActivity-&gt;RgisterActivity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-&gt;MenuActivity-&gt;sub1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의 순서로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화면이 전환되는 과정을 녹화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에뮬레이터 실행 동영상 녹화  파일저장은 21XXX아무개_과제7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에뮬레이터 실행 동영상 녹화  파일저장은 21XXX아무개_과제7 </dc:title>
  <dc:creator>chae sangmi</dc:creator>
  <cp:lastModifiedBy>chae sangmi</cp:lastModifiedBy>
  <cp:revision>1</cp:revision>
  <dcterms:created xsi:type="dcterms:W3CDTF">2022-07-24T07:38:18Z</dcterms:created>
  <dcterms:modified xsi:type="dcterms:W3CDTF">2022-07-24T07:38:58Z</dcterms:modified>
</cp:coreProperties>
</file>