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302" r:id="rId2"/>
    <p:sldId id="273" r:id="rId3"/>
    <p:sldId id="274" r:id="rId4"/>
    <p:sldId id="279" r:id="rId5"/>
    <p:sldId id="275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33"/>
    <p:restoredTop sz="95952"/>
  </p:normalViewPr>
  <p:slideViewPr>
    <p:cSldViewPr snapToGrid="0">
      <p:cViewPr varScale="1">
        <p:scale>
          <a:sx n="80" d="100"/>
          <a:sy n="80" d="100"/>
        </p:scale>
        <p:origin x="22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19F5E-7839-B24B-96E3-3D4E7049BA3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1B60A-E533-5F47-9FC3-FF597E9588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088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7425267" y="0"/>
            <a:ext cx="4766733" cy="6866467"/>
            <a:chOff x="7425267" y="-8467"/>
            <a:chExt cx="4766733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 userDrawn="1"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637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88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74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462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981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372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8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515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2022. 9. 7.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024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865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769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04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86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902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833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76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06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89768-D870-3D43-9576-2EC3E4E58C6F}" type="datetimeFigureOut">
              <a:rPr kumimoji="1" lang="ko-Kore-KR" altLang="en-US" smtClean="0"/>
              <a:t>2022. 9. 7.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028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쓰레드로 애니메이션 만들기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4960939"/>
          </a:xfrm>
        </p:spPr>
        <p:txBody>
          <a:bodyPr vert="horz" lIns="91440" tIns="45720" rIns="91440" bIns="45720"/>
          <a:lstStyle/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새로운 프로젝트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-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Gs21XXXcsmAnimation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패키지이름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-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 dirty="0" err="1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org.techtown.animation</a:t>
            </a:r>
            <a:endParaRPr kumimoji="0" lang="en-US" altLang="ko-KR" sz="2400" b="0" i="0" u="none" strike="noStrike" kern="1200" cap="none" spc="0" normalizeH="0" baseline="0" dirty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face1.png~face5.png 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를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/app/</a:t>
            </a:r>
            <a:r>
              <a:rPr kumimoji="0" lang="en-US" altLang="ko-KR" sz="2400" b="0" i="0" u="none" strike="noStrike" kern="1200" cap="none" spc="0" normalizeH="0" baseline="0" dirty="0" err="1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src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/main/res/drawable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폴더에 복사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endParaRPr kumimoji="0" lang="ko-KR" altLang="en-US" sz="2400" b="0" i="0" u="none" strike="noStrike" kern="1200" cap="none" spc="0" normalizeH="0" baseline="0" dirty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작업 순서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 dirty="0" err="1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activity_main.xml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수정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-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 dirty="0" err="1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MainActivity.java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수정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-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17976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6353" y="0"/>
            <a:ext cx="11399108" cy="68580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90398" y="4255704"/>
            <a:ext cx="1480855" cy="5141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956223" y="3429000"/>
            <a:ext cx="1480855" cy="51416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86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918981" cy="6031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36660" y="954426"/>
            <a:ext cx="6255340" cy="590357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78546" y="954426"/>
            <a:ext cx="2950763" cy="25708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627048" y="2896597"/>
            <a:ext cx="4209003" cy="1362452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26"/>
          <p:cNvSpPr txBox="1"/>
          <p:nvPr/>
        </p:nvSpPr>
        <p:spPr>
          <a:xfrm>
            <a:off x="8801252" y="5103674"/>
            <a:ext cx="3260805" cy="904696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화면에 이미지를 보여주기 위해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Runnable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객체를 핸들러의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post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method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로 전달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30484" y="4975133"/>
            <a:ext cx="3244745" cy="39819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26"/>
          <p:cNvSpPr txBox="1"/>
          <p:nvPr/>
        </p:nvSpPr>
        <p:spPr>
          <a:xfrm>
            <a:off x="6859738" y="0"/>
            <a:ext cx="3260805" cy="36004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MainActivity.java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118558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Thread VS Service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서비스</a:t>
            </a:r>
          </a:p>
          <a:p>
            <a:pPr lvl="1">
              <a:defRPr/>
            </a:pPr>
            <a:r>
              <a:rPr lang="ko-KR" altLang="en-US"/>
              <a:t>백그라운드에서 실행될 수 있는 애플리케이션의 구성요소일 뿐</a:t>
            </a:r>
          </a:p>
          <a:p>
            <a:pPr lvl="1">
              <a:defRPr/>
            </a:pPr>
            <a:r>
              <a:rPr lang="ko-KR" altLang="en-US"/>
              <a:t>사용자가 애플리케이션과 상호작용하지 않아도 관계없으므로 필요한 경우에만 사용해야 함</a:t>
            </a:r>
            <a:r>
              <a:rPr lang="en-US" altLang="ko-KR"/>
              <a:t>.</a:t>
            </a:r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Thread</a:t>
            </a:r>
          </a:p>
          <a:p>
            <a:pPr lvl="1">
              <a:defRPr/>
            </a:pPr>
            <a:r>
              <a:rPr lang="ko-KR" altLang="en-US"/>
              <a:t>사용자가 애플리케이션과 상호작용하는 동안 메인스레드 밖에서 작업을 수행해야 하는 경우는 스레드 사용</a:t>
            </a:r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예를 들어 액티비티가 실행되는 중에만 음악을 재생하려면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Thread</a:t>
            </a:r>
          </a:p>
          <a:p>
            <a:pPr lvl="0">
              <a:defRPr/>
            </a:pPr>
            <a:r>
              <a:rPr lang="ko-KR" altLang="en-US"/>
              <a:t>액티비티가 종료되었어도 음악을 재생하려면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Service</a:t>
            </a:r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839" y="814054"/>
            <a:ext cx="11302999" cy="93978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/>
              <a:t>실행 과정 녹화 </a:t>
            </a:r>
            <a:r>
              <a:rPr lang="en-US" altLang="ko-KR" dirty="0"/>
              <a:t>(</a:t>
            </a:r>
            <a:r>
              <a:rPr lang="ko-KR" altLang="en-US" dirty="0" err="1"/>
              <a:t>실행후</a:t>
            </a:r>
            <a:r>
              <a:rPr lang="ko-KR" altLang="en-US" dirty="0"/>
              <a:t> 시작버튼 누르고 아이콘 </a:t>
            </a:r>
            <a:r>
              <a:rPr lang="ko-KR" altLang="en-US" dirty="0" err="1"/>
              <a:t>애니매이션</a:t>
            </a:r>
            <a:r>
              <a:rPr lang="ko-KR" altLang="en-US" dirty="0"/>
              <a:t> 녹화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ko-KR" altLang="en-US" dirty="0"/>
              <a:t>          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88779" y="1929726"/>
            <a:ext cx="2633059" cy="466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패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132</Words>
  <Application>Microsoft Macintosh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패싯</vt:lpstr>
      <vt:lpstr>쓰레드로 애니메이션 만들기 </vt:lpstr>
      <vt:lpstr>PowerPoint 프레젠테이션</vt:lpstr>
      <vt:lpstr>PowerPoint 프레젠테이션</vt:lpstr>
      <vt:lpstr>Thread VS Service</vt:lpstr>
      <vt:lpstr>실행 과정 녹화 (실행후 시작버튼 누르고 아이콘 애니매이션 녹화)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안드로이드의 이해</dc:title>
  <dc:creator>chae sangmi</dc:creator>
  <cp:lastModifiedBy>chae sangmi</cp:lastModifiedBy>
  <cp:revision>24</cp:revision>
  <dcterms:created xsi:type="dcterms:W3CDTF">2022-07-22T15:01:52Z</dcterms:created>
  <dcterms:modified xsi:type="dcterms:W3CDTF">2022-09-07T13:11:47Z</dcterms:modified>
</cp:coreProperties>
</file>