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6" r:id="rId2"/>
    <p:sldId id="296" r:id="rId3"/>
    <p:sldId id="301" r:id="rId4"/>
    <p:sldId id="298" r:id="rId5"/>
    <p:sldId id="299" r:id="rId6"/>
    <p:sldId id="300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3"/>
    <p:restoredTop sz="95964"/>
  </p:normalViewPr>
  <p:slideViewPr>
    <p:cSldViewPr snapToGrid="0" snapToObjects="1">
      <p:cViewPr varScale="1">
        <p:scale>
          <a:sx n="91" d="100"/>
          <a:sy n="91" d="100"/>
        </p:scale>
        <p:origin x="22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자유형 8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자유형 9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자유형 10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자유형 11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자유형 13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자유형 14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자유형 15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2021. 9. 22.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194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자유형 6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자유형 7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2021. 9. 22.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3966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자유형 7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자유형 9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자유형 10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자유형 11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자유형 1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자유형 13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자유형 14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2021. 9. 22.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17310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자유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2021. 9. 22.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692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2021. 9. 22.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3365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2021. 9. 22.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6040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자유형 7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 8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2021. 9. 22.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3491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2021. 9. 22.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89267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2021. 9. 22.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2837123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2021. 9. 22.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1622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2021. 9. 22.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075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[R] 19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그룹 20"/>
          <p:cNvGrpSpPr/>
          <p:nvPr/>
        </p:nvGrpSpPr>
        <p:grpSpPr>
          <a:xfrm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자유형 2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자유형 23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자유형 24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자유형 25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2021. 9. 22.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5627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자유형 99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그룹 10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자유형 10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자유형 97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자유형 98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자유형 100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자유형 10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자유형 96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2021. 9. 22.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5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40102" y="2585594"/>
            <a:ext cx="9635703" cy="957706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센서 활용 앱 만들기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618687" cy="939784"/>
          </a:xfrm>
        </p:spPr>
        <p:txBody>
          <a:bodyPr/>
          <a:lstStyle/>
          <a:p>
            <a:pPr>
              <a:defRPr/>
            </a:pPr>
            <a:r>
              <a:rPr lang="ko-Kore-KR" altLang="en-US" dirty="0"/>
              <a:t>가속도를 이용하여 </a:t>
            </a:r>
            <a:r>
              <a:rPr lang="en-US" altLang="ko-Kore-KR" dirty="0"/>
              <a:t>QR code </a:t>
            </a:r>
            <a:r>
              <a:rPr lang="ko-Kore-KR" altLang="en-US" dirty="0"/>
              <a:t>와 </a:t>
            </a:r>
            <a:r>
              <a:rPr lang="en-US" altLang="ko-Kore-KR" dirty="0"/>
              <a:t>Barcode</a:t>
            </a:r>
            <a:r>
              <a:rPr lang="ko-Kore-KR" altLang="en-US" dirty="0"/>
              <a:t>를 불러보자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6987" y="1063586"/>
            <a:ext cx="11302999" cy="4960939"/>
          </a:xfrm>
          <a:noFill/>
        </p:spPr>
        <p:txBody>
          <a:bodyPr/>
          <a:lstStyle/>
          <a:p>
            <a:pPr marL="342900" indent="-342900">
              <a:lnSpc>
                <a:spcPct val="150000"/>
              </a:lnSpc>
              <a:defRPr/>
            </a:pPr>
            <a:r>
              <a:rPr lang="en-US" altLang="ko-KR" dirty="0" err="1"/>
              <a:t>hardware.Sensor</a:t>
            </a:r>
            <a:r>
              <a:rPr lang="ko-KR" altLang="en-US" dirty="0"/>
              <a:t>는 총 </a:t>
            </a:r>
            <a:r>
              <a:rPr lang="en-US" altLang="ko-KR" dirty="0"/>
              <a:t>9</a:t>
            </a:r>
            <a:r>
              <a:rPr lang="ko-KR" altLang="en-US" dirty="0"/>
              <a:t>종의 센서를 지원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defRPr/>
            </a:pPr>
            <a:r>
              <a:rPr lang="en" altLang="ko-Kore-KR" dirty="0" err="1"/>
              <a:t>SensorManager</a:t>
            </a:r>
            <a:r>
              <a:rPr lang="ko-KR" altLang="en-US" dirty="0"/>
              <a:t>가 특정한 센서를 지정하게 되면 </a:t>
            </a:r>
            <a:r>
              <a:rPr lang="en" altLang="ko-Kore-KR" dirty="0" err="1"/>
              <a:t>SensorEvent</a:t>
            </a:r>
            <a:r>
              <a:rPr lang="en" altLang="ko-Kore-KR" dirty="0"/>
              <a:t> </a:t>
            </a:r>
            <a:r>
              <a:rPr lang="ko-KR" altLang="en-US" dirty="0"/>
              <a:t>가 발생함에 따라 </a:t>
            </a:r>
            <a:r>
              <a:rPr lang="en" altLang="ko-Kore-KR" dirty="0" err="1"/>
              <a:t>SensorEventListner</a:t>
            </a:r>
            <a:r>
              <a:rPr lang="ko-KR" altLang="en-US" dirty="0"/>
              <a:t>가 가동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defRPr/>
            </a:pPr>
            <a:r>
              <a:rPr lang="ko-KR" altLang="en-US" dirty="0"/>
              <a:t> </a:t>
            </a:r>
            <a:r>
              <a:rPr lang="en" altLang="ko-Kore-KR" dirty="0"/>
              <a:t>Accuracy </a:t>
            </a:r>
            <a:r>
              <a:rPr lang="ko-KR" altLang="en-US" dirty="0"/>
              <a:t>변동을 체크함과 아울러 </a:t>
            </a:r>
            <a:r>
              <a:rPr lang="en" altLang="ko-Kore-KR" dirty="0" err="1"/>
              <a:t>onSensorChanged</a:t>
            </a:r>
            <a:r>
              <a:rPr lang="en" altLang="ko-Kore-KR" dirty="0"/>
              <a:t> </a:t>
            </a:r>
            <a:r>
              <a:rPr lang="ko-KR" altLang="en-US" dirty="0"/>
              <a:t>에 의해 변동된 센서 값을 읽어 </a:t>
            </a:r>
            <a:r>
              <a:rPr lang="ko-Kore-KR" altLang="en-US" dirty="0"/>
              <a:t>들임</a:t>
            </a:r>
            <a:r>
              <a:rPr lang="en-US" altLang="ko-Kore-KR" dirty="0"/>
              <a:t>.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ko-Kore-KR" altLang="en-US" dirty="0"/>
              <a:t>프로젝트 이름은 </a:t>
            </a:r>
            <a:r>
              <a:rPr lang="en-US" altLang="ko-Kore-KR" dirty="0" err="1"/>
              <a:t>shakeCSM</a:t>
            </a:r>
            <a:r>
              <a:rPr lang="en-US" altLang="ko-Kore-KR" dirty="0"/>
              <a:t>(computer science master </a:t>
            </a:r>
            <a:r>
              <a:rPr lang="ko-Kore-KR" altLang="en-US" dirty="0"/>
              <a:t>아님</a:t>
            </a:r>
            <a:r>
              <a:rPr lang="en-US" altLang="ko-Kore-KR" dirty="0"/>
              <a:t>. </a:t>
            </a:r>
            <a:r>
              <a:rPr lang="ko-Kore-KR" altLang="en-US" dirty="0"/>
              <a:t>본인의 이니셜로</a:t>
            </a:r>
            <a:r>
              <a:rPr lang="en-US" altLang="ko-Kore-KR" dirty="0"/>
              <a:t>.</a:t>
            </a:r>
            <a:r>
              <a:rPr lang="en-US" altLang="ko-KR" dirty="0"/>
              <a:t>.)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ko-KR" altLang="en-US" dirty="0" err="1"/>
              <a:t>그외는</a:t>
            </a:r>
            <a:r>
              <a:rPr lang="ko-KR" altLang="en-US" dirty="0"/>
              <a:t> 재량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defRPr/>
            </a:pPr>
            <a:r>
              <a:rPr lang="ko-KR" altLang="en-US" dirty="0"/>
              <a:t>영상과 같이 작동하는 앱을 구현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ore-KR" dirty="0"/>
          </a:p>
          <a:p>
            <a:pPr marL="342900" indent="-342900">
              <a:lnSpc>
                <a:spcPct val="150000"/>
              </a:lnSpc>
              <a:defRPr/>
            </a:pPr>
            <a:endParaRPr lang="ko-KR" altLang="en-US" dirty="0"/>
          </a:p>
          <a:p>
            <a:pPr marL="0" indent="0">
              <a:buNone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913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722B6D2-9EBF-964B-8D4F-87494326BD0D}"/>
              </a:ext>
            </a:extLst>
          </p:cNvPr>
          <p:cNvGrpSpPr/>
          <p:nvPr/>
        </p:nvGrpSpPr>
        <p:grpSpPr>
          <a:xfrm>
            <a:off x="617930" y="1831305"/>
            <a:ext cx="10092872" cy="2609633"/>
            <a:chOff x="1194706" y="4082135"/>
            <a:chExt cx="10092872" cy="260963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6D17E82-56E4-5046-B5EA-A42F483921B2}"/>
                </a:ext>
              </a:extLst>
            </p:cNvPr>
            <p:cNvGrpSpPr/>
            <p:nvPr/>
          </p:nvGrpSpPr>
          <p:grpSpPr>
            <a:xfrm>
              <a:off x="1194706" y="4082135"/>
              <a:ext cx="10092872" cy="2609633"/>
              <a:chOff x="1036862" y="2940267"/>
              <a:chExt cx="10092872" cy="2609633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30036F7E-A1C9-EB49-893B-A656C29B75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17217" b="38446"/>
              <a:stretch/>
            </p:blipFill>
            <p:spPr>
              <a:xfrm>
                <a:off x="1036862" y="2940267"/>
                <a:ext cx="10092872" cy="2609633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1E3BF9B-3A81-EE4C-9E41-D6F468048FE7}"/>
                  </a:ext>
                </a:extLst>
              </p:cNvPr>
              <p:cNvSpPr/>
              <p:nvPr/>
            </p:nvSpPr>
            <p:spPr>
              <a:xfrm>
                <a:off x="4163786" y="4702629"/>
                <a:ext cx="3543300" cy="84727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6AE567-AB65-E64B-85EA-EBD4256465B3}"/>
                </a:ext>
              </a:extLst>
            </p:cNvPr>
            <p:cNvSpPr/>
            <p:nvPr/>
          </p:nvSpPr>
          <p:spPr>
            <a:xfrm>
              <a:off x="6794339" y="4082135"/>
              <a:ext cx="1643605" cy="3509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0" name="줄무늬가 있는 오른쪽 화살표[S] 9">
            <a:extLst>
              <a:ext uri="{FF2B5EF4-FFF2-40B4-BE49-F238E27FC236}">
                <a16:creationId xmlns:a16="http://schemas.microsoft.com/office/drawing/2014/main" id="{6FD09F32-A5CA-0E49-A2BA-48AC0D6775BB}"/>
              </a:ext>
            </a:extLst>
          </p:cNvPr>
          <p:cNvSpPr/>
          <p:nvPr/>
        </p:nvSpPr>
        <p:spPr>
          <a:xfrm rot="5400000">
            <a:off x="11102052" y="5863583"/>
            <a:ext cx="876586" cy="6286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41969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068C34-B576-AA4A-857F-DB75D826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818"/>
            <a:ext cx="12192000" cy="59583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8BA72DA-468C-204D-A199-B3B1C2B67D39}"/>
              </a:ext>
            </a:extLst>
          </p:cNvPr>
          <p:cNvSpPr/>
          <p:nvPr/>
        </p:nvSpPr>
        <p:spPr>
          <a:xfrm>
            <a:off x="3390314" y="1153551"/>
            <a:ext cx="3390314" cy="5486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재량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…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CEC3B1-B648-2A4E-8FBF-B0721C2F2193}"/>
              </a:ext>
            </a:extLst>
          </p:cNvPr>
          <p:cNvSpPr/>
          <p:nvPr/>
        </p:nvSpPr>
        <p:spPr>
          <a:xfrm>
            <a:off x="3739662" y="3036276"/>
            <a:ext cx="4011636" cy="3927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재량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…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줄무늬가 있는 오른쪽 화살표[S] 6">
            <a:extLst>
              <a:ext uri="{FF2B5EF4-FFF2-40B4-BE49-F238E27FC236}">
                <a16:creationId xmlns:a16="http://schemas.microsoft.com/office/drawing/2014/main" id="{BD0461D1-7951-084E-BA10-474B54E92EE6}"/>
              </a:ext>
            </a:extLst>
          </p:cNvPr>
          <p:cNvSpPr/>
          <p:nvPr/>
        </p:nvSpPr>
        <p:spPr>
          <a:xfrm rot="5400000">
            <a:off x="11102052" y="5863583"/>
            <a:ext cx="876586" cy="6286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9CC638-50FB-B344-AB01-D9F3820CB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260"/>
            <a:ext cx="12192000" cy="64854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360BFA-380D-A046-9CBB-EF4548DE8D2A}"/>
              </a:ext>
            </a:extLst>
          </p:cNvPr>
          <p:cNvSpPr/>
          <p:nvPr/>
        </p:nvSpPr>
        <p:spPr>
          <a:xfrm>
            <a:off x="4274234" y="4091353"/>
            <a:ext cx="4011636" cy="3927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재량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…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7851A-4EFB-5845-9E3F-C447141B406B}"/>
              </a:ext>
            </a:extLst>
          </p:cNvPr>
          <p:cNvSpPr/>
          <p:nvPr/>
        </p:nvSpPr>
        <p:spPr>
          <a:xfrm>
            <a:off x="4274234" y="4668129"/>
            <a:ext cx="4011636" cy="3927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재량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…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4071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EAA497E-9BCA-3141-A280-847B7F1B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70"/>
            <a:ext cx="12192000" cy="420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3513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75</Words>
  <Application>Microsoft Macintosh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Lucida Sans Unicode</vt:lpstr>
      <vt:lpstr>Wingdings</vt:lpstr>
      <vt:lpstr>Wingdings 3</vt:lpstr>
      <vt:lpstr>교차</vt:lpstr>
      <vt:lpstr>센서 활용 앱 만들기</vt:lpstr>
      <vt:lpstr>가속도를 이용하여 QR code 와 Barcode를 불러보자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Volley 사용 회원관리 앱 만들기</dc:title>
  <dc:creator>chae sangmi</dc:creator>
  <cp:lastModifiedBy>chae sangmi</cp:lastModifiedBy>
  <cp:revision>4</cp:revision>
  <dcterms:created xsi:type="dcterms:W3CDTF">2021-09-15T04:14:52Z</dcterms:created>
  <dcterms:modified xsi:type="dcterms:W3CDTF">2021-09-22T12:04:19Z</dcterms:modified>
</cp:coreProperties>
</file>