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3" r:id="rId13"/>
  </p:sldMasterIdLst>
  <p:sldIdLst>
    <p:sldId id="256" r:id="rId15"/>
    <p:sldId id="257" r:id="rId16"/>
    <p:sldId id="258" r:id="rId17"/>
    <p:sldId id="259" r:id="rId18"/>
    <p:sldId id="273" r:id="rId19"/>
    <p:sldId id="275" r:id="rId20"/>
    <p:sldId id="276" r:id="rId21"/>
    <p:sldId id="274" r:id="rId22"/>
    <p:sldId id="277" r:id="rId23"/>
    <p:sldId id="279" r:id="rId24"/>
    <p:sldId id="281" r:id="rId25"/>
    <p:sldId id="280" r:id="rId26"/>
    <p:sldId id="282" r:id="rId27"/>
    <p:sldId id="271" r:id="rId28"/>
    <p:sldId id="27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404040"/>
    <a:srgbClr val="FBFBFB"/>
    <a:srgbClr val="747172"/>
    <a:srgbClr val="FCFCF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216" y="108"/>
      </p:cViewPr>
      <p:guideLst>
        <p:guide orient="horz" pos="2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6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4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4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1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6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8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1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3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6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21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0262-6A25-4346-BCCE-3D43C72D7CF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2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4658300491.png"></Relationship><Relationship Id="rId3" Type="http://schemas.openxmlformats.org/officeDocument/2006/relationships/image" Target="../media/fImage197433112995.png"></Relationship><Relationship Id="rId4" Type="http://schemas.openxmlformats.org/officeDocument/2006/relationships/image" Target="../media/fImage199993121942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9713334827.png"></Relationship><Relationship Id="rId3" Type="http://schemas.openxmlformats.org/officeDocument/2006/relationships/image" Target="../media/image6.png"></Relationship><Relationship Id="rId4" Type="http://schemas.openxmlformats.org/officeDocument/2006/relationships/image" Target="../media/fImage22042753365436.png"></Relationship><Relationship Id="rId5" Type="http://schemas.openxmlformats.org/officeDocument/2006/relationships/image" Target="../media/fImage1489983432391.png"></Relationship><Relationship Id="rId6" Type="http://schemas.openxmlformats.org/officeDocument/2006/relationships/image" Target="../media/fImage1494103444604.png"></Relationship><Relationship Id="rId7" Type="http://schemas.openxmlformats.org/officeDocument/2006/relationships/image" Target="../media/fImage1499103453902.png"></Relationship><Relationship Id="rId8" Type="http://schemas.openxmlformats.org/officeDocument/2006/relationships/image" Target="../media/fImage9666351153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971354292.png"></Relationship><Relationship Id="rId3" Type="http://schemas.openxmlformats.org/officeDocument/2006/relationships/hyperlink" Target="http://27.35.110.134:8080/SoKick/frontend/login.html" TargetMode="Externa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9613552382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4.png"></Relationship><Relationship Id="rId4" Type="http://schemas.openxmlformats.org/officeDocument/2006/relationships/image" Target="../media/image6.png"></Relationship><Relationship Id="rId5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7.png"></Relationship><Relationship Id="rId5" Type="http://schemas.openxmlformats.org/officeDocument/2006/relationships/image" Target="../media/image10.png"></Relationship><Relationship Id="rId4" Type="http://schemas.openxmlformats.org/officeDocument/2006/relationships/image" Target="../media/image9.png"></Relationship><Relationship Id="rId6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621421441.png"></Relationship><Relationship Id="rId2" Type="http://schemas.openxmlformats.org/officeDocument/2006/relationships/image" Target="../media/fImage526362158467.png"></Relationship><Relationship Id="rId3" Type="http://schemas.openxmlformats.org/officeDocument/2006/relationships/image" Target="../media/fImage506312176334.png"></Relationship><Relationship Id="rId4" Type="http://schemas.openxmlformats.org/officeDocument/2006/relationships/image" Target="../media/fImage610702186500.png"></Relationship><Relationship Id="rId5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43822249169.png"></Relationship><Relationship Id="rId2" Type="http://schemas.openxmlformats.org/officeDocument/2006/relationships/image" Target="../media/fImage467102265724.png"></Relationship><Relationship Id="rId3" Type="http://schemas.openxmlformats.org/officeDocument/2006/relationships/image" Target="../media/fImage466982281478.png"></Relationship><Relationship Id="rId4" Type="http://schemas.openxmlformats.org/officeDocument/2006/relationships/image" Target="../media/fImage451002309358.png"></Relationship><Relationship Id="rId5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887103136962.png"></Relationship><Relationship Id="rId4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146582324464.png"></Relationship><Relationship Id="rId2" Type="http://schemas.openxmlformats.org/officeDocument/2006/relationships/image" Target="../media/fImage39503035705.png"></Relationship><Relationship Id="rId3" Type="http://schemas.openxmlformats.org/officeDocument/2006/relationships/image" Target="../media/fImage32333048145.png"></Relationship><Relationship Id="rId4" Type="http://schemas.openxmlformats.org/officeDocument/2006/relationships/image" Target="../media/fImage34683053281.png"></Relationship><Relationship Id="rId5" Type="http://schemas.openxmlformats.org/officeDocument/2006/relationships/image" Target="../media/fImage65293066827.png"></Relationship><Relationship Id="rId6" Type="http://schemas.openxmlformats.org/officeDocument/2006/relationships/image" Target="../media/fImage32953149961.png"></Relationship><Relationship Id="rId7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91205" y="2096770"/>
            <a:ext cx="5438140" cy="2493010"/>
            <a:chOff x="3291205" y="2096770"/>
            <a:chExt cx="5438140" cy="2493010"/>
          </a:xfrm>
        </p:grpSpPr>
        <p:sp>
          <p:nvSpPr>
            <p:cNvPr id="4" name="TextBox 3"/>
            <p:cNvSpPr txBox="1">
              <a:spLocks/>
            </p:cNvSpPr>
            <p:nvPr/>
          </p:nvSpPr>
          <p:spPr>
            <a:xfrm rot="0">
              <a:off x="3291205" y="2096770"/>
              <a:ext cx="5440045" cy="212534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6600" cap="none" dirty="0" smtClean="0" b="1" strike="noStrike">
                  <a:solidFill>
                    <a:srgbClr val="404040"/>
                  </a:solidFill>
                  <a:latin typeface="HY울릉도M" charset="0"/>
                  <a:ea typeface="HY울릉도M" charset="0"/>
                </a:rPr>
                <a:t>데이터 베이스</a:t>
              </a:r>
              <a:endParaRPr lang="ko-KR" altLang="en-US" sz="6600" cap="none" dirty="0" smtClean="0" b="1" strike="noStrike">
                <a:solidFill>
                  <a:srgbClr val="404040"/>
                </a:solidFill>
                <a:latin typeface="HY울릉도M" charset="0"/>
                <a:ea typeface="HY울릉도M" charset="0"/>
              </a:endParaRPr>
            </a:p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6600" cap="none" dirty="0" smtClean="0" b="1" strike="noStrike">
                  <a:solidFill>
                    <a:srgbClr val="404040"/>
                  </a:solidFill>
                  <a:latin typeface="HY울릉도M" charset="0"/>
                  <a:ea typeface="HY울릉도M" charset="0"/>
                </a:rPr>
                <a:t>팀프로젝트</a:t>
              </a:r>
              <a:endParaRPr lang="ko-KR" altLang="en-US" sz="6600" cap="none" dirty="0" smtClean="0" b="1" strike="noStrike">
                <a:solidFill>
                  <a:srgbClr val="404040"/>
                </a:solidFill>
                <a:latin typeface="HY울릉도M" charset="0"/>
                <a:ea typeface="HY울릉도M" charset="0"/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 rot="0">
              <a:off x="3291205" y="4220210"/>
              <a:ext cx="5439410" cy="36893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di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404040"/>
                  </a:solidFill>
                  <a:latin typeface="HY울릉도M" charset="0"/>
                  <a:ea typeface="HY울릉도M" charset="0"/>
                </a:rPr>
                <a:t>DataBase Team Project</a:t>
              </a:r>
              <a:endParaRPr lang="ko-KR" altLang="en-US" sz="18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269095" y="5300980"/>
            <a:ext cx="2922905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0404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2014105022 </a:t>
            </a:r>
            <a:r>
              <a:rPr lang="ko-KR" altLang="en-US" sz="2000" dirty="0" smtClean="0">
                <a:solidFill>
                  <a:srgbClr val="40404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김완기</a:t>
            </a:r>
            <a:endParaRPr lang="en-US" altLang="ko-KR" sz="2000" dirty="0" smtClean="0">
              <a:solidFill>
                <a:srgbClr val="404040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rgbClr val="40404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2014105040 </a:t>
            </a:r>
            <a:r>
              <a:rPr lang="ko-KR" altLang="en-US" sz="2000" dirty="0" smtClean="0">
                <a:solidFill>
                  <a:srgbClr val="40404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서상민</a:t>
            </a:r>
            <a:endParaRPr lang="en-US" altLang="ko-KR" sz="2000" dirty="0" smtClean="0">
              <a:solidFill>
                <a:srgbClr val="404040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rgbClr val="40404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2016115512 </a:t>
            </a:r>
            <a:r>
              <a:rPr lang="ko-KR" altLang="en-US" sz="2000" dirty="0" smtClean="0">
                <a:solidFill>
                  <a:srgbClr val="40404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이수민</a:t>
            </a:r>
            <a:endParaRPr lang="en-US" altLang="ko-KR" sz="2000" dirty="0" smtClean="0">
              <a:solidFill>
                <a:srgbClr val="404040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rgbClr val="40404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2016117078 </a:t>
            </a:r>
            <a:r>
              <a:rPr lang="ko-KR" altLang="en-US" sz="2000" dirty="0" smtClean="0">
                <a:solidFill>
                  <a:srgbClr val="40404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조현경</a:t>
            </a:r>
            <a:endParaRPr lang="ko-KR" altLang="en-US" sz="2000" dirty="0">
              <a:solidFill>
                <a:srgbClr val="404040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0" flipV="1">
            <a:off x="3284220" y="4149090"/>
            <a:ext cx="5486400" cy="635"/>
          </a:xfrm>
          <a:prstGeom prst="line"/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8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544195" y="476250"/>
            <a:ext cx="109220" cy="757555"/>
          </a:xfrm>
          <a:prstGeom prst="rect"/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latin typeface="HY동녘M" charset="0"/>
              <a:ea typeface="HY동녘M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652145" y="419735"/>
            <a:ext cx="179959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프로젝트 소개</a:t>
            </a:r>
            <a:endParaRPr lang="ko-KR" altLang="en-US" sz="20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625475" y="855345"/>
            <a:ext cx="1946910" cy="3073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747172"/>
                </a:solidFill>
                <a:latin typeface="HY울릉도M" charset="0"/>
                <a:ea typeface="HY울릉도M" charset="0"/>
              </a:rPr>
              <a:t>Back End - Oracle</a:t>
            </a:r>
            <a:endParaRPr lang="ko-KR" altLang="en-US" sz="1400" cap="none" dirty="0" smtClean="0" b="0" strike="noStrike">
              <a:solidFill>
                <a:srgbClr val="747172"/>
              </a:solidFill>
              <a:latin typeface="HY울릉도M" charset="0"/>
              <a:ea typeface="HY울릉도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0" flipV="1">
            <a:off x="652145" y="819785"/>
            <a:ext cx="1801495" cy="1270"/>
          </a:xfrm>
          <a:prstGeom prst="line"/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C:/Users/Wangi/AppData/Roaming/PolarisOffice/ETemp/12652_1841136/fImage146583004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5195" y="1851660"/>
            <a:ext cx="1648460" cy="3601085"/>
          </a:xfrm>
          <a:prstGeom prst="rect"/>
          <a:noFill/>
        </p:spPr>
      </p:pic>
      <p:cxnSp>
        <p:nvCxnSpPr>
          <p:cNvPr id="7" name="도형 6"/>
          <p:cNvCxnSpPr/>
          <p:nvPr/>
        </p:nvCxnSpPr>
        <p:spPr>
          <a:xfrm rot="0" flipV="1">
            <a:off x="1817370" y="4020820"/>
            <a:ext cx="2383790" cy="635"/>
          </a:xfrm>
          <a:prstGeom prst="straightConnector1"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7"/>
          <p:cNvSpPr>
            <a:spLocks/>
          </p:cNvSpPr>
          <p:nvPr/>
        </p:nvSpPr>
        <p:spPr>
          <a:xfrm rot="0">
            <a:off x="4183380" y="1011555"/>
            <a:ext cx="7844155" cy="4980940"/>
          </a:xfrm>
          <a:prstGeom prst="roundRect"/>
          <a:noFill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Wangi/AppData/Roaming/PolarisOffice/ETemp/12652_1841136/fImage19743311299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05655" y="1235710"/>
            <a:ext cx="3710305" cy="2236470"/>
          </a:xfrm>
          <a:prstGeom prst="rect"/>
          <a:noFill/>
        </p:spPr>
      </p:pic>
      <p:pic>
        <p:nvPicPr>
          <p:cNvPr id="10" name="그림 9" descr="C:/Users/Wangi/AppData/Roaming/PolarisOffice/ETemp/12652_1841136/fImage19999312194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27315" y="3430905"/>
            <a:ext cx="3717925" cy="2235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544195" y="476250"/>
            <a:ext cx="109220" cy="757555"/>
          </a:xfrm>
          <a:prstGeom prst="rect"/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latin typeface="HY동녘M" charset="0"/>
              <a:ea typeface="HY동녘M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652145" y="419735"/>
            <a:ext cx="179959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프로젝트 소개</a:t>
            </a:r>
            <a:endParaRPr lang="ko-KR" altLang="en-US" sz="20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488315" y="855345"/>
            <a:ext cx="1946910" cy="3073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747172"/>
                </a:solidFill>
                <a:latin typeface="HY울릉도M" charset="0"/>
                <a:ea typeface="HY울릉도M" charset="0"/>
              </a:rPr>
              <a:t>시스템 동작</a:t>
            </a:r>
            <a:endParaRPr lang="ko-KR" altLang="en-US" sz="1400" cap="none" dirty="0" smtClean="0" b="0" strike="noStrike">
              <a:solidFill>
                <a:srgbClr val="747172"/>
              </a:solidFill>
              <a:latin typeface="HY울릉도M" charset="0"/>
              <a:ea typeface="HY울릉도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0" flipV="1">
            <a:off x="652145" y="819785"/>
            <a:ext cx="1801495" cy="1270"/>
          </a:xfrm>
          <a:prstGeom prst="line"/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C:/Users/Wangi/AppData/Roaming/PolarisOffice/ETemp/12652_1841136/fImage1097133348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6040" y="1388110"/>
            <a:ext cx="2247265" cy="2821305"/>
          </a:xfrm>
          <a:prstGeom prst="rect"/>
          <a:noFill/>
        </p:spPr>
      </p:pic>
      <p:pic>
        <p:nvPicPr>
          <p:cNvPr id="7" name="그림 6" descr="C:/Users/Wangi/AppData/Roaming/PolarisOffice/ETemp/12652_1841136/image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1" t="9250" r="16138" b="18120"/>
          <a:stretch>
            <a:fillRect/>
          </a:stretch>
        </p:blipFill>
        <p:spPr>
          <a:xfrm rot="0">
            <a:off x="1945005" y="4981575"/>
            <a:ext cx="1012825" cy="1090295"/>
          </a:xfrm>
          <a:prstGeom prst="rect"/>
          <a:noFill/>
        </p:spPr>
      </p:pic>
      <p:cxnSp>
        <p:nvCxnSpPr>
          <p:cNvPr id="8" name="도형 7"/>
          <p:cNvCxnSpPr>
            <a:stCxn id="6" idx="2"/>
            <a:endCxn id="7" idx="0"/>
          </p:cNvCxnSpPr>
          <p:nvPr/>
        </p:nvCxnSpPr>
        <p:spPr>
          <a:xfrm rot="0" flipH="1">
            <a:off x="2451100" y="4208780"/>
            <a:ext cx="8890" cy="773430"/>
          </a:xfrm>
          <a:prstGeom prst="straightConnector1"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:/Users/Wangi/AppData/Roaming/PolarisOffice/ETemp/12652_1841136/fImage2204275336543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7335" y="1629410"/>
            <a:ext cx="3740785" cy="2340610"/>
          </a:xfrm>
          <a:prstGeom prst="rect"/>
          <a:noFill/>
        </p:spPr>
      </p:pic>
      <p:cxnSp>
        <p:nvCxnSpPr>
          <p:cNvPr id="10" name="도형 9"/>
          <p:cNvCxnSpPr/>
          <p:nvPr/>
        </p:nvCxnSpPr>
        <p:spPr>
          <a:xfrm rot="0">
            <a:off x="3582670" y="2798445"/>
            <a:ext cx="495300" cy="1270"/>
          </a:xfrm>
          <a:prstGeom prst="straightConnector1"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C:/Users/Wangi/AppData/Roaming/PolarisOffice/ETemp/12652_1841136/fImage148998343239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33130" y="1551940"/>
            <a:ext cx="1779905" cy="2752090"/>
          </a:xfrm>
          <a:prstGeom prst="rect"/>
          <a:noFill/>
        </p:spPr>
      </p:pic>
      <p:pic>
        <p:nvPicPr>
          <p:cNvPr id="12" name="그림 11" descr="C:/Users/Wangi/AppData/Roaming/PolarisOffice/ETemp/12652_1841136/fImage149410344460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86495" y="1276985"/>
            <a:ext cx="1774825" cy="2762885"/>
          </a:xfrm>
          <a:prstGeom prst="rect"/>
          <a:noFill/>
        </p:spPr>
      </p:pic>
      <p:pic>
        <p:nvPicPr>
          <p:cNvPr id="13" name="그림 12" descr="C:/Users/Wangi/AppData/Roaming/PolarisOffice/ETemp/12652_1841136/fImage1499103453902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29395" y="865505"/>
            <a:ext cx="1778635" cy="2932430"/>
          </a:xfrm>
          <a:prstGeom prst="rect"/>
          <a:noFill/>
        </p:spPr>
      </p:pic>
      <p:pic>
        <p:nvPicPr>
          <p:cNvPr id="14" name="그림 13" descr="C:/Users/Wangi/AppData/Roaming/PolarisOffice/ETemp/12652_1841136/image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1" t="9250" r="16138" b="18120"/>
          <a:stretch>
            <a:fillRect/>
          </a:stretch>
        </p:blipFill>
        <p:spPr>
          <a:xfrm rot="0">
            <a:off x="9157335" y="4975860"/>
            <a:ext cx="1012825" cy="1090295"/>
          </a:xfrm>
          <a:prstGeom prst="rect"/>
          <a:noFill/>
        </p:spPr>
      </p:pic>
      <p:cxnSp>
        <p:nvCxnSpPr>
          <p:cNvPr id="15" name="도형 14"/>
          <p:cNvCxnSpPr>
            <a:endCxn id="14" idx="0"/>
          </p:cNvCxnSpPr>
          <p:nvPr/>
        </p:nvCxnSpPr>
        <p:spPr>
          <a:xfrm rot="0">
            <a:off x="9660890" y="4295140"/>
            <a:ext cx="3175" cy="681355"/>
          </a:xfrm>
          <a:prstGeom prst="straightConnector1"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rot="0">
            <a:off x="7817485" y="2799080"/>
            <a:ext cx="712470" cy="5080"/>
          </a:xfrm>
          <a:prstGeom prst="straightConnector1"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/>
          <p:nvPr/>
        </p:nvCxnSpPr>
        <p:spPr>
          <a:xfrm rot="16200000" flipH="1" flipV="1">
            <a:off x="7600950" y="-788035"/>
            <a:ext cx="764540" cy="4071620"/>
          </a:xfrm>
          <a:prstGeom prst="curvedConnector3">
            <a:avLst>
              <a:gd name="adj1" fmla="val -33245"/>
            </a:avLst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16200000" flipV="1">
            <a:off x="4082415" y="-234950"/>
            <a:ext cx="241935" cy="3488690"/>
          </a:xfrm>
          <a:prstGeom prst="curvedConnector3">
            <a:avLst>
              <a:gd name="adj1" fmla="val 205606"/>
            </a:avLst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:/Users/Wangi/AppData/Roaming/PolarisOffice/ETemp/12652_1841136/fImage9666351153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1145" y="3909060"/>
            <a:ext cx="3737610" cy="1027430"/>
          </a:xfrm>
          <a:prstGeom prst="rect"/>
          <a:noFill/>
        </p:spPr>
      </p:pic>
      <p:pic>
        <p:nvPicPr>
          <p:cNvPr id="20" name="그림 19" descr="C:/Users/Wangi/AppData/Roaming/PolarisOffice/ETemp/12652_1841136/image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1" t="9250" r="16138" b="18120"/>
          <a:stretch>
            <a:fillRect/>
          </a:stretch>
        </p:blipFill>
        <p:spPr>
          <a:xfrm rot="0">
            <a:off x="5440680" y="4979035"/>
            <a:ext cx="1012825" cy="1090295"/>
          </a:xfrm>
          <a:prstGeom prst="rect"/>
          <a:noFill/>
        </p:spPr>
      </p:pic>
      <p:cxnSp>
        <p:nvCxnSpPr>
          <p:cNvPr id="21" name="도형 20"/>
          <p:cNvCxnSpPr>
            <a:endCxn id="20" idx="0"/>
          </p:cNvCxnSpPr>
          <p:nvPr/>
        </p:nvCxnSpPr>
        <p:spPr>
          <a:xfrm rot="0">
            <a:off x="5932170" y="4466590"/>
            <a:ext cx="15240" cy="513080"/>
          </a:xfrm>
          <a:prstGeom prst="straightConnector1"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544195" y="476250"/>
            <a:ext cx="109220" cy="757555"/>
          </a:xfrm>
          <a:prstGeom prst="rect"/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latin typeface="HY동녘M" charset="0"/>
              <a:ea typeface="HY동녘M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652145" y="419735"/>
            <a:ext cx="179959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프로젝트 시연</a:t>
            </a:r>
            <a:endParaRPr lang="ko-KR" altLang="en-US" sz="20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0" flipV="1">
            <a:off x="652145" y="819785"/>
            <a:ext cx="1801495" cy="1270"/>
          </a:xfrm>
          <a:prstGeom prst="line"/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/>
          </p:cNvSpPr>
          <p:nvPr/>
        </p:nvSpPr>
        <p:spPr>
          <a:xfrm rot="0">
            <a:off x="625475" y="855345"/>
            <a:ext cx="1826895" cy="3073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747172"/>
                </a:solidFill>
                <a:latin typeface="HY울릉도M" charset="0"/>
                <a:ea typeface="HY울릉도M" charset="0"/>
              </a:rPr>
              <a:t>웹 페이지</a:t>
            </a:r>
            <a:endParaRPr lang="ko-KR" altLang="en-US" sz="1400" cap="none" dirty="0" smtClean="0" b="0" strike="noStrike">
              <a:solidFill>
                <a:srgbClr val="747172"/>
              </a:solidFill>
              <a:latin typeface="HY울릉도M" charset="0"/>
              <a:ea typeface="HY울릉도M" charset="0"/>
            </a:endParaRPr>
          </a:p>
        </p:txBody>
      </p:sp>
      <p:pic>
        <p:nvPicPr>
          <p:cNvPr id="7" name="그림 6" descr="C:/Users/Wangi/AppData/Roaming/PolarisOffice/ETemp/12652_1841136/fImage10971354292.png">
            <a:hlinkClick r:id="rId3"/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73500" y="813435"/>
            <a:ext cx="4450715" cy="5582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544195" y="476250"/>
            <a:ext cx="109220" cy="757555"/>
          </a:xfrm>
          <a:prstGeom prst="rect"/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latin typeface="HY동녘M" charset="0"/>
              <a:ea typeface="HY동녘M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652145" y="419735"/>
            <a:ext cx="179959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프로젝트 시연</a:t>
            </a:r>
            <a:endParaRPr lang="ko-KR" altLang="en-US" sz="20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625475" y="855345"/>
            <a:ext cx="1826895" cy="3073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747172"/>
                </a:solidFill>
                <a:latin typeface="HY울릉도M" charset="0"/>
                <a:ea typeface="HY울릉도M" charset="0"/>
              </a:rPr>
              <a:t>원격</a:t>
            </a:r>
            <a:endParaRPr lang="ko-KR" altLang="en-US" sz="1400" cap="none" dirty="0" smtClean="0" b="0" strike="noStrike">
              <a:solidFill>
                <a:srgbClr val="747172"/>
              </a:solidFill>
              <a:latin typeface="HY울릉도M" charset="0"/>
              <a:ea typeface="HY울릉도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0" flipV="1">
            <a:off x="652145" y="819785"/>
            <a:ext cx="1801495" cy="1270"/>
          </a:xfrm>
          <a:prstGeom prst="line"/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C:/Users/Wangi/AppData/Roaming/PolarisOffice/ETemp/12652_1841136/fImage16961355238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56305" y="1830705"/>
            <a:ext cx="5288280" cy="32023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195" y="476250"/>
            <a:ext cx="107950" cy="75628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521335" y="419735"/>
            <a:ext cx="205930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느낀점 및 QnA</a:t>
            </a:r>
            <a:endParaRPr lang="ko-KR" altLang="en-US" sz="20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225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4195" y="855345"/>
            <a:ext cx="1907540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747172"/>
                </a:solidFill>
                <a:latin typeface="HY울릉도M" charset="0"/>
                <a:ea typeface="HY울릉도M" charset="0"/>
              </a:rPr>
              <a:t>느낀점</a:t>
            </a:r>
            <a:endParaRPr lang="ko-KR" altLang="en-US" sz="1400" cap="none" dirty="0" smtClean="0" b="0" strike="noStrike">
              <a:solidFill>
                <a:srgbClr val="747172"/>
              </a:solidFill>
              <a:latin typeface="HY울릉도M" charset="0"/>
              <a:ea typeface="HY울릉도M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489325" y="1994535"/>
            <a:ext cx="2554605" cy="539750"/>
            <a:chOff x="3489325" y="1994535"/>
            <a:chExt cx="2554605" cy="53975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489325" y="1994535"/>
              <a:ext cx="899795" cy="539750"/>
            </a:xfrm>
            <a:prstGeom prst="roundRect">
              <a:avLst>
                <a:gd name="adj" fmla="val 4762"/>
              </a:avLst>
            </a:prstGeom>
            <a:solidFill>
              <a:srgbClr val="747172"/>
            </a:solidFill>
            <a:ln>
              <a:solidFill>
                <a:srgbClr val="747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느낀점</a:t>
              </a:r>
              <a:endPara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516755" y="2110105"/>
              <a:ext cx="0" cy="307975"/>
            </a:xfrm>
            <a:prstGeom prst="line">
              <a:avLst/>
            </a:prstGeom>
            <a:ln w="12700">
              <a:solidFill>
                <a:srgbClr val="7471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16755" y="2110105"/>
              <a:ext cx="1527175" cy="307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747172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Thoughts</a:t>
              </a:r>
              <a:endParaRPr lang="ko-KR" altLang="en-US" sz="1400" dirty="0">
                <a:solidFill>
                  <a:srgbClr val="747172"/>
                </a:solidFill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 flipH="1">
              <a:off x="6043930" y="2108835"/>
              <a:ext cx="0" cy="309880"/>
            </a:xfrm>
            <a:prstGeom prst="line">
              <a:avLst/>
            </a:prstGeom>
            <a:ln w="12700">
              <a:solidFill>
                <a:srgbClr val="7471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9325" y="2534285"/>
            <a:ext cx="5428615" cy="18167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조원들끼리 역할을 분담하고 기획을 세우며</a:t>
            </a:r>
            <a:endParaRPr lang="ko-KR" altLang="en-US" sz="16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많은 고민을 하고 연구를 했다.</a:t>
            </a:r>
            <a:endParaRPr lang="ko-KR" altLang="en-US" sz="16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데이터베이스가 어떻게 적용되고 어떻게 활용되는지</a:t>
            </a:r>
            <a:endParaRPr lang="ko-KR" altLang="en-US" sz="16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알게 되었고 많은 공부가 된 것 같다.</a:t>
            </a:r>
            <a:endParaRPr lang="ko-KR" altLang="en-US" sz="16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조원들 모두 좋은 경험이었다고 생각한다.</a:t>
            </a:r>
            <a:endParaRPr lang="ko-KR" altLang="en-US" sz="16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8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/>
        </p:nvSpPr>
        <p:spPr>
          <a:xfrm rot="0">
            <a:off x="3291205" y="1081405"/>
            <a:ext cx="5438775" cy="3138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cap="none" dirty="0" smtClean="0" b="1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THANK YOU</a:t>
            </a:r>
            <a:endParaRPr lang="ko-KR" altLang="en-US" sz="6600" cap="none" dirty="0" smtClean="0" b="1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cap="none" dirty="0" smtClean="0" b="1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FOR LISTENING</a:t>
            </a:r>
            <a:endParaRPr lang="ko-KR" altLang="en-US" sz="6600" cap="none" dirty="0" smtClean="0" b="1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291205" y="4220210"/>
            <a:ext cx="544004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DataBase Team Project</a:t>
            </a:r>
            <a:endParaRPr lang="ko-KR" altLang="en-US" sz="18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rot="0" flipV="1">
            <a:off x="3198495" y="4063365"/>
            <a:ext cx="5486400" cy="635"/>
          </a:xfrm>
          <a:prstGeom prst="line"/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4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96205" y="343535"/>
            <a:ext cx="1800225" cy="72009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목    차</a:t>
            </a:r>
            <a:endParaRPr lang="ko-KR" altLang="en-US" sz="2400" b="1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6160" y="1621155"/>
            <a:ext cx="2521585" cy="39681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1.  프로젝트 소개</a:t>
            </a:r>
            <a:endParaRPr lang="ko-KR" altLang="en-US" sz="18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-</a:t>
            </a:r>
            <a:endParaRPr lang="ko-KR" altLang="en-US" sz="18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2.  프로젝트 시연</a:t>
            </a:r>
            <a:endParaRPr lang="ko-KR" altLang="en-US" sz="18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-</a:t>
            </a:r>
            <a:endParaRPr lang="ko-KR" altLang="en-US" sz="18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3.  느낀점 및 QnA</a:t>
            </a:r>
            <a:endParaRPr lang="ko-KR" altLang="en-US" sz="18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404040"/>
                </a:solidFill>
                <a:latin typeface="HY울릉도M" charset="0"/>
                <a:ea typeface="HY울릉도M" charset="0"/>
              </a:rPr>
              <a:t>-</a:t>
            </a:r>
            <a:endParaRPr lang="ko-KR" altLang="en-US" sz="1800" cap="none" dirty="0" smtClean="0" b="0" strike="noStrike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4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195" y="476250"/>
            <a:ext cx="107950" cy="75628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 smtClean="0">
                <a:solidFill>
                  <a:srgbClr val="40404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프로젝트 소개</a:t>
            </a:r>
            <a:endParaRPr lang="en-US" altLang="ko-KR" sz="2000" dirty="0" smtClean="0">
              <a:solidFill>
                <a:srgbClr val="40404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51100" y="1451610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이  </a:t>
            </a:r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름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51100" y="3237865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개  요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51100" y="5024755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효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과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478530" y="156781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8530" y="1567815"/>
            <a:ext cx="15271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74717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Project Name</a:t>
            </a:r>
            <a:endParaRPr lang="ko-KR" altLang="en-US" sz="1400" dirty="0">
              <a:solidFill>
                <a:srgbClr val="747172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5005705" y="1565910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78530" y="333057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8530" y="3330575"/>
            <a:ext cx="154622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74717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Project Outline</a:t>
            </a:r>
            <a:endParaRPr lang="ko-KR" altLang="en-US" sz="1400" dirty="0">
              <a:solidFill>
                <a:srgbClr val="747172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5024755" y="3330575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78530" y="515937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78530" y="5157470"/>
            <a:ext cx="157416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4717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E</a:t>
            </a:r>
            <a:r>
              <a:rPr lang="en-US" altLang="ko-KR" sz="1400" dirty="0" smtClean="0">
                <a:solidFill>
                  <a:srgbClr val="74717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ffectiveness</a:t>
            </a:r>
            <a:endParaRPr lang="ko-KR" altLang="en-US" sz="1400" dirty="0">
              <a:solidFill>
                <a:srgbClr val="747172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5052695" y="5157470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00680" y="1997075"/>
            <a:ext cx="7306310" cy="584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SoKick - 경북대학교 킥보드 대여 시스템</a:t>
            </a:r>
            <a:endParaRPr lang="ko-KR" altLang="en-US" sz="16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680" y="3778250"/>
            <a:ext cx="7306310" cy="8312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경북대학교 내에서 킥보드 대여를 하기 위한</a:t>
            </a:r>
            <a:endParaRPr lang="ko-KR" altLang="en-US" sz="16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데이터 베이스 기반 시스템 구축</a:t>
            </a:r>
            <a:endParaRPr lang="ko-KR" altLang="en-US" sz="16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00680" y="5566410"/>
            <a:ext cx="7306310" cy="584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킥보드를 대여하기 위한 간단한 시스템으로 학우들의 편의 증진</a:t>
            </a:r>
            <a:endParaRPr lang="ko-KR" altLang="en-US" sz="16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cxnSp>
        <p:nvCxnSpPr>
          <p:cNvPr id="27" name="직선 연결선 26"/>
          <p:cNvCxnSpPr>
            <a:stCxn id="2" idx="3"/>
          </p:cNvCxnSpPr>
          <p:nvPr/>
        </p:nvCxnSpPr>
        <p:spPr>
          <a:xfrm flipV="1">
            <a:off x="652145" y="819785"/>
            <a:ext cx="1800225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/>
          </p:cNvSpPr>
          <p:nvPr/>
        </p:nvSpPr>
        <p:spPr>
          <a:xfrm>
            <a:off x="1543050" y="855345"/>
            <a:ext cx="90868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747172"/>
                </a:solidFill>
                <a:latin typeface="HY울릉도M" charset="0"/>
                <a:ea typeface="HY울릉도M" charset="0"/>
              </a:rPr>
              <a:t>개요</a:t>
            </a:r>
            <a:endParaRPr lang="ko-KR" altLang="en-US" sz="1400" b="0" strike="noStrike" cap="none" dirty="0" smtClean="0">
              <a:solidFill>
                <a:srgbClr val="747172"/>
              </a:solidFill>
              <a:latin typeface="HY울릉도M" charset="0"/>
              <a:ea typeface="HY울릉도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9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195" y="476250"/>
            <a:ext cx="107950" cy="75628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 smtClean="0">
                <a:solidFill>
                  <a:srgbClr val="40404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프로젝트 소개</a:t>
            </a:r>
            <a:endParaRPr lang="en-US" altLang="ko-KR" sz="2000" dirty="0" smtClean="0">
              <a:solidFill>
                <a:srgbClr val="40404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543050" y="855345"/>
            <a:ext cx="90868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747172"/>
                </a:solidFill>
                <a:latin typeface="HY울릉도M" charset="0"/>
                <a:ea typeface="HY울릉도M" charset="0"/>
              </a:rPr>
              <a:t>역할분담</a:t>
            </a:r>
            <a:endParaRPr lang="ko-KR" altLang="en-US" sz="1400" b="0" strike="noStrike" cap="none" dirty="0" smtClean="0">
              <a:solidFill>
                <a:srgbClr val="747172"/>
              </a:solidFill>
              <a:latin typeface="HY울릉도M" charset="0"/>
              <a:ea typeface="HY울릉도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225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5"/>
          <p:cNvCxnSpPr/>
          <p:nvPr/>
        </p:nvCxnSpPr>
        <p:spPr>
          <a:xfrm>
            <a:off x="1499870" y="3549015"/>
            <a:ext cx="9164955" cy="635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flipV="1">
            <a:off x="6086475" y="685800"/>
            <a:ext cx="26035" cy="5924550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t="6500" r="7768" b="20620"/>
          <a:stretch>
            <a:fillRect/>
          </a:stretch>
        </p:blipFill>
        <p:spPr>
          <a:xfrm>
            <a:off x="2888615" y="3977005"/>
            <a:ext cx="1560830" cy="1346835"/>
          </a:xfrm>
          <a:prstGeom prst="rect">
            <a:avLst/>
          </a:prstGeom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t="6500" r="7768" b="20620"/>
          <a:stretch>
            <a:fillRect/>
          </a:stretch>
        </p:blipFill>
        <p:spPr>
          <a:xfrm>
            <a:off x="7735570" y="3980180"/>
            <a:ext cx="1560830" cy="1346835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r="7138" b="14499"/>
          <a:stretch>
            <a:fillRect/>
          </a:stretch>
        </p:blipFill>
        <p:spPr>
          <a:xfrm>
            <a:off x="3103245" y="908685"/>
            <a:ext cx="1342390" cy="1343025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1" t="9250" r="16138" b="18120"/>
          <a:stretch>
            <a:fillRect/>
          </a:stretch>
        </p:blipFill>
        <p:spPr>
          <a:xfrm>
            <a:off x="7860665" y="822960"/>
            <a:ext cx="1320800" cy="1423670"/>
          </a:xfrm>
          <a:prstGeom prst="rect">
            <a:avLst/>
          </a:prstGeom>
          <a:noFill/>
        </p:spPr>
      </p:pic>
      <p:sp>
        <p:nvSpPr>
          <p:cNvPr id="12" name="TextBox 11"/>
          <p:cNvSpPr txBox="1">
            <a:spLocks/>
          </p:cNvSpPr>
          <p:nvPr/>
        </p:nvSpPr>
        <p:spPr>
          <a:xfrm>
            <a:off x="3371850" y="2529205"/>
            <a:ext cx="803275" cy="5848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김완기</a:t>
            </a:r>
            <a:endParaRPr lang="ko-KR" altLang="en-US" sz="16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서버</a:t>
            </a:r>
            <a:endParaRPr lang="ko-KR" altLang="en-US" sz="16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7747000" y="2532380"/>
            <a:ext cx="1545590" cy="5848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조현경</a:t>
            </a:r>
            <a:endParaRPr lang="ko-KR" altLang="en-US" sz="16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데이터베이스</a:t>
            </a:r>
            <a:endParaRPr lang="ko-KR" altLang="en-US" sz="16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3375025" y="5584190"/>
            <a:ext cx="803275" cy="5848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서상민</a:t>
            </a:r>
            <a:endParaRPr lang="ko-KR" altLang="en-US" sz="16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웹</a:t>
            </a:r>
            <a:endParaRPr lang="ko-KR" altLang="en-US" sz="16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8110220" y="5578475"/>
            <a:ext cx="803275" cy="5848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이수민</a:t>
            </a:r>
            <a:endParaRPr lang="ko-KR" altLang="en-US" sz="16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웹</a:t>
            </a:r>
            <a:endParaRPr lang="ko-KR" altLang="en-US" sz="16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9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 smtClean="0">
              <a:latin typeface="HY동녘M" charset="0"/>
              <a:ea typeface="HY동녘M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652145" y="419735"/>
            <a:ext cx="1798955" cy="4006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프로젝트 소개</a:t>
            </a:r>
            <a:endParaRPr lang="ko-KR" altLang="en-US" sz="20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097280" y="855345"/>
            <a:ext cx="135445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747172"/>
                </a:solidFill>
                <a:latin typeface="HY울릉도M" charset="0"/>
                <a:ea typeface="HY울릉도M" charset="0"/>
              </a:rPr>
              <a:t>시스템 구조도</a:t>
            </a:r>
            <a:endParaRPr lang="ko-KR" altLang="en-US" sz="1400" b="0" strike="noStrike" cap="none" dirty="0" smtClean="0">
              <a:solidFill>
                <a:srgbClr val="747172"/>
              </a:solidFill>
              <a:latin typeface="HY울릉도M" charset="0"/>
              <a:ea typeface="HY울릉도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6"/>
          <p:cNvSpPr>
            <a:spLocks/>
          </p:cNvSpPr>
          <p:nvPr/>
        </p:nvSpPr>
        <p:spPr>
          <a:xfrm>
            <a:off x="1842770" y="1320165"/>
            <a:ext cx="8504555" cy="5144135"/>
          </a:xfrm>
          <a:prstGeom prst="roundRect">
            <a:avLst/>
          </a:prstGeom>
          <a:noFill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10" y="949325"/>
            <a:ext cx="3761105" cy="714375"/>
          </a:xfrm>
          <a:prstGeom prst="rect">
            <a:avLst/>
          </a:prstGeom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60" y="4789805"/>
            <a:ext cx="2249805" cy="730885"/>
          </a:xfrm>
          <a:prstGeom prst="rect">
            <a:avLst/>
          </a:prstGeom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5" y="4650740"/>
            <a:ext cx="1162685" cy="1362710"/>
          </a:xfrm>
          <a:prstGeom prst="rect">
            <a:avLst/>
          </a:prstGeom>
          <a:noFill/>
        </p:spPr>
      </p:pic>
      <p:sp>
        <p:nvSpPr>
          <p:cNvPr id="10" name="TextBox 9"/>
          <p:cNvSpPr txBox="1">
            <a:spLocks/>
          </p:cNvSpPr>
          <p:nvPr/>
        </p:nvSpPr>
        <p:spPr>
          <a:xfrm>
            <a:off x="3646805" y="5521960"/>
            <a:ext cx="1085850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000000"/>
                </a:solidFill>
                <a:latin typeface="HY울릉도M" charset="0"/>
                <a:ea typeface="HY울릉도M" charset="0"/>
              </a:rPr>
              <a:t>Oracle</a:t>
            </a:r>
            <a:endParaRPr lang="ko-KR" altLang="en-US" sz="1400" b="0" strike="noStrike" cap="none" dirty="0" smtClean="0">
              <a:solidFill>
                <a:srgbClr val="000000"/>
              </a:solidFill>
              <a:latin typeface="HY울릉도M" charset="0"/>
              <a:ea typeface="HY울릉도M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000000"/>
                </a:solidFill>
                <a:latin typeface="HY울릉도M" charset="0"/>
                <a:ea typeface="HY울릉도M" charset="0"/>
              </a:rPr>
              <a:t>DataBase</a:t>
            </a:r>
            <a:endParaRPr lang="ko-KR" altLang="en-US" sz="1400" b="0" strike="noStrike" cap="none" dirty="0" smtClean="0">
              <a:solidFill>
                <a:srgbClr val="000000"/>
              </a:solidFill>
              <a:latin typeface="HY울릉도M" charset="0"/>
              <a:ea typeface="HY울릉도M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20" y="2039620"/>
            <a:ext cx="1534795" cy="1535430"/>
          </a:xfrm>
          <a:prstGeom prst="rect">
            <a:avLst/>
          </a:prstGeom>
          <a:noFill/>
        </p:spPr>
      </p:pic>
      <p:sp>
        <p:nvSpPr>
          <p:cNvPr id="12" name="TextBox 11"/>
          <p:cNvSpPr txBox="1">
            <a:spLocks/>
          </p:cNvSpPr>
          <p:nvPr/>
        </p:nvSpPr>
        <p:spPr>
          <a:xfrm>
            <a:off x="5450205" y="3578860"/>
            <a:ext cx="1305560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000000"/>
                </a:solidFill>
                <a:latin typeface="HY울릉도M" charset="0"/>
                <a:ea typeface="HY울릉도M" charset="0"/>
              </a:rPr>
              <a:t>Java</a:t>
            </a:r>
            <a:endParaRPr lang="ko-KR" altLang="en-US" sz="1400" b="0" strike="noStrike" cap="none" dirty="0" smtClean="0">
              <a:solidFill>
                <a:srgbClr val="000000"/>
              </a:solidFill>
              <a:latin typeface="HY울릉도M" charset="0"/>
              <a:ea typeface="HY울릉도M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000000"/>
                </a:solidFill>
                <a:latin typeface="HY울릉도M" charset="0"/>
                <a:ea typeface="HY울릉도M" charset="0"/>
              </a:rPr>
              <a:t>Application</a:t>
            </a:r>
            <a:endParaRPr lang="ko-KR" altLang="en-US" sz="1400" b="0" strike="noStrike" cap="none" dirty="0" smtClean="0">
              <a:solidFill>
                <a:srgbClr val="000000"/>
              </a:solidFill>
              <a:latin typeface="HY울릉도M" charset="0"/>
              <a:ea typeface="HY울릉도M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 flipV="1">
            <a:off x="5048885" y="4072255"/>
            <a:ext cx="703580" cy="720090"/>
          </a:xfrm>
          <a:prstGeom prst="straightConnector1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flipH="1" flipV="1">
            <a:off x="6369050" y="4055110"/>
            <a:ext cx="592455" cy="746125"/>
          </a:xfrm>
          <a:prstGeom prst="straightConnector1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>
            <a:stCxn id="11" idx="0"/>
            <a:endCxn id="6" idx="2"/>
          </p:cNvCxnSpPr>
          <p:nvPr/>
        </p:nvCxnSpPr>
        <p:spPr>
          <a:xfrm flipH="1" flipV="1">
            <a:off x="6100445" y="1663065"/>
            <a:ext cx="8890" cy="377190"/>
          </a:xfrm>
          <a:prstGeom prst="straightConnector1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 smtClean="0">
              <a:latin typeface="HY동녘M" charset="0"/>
              <a:ea typeface="HY동녘M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652145" y="419735"/>
            <a:ext cx="1798955" cy="4006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프로젝트 소개</a:t>
            </a:r>
            <a:endParaRPr lang="ko-KR" altLang="en-US" sz="20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702945" y="855345"/>
            <a:ext cx="174942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747172"/>
                </a:solidFill>
                <a:latin typeface="HY울릉도M" charset="0"/>
                <a:ea typeface="HY울릉도M" charset="0"/>
              </a:rPr>
              <a:t>Front End - HTML</a:t>
            </a:r>
            <a:endParaRPr lang="ko-KR" altLang="en-US" sz="1400" cap="none" dirty="0" smtClean="0" b="0" strike="noStrike">
              <a:solidFill>
                <a:srgbClr val="747172"/>
              </a:solidFill>
              <a:latin typeface="HY울릉도M" charset="0"/>
              <a:ea typeface="HY울릉도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C:/Users/Wangi/AppData/Roaming/PolarisOffice/ETemp/12652_1841136/fImage6214214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754" y="2324100"/>
            <a:ext cx="1372235" cy="2210435"/>
          </a:xfrm>
          <a:prstGeom prst="rect"/>
          <a:noFill/>
        </p:spPr>
      </p:pic>
      <p:pic>
        <p:nvPicPr>
          <p:cNvPr id="7" name="그림 6" descr="C:/Users/Wangi/AppData/Roaming/PolarisOffice/ETemp/12652_1841136/fImage52636215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9105" y="316865"/>
            <a:ext cx="7295515" cy="3459480"/>
          </a:xfrm>
          <a:prstGeom prst="rect"/>
          <a:noFill/>
        </p:spPr>
      </p:pic>
      <p:pic>
        <p:nvPicPr>
          <p:cNvPr id="8" name="그림 7" descr="C:/Users/Wangi/AppData/Roaming/PolarisOffice/ETemp/12652_1841136/fImage50631217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6250" y="1507490"/>
            <a:ext cx="7280275" cy="3456940"/>
          </a:xfrm>
          <a:prstGeom prst="rect"/>
          <a:noFill/>
        </p:spPr>
      </p:pic>
      <p:pic>
        <p:nvPicPr>
          <p:cNvPr id="9" name="그림 8" descr="C:/Users/Wangi/AppData/Roaming/PolarisOffice/ETemp/12652_1841136/fImage61070218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9105" y="2957830"/>
            <a:ext cx="7288530" cy="3437890"/>
          </a:xfrm>
          <a:prstGeom prst="rect"/>
          <a:noFill/>
        </p:spPr>
      </p:pic>
      <p:cxnSp>
        <p:nvCxnSpPr>
          <p:cNvPr id="10" name="도형 9"/>
          <p:cNvCxnSpPr>
            <a:endCxn id="7" idx="1"/>
          </p:cNvCxnSpPr>
          <p:nvPr/>
        </p:nvCxnSpPr>
        <p:spPr>
          <a:xfrm rot="0" flipV="1">
            <a:off x="2065655" y="2045970"/>
            <a:ext cx="2204085" cy="2044065"/>
          </a:xfrm>
          <a:prstGeom prst="straightConnector1"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 flipV="1">
            <a:off x="2137410" y="3240405"/>
            <a:ext cx="2140585" cy="921385"/>
          </a:xfrm>
          <a:prstGeom prst="straightConnector1"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endCxn id="9" idx="1"/>
          </p:cNvCxnSpPr>
          <p:nvPr/>
        </p:nvCxnSpPr>
        <p:spPr>
          <a:xfrm rot="0">
            <a:off x="2108835" y="4440555"/>
            <a:ext cx="2160905" cy="236220"/>
          </a:xfrm>
          <a:prstGeom prst="straightConnector1"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 smtClean="0">
              <a:latin typeface="HY동녘M" charset="0"/>
              <a:ea typeface="HY동녘M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652145" y="419735"/>
            <a:ext cx="1798955" cy="4006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프로젝트 소개</a:t>
            </a:r>
            <a:endParaRPr lang="ko-KR" altLang="en-US" sz="20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/>
          </p:cNvSpPr>
          <p:nvPr/>
        </p:nvSpPr>
        <p:spPr>
          <a:xfrm rot="0">
            <a:off x="702945" y="855345"/>
            <a:ext cx="1749425" cy="3073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747172"/>
                </a:solidFill>
                <a:latin typeface="HY울릉도M" charset="0"/>
                <a:ea typeface="HY울릉도M" charset="0"/>
              </a:rPr>
              <a:t>Front End - JSP</a:t>
            </a:r>
            <a:endParaRPr lang="ko-KR" altLang="en-US" sz="1400" cap="none" dirty="0" smtClean="0" b="0" strike="noStrike">
              <a:solidFill>
                <a:srgbClr val="747172"/>
              </a:solidFill>
              <a:latin typeface="HY울릉도M" charset="0"/>
              <a:ea typeface="HY울릉도M" charset="0"/>
            </a:endParaRPr>
          </a:p>
        </p:txBody>
      </p:sp>
      <p:pic>
        <p:nvPicPr>
          <p:cNvPr id="7" name="그림 6" descr="C:/Users/Wangi/AppData/Roaming/PolarisOffice/ETemp/12652_1841136/fImage43822249169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3620" y="2325370"/>
            <a:ext cx="1308735" cy="2159000"/>
          </a:xfrm>
          <a:prstGeom prst="rect"/>
          <a:noFill/>
        </p:spPr>
      </p:pic>
      <p:pic>
        <p:nvPicPr>
          <p:cNvPr id="8" name="그림 7" descr="C:/Users/Wangi/AppData/Roaming/PolarisOffice/ETemp/12652_1841136/fImage46710226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9105" y="319405"/>
            <a:ext cx="7297420" cy="3453130"/>
          </a:xfrm>
          <a:prstGeom prst="rect"/>
          <a:noFill/>
        </p:spPr>
      </p:pic>
      <p:cxnSp>
        <p:nvCxnSpPr>
          <p:cNvPr id="9" name="도형 8"/>
          <p:cNvCxnSpPr>
            <a:endCxn id="8" idx="1"/>
          </p:cNvCxnSpPr>
          <p:nvPr/>
        </p:nvCxnSpPr>
        <p:spPr>
          <a:xfrm rot="0" flipV="1">
            <a:off x="2271395" y="2045335"/>
            <a:ext cx="1998345" cy="612775"/>
          </a:xfrm>
          <a:prstGeom prst="straightConnector1"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C:/Users/Wangi/AppData/Roaming/PolarisOffice/ETemp/12652_1841136/fImage46698228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9105" y="1706245"/>
            <a:ext cx="7297420" cy="3453130"/>
          </a:xfrm>
          <a:prstGeom prst="rect"/>
          <a:noFill/>
        </p:spPr>
      </p:pic>
      <p:cxnSp>
        <p:nvCxnSpPr>
          <p:cNvPr id="11" name="도형 10"/>
          <p:cNvCxnSpPr>
            <a:endCxn id="10" idx="1"/>
          </p:cNvCxnSpPr>
          <p:nvPr/>
        </p:nvCxnSpPr>
        <p:spPr>
          <a:xfrm rot="0" flipV="1">
            <a:off x="1748790" y="3432175"/>
            <a:ext cx="2520950" cy="83185"/>
          </a:xfrm>
          <a:prstGeom prst="straightConnector1"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:/Users/Wangi/AppData/Roaming/PolarisOffice/ETemp/12652_1841136/fImage4510023093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77995" y="2948940"/>
            <a:ext cx="7288530" cy="3446780"/>
          </a:xfrm>
          <a:prstGeom prst="rect"/>
          <a:noFill/>
        </p:spPr>
      </p:pic>
      <p:cxnSp>
        <p:nvCxnSpPr>
          <p:cNvPr id="13" name="도형 12"/>
          <p:cNvCxnSpPr>
            <a:endCxn id="12" idx="1"/>
          </p:cNvCxnSpPr>
          <p:nvPr/>
        </p:nvCxnSpPr>
        <p:spPr>
          <a:xfrm rot="0">
            <a:off x="1962785" y="4380865"/>
            <a:ext cx="2315845" cy="291465"/>
          </a:xfrm>
          <a:prstGeom prst="straightConnector1"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 smtClean="0">
              <a:latin typeface="HY동녘M" charset="0"/>
              <a:ea typeface="HY동녘M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652145" y="419735"/>
            <a:ext cx="1798955" cy="4006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프로젝트 소개</a:t>
            </a:r>
            <a:endParaRPr lang="ko-KR" altLang="en-US" sz="20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097280" y="855345"/>
            <a:ext cx="1355090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747172"/>
                </a:solidFill>
                <a:latin typeface="HY울릉도M" charset="0"/>
                <a:ea typeface="HY울릉도M" charset="0"/>
              </a:rPr>
              <a:t>ER Diagram</a:t>
            </a:r>
            <a:endParaRPr lang="ko-KR" altLang="en-US" sz="1400" cap="none" dirty="0" smtClean="0" b="0" strike="noStrike">
              <a:solidFill>
                <a:srgbClr val="747172"/>
              </a:solidFill>
              <a:latin typeface="HY울릉도M" charset="0"/>
              <a:ea typeface="HY울릉도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C:/Users/Wangi/AppData/Roaming/PolarisOffice/ETemp/12652_1841136/fImage88710313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0330" y="779780"/>
            <a:ext cx="8919845" cy="55962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 smtClean="0">
              <a:latin typeface="HY동녘M" charset="0"/>
              <a:ea typeface="HY동녘M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652145" y="419735"/>
            <a:ext cx="1798955" cy="4006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404040"/>
                </a:solidFill>
                <a:latin typeface="HY울릉도M" charset="0"/>
                <a:ea typeface="HY울릉도M" charset="0"/>
              </a:rPr>
              <a:t>프로젝트 소개</a:t>
            </a:r>
            <a:endParaRPr lang="ko-KR" altLang="en-US" sz="2000" b="0" strike="noStrike" cap="none" dirty="0" smtClean="0">
              <a:solidFill>
                <a:srgbClr val="404040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625475" y="855345"/>
            <a:ext cx="194691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747172"/>
                </a:solidFill>
                <a:latin typeface="HY울릉도M" charset="0"/>
                <a:ea typeface="HY울릉도M" charset="0"/>
              </a:rPr>
              <a:t>Back End - Oracle</a:t>
            </a:r>
            <a:endParaRPr lang="ko-KR" altLang="en-US" sz="1400" cap="none" dirty="0" smtClean="0" b="0" strike="noStrike">
              <a:solidFill>
                <a:srgbClr val="747172"/>
              </a:solidFill>
              <a:latin typeface="HY울릉도M" charset="0"/>
              <a:ea typeface="HY울릉도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C:/Users/Wangi/AppData/Roaming/PolarisOffice/ETemp/12652_1841136/fImage14658232446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5195" y="1851660"/>
            <a:ext cx="1648460" cy="3601085"/>
          </a:xfrm>
          <a:prstGeom prst="rect"/>
          <a:noFill/>
        </p:spPr>
      </p:pic>
      <p:cxnSp>
        <p:nvCxnSpPr>
          <p:cNvPr id="7" name="도형 6"/>
          <p:cNvCxnSpPr/>
          <p:nvPr/>
        </p:nvCxnSpPr>
        <p:spPr>
          <a:xfrm rot="0" flipV="1">
            <a:off x="2339975" y="2400300"/>
            <a:ext cx="1861185" cy="635"/>
          </a:xfrm>
          <a:prstGeom prst="straightConnector1"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/Users/Wangi/AppData/Roaming/PolarisOffice/ETemp/12652_1841136/fImage3950303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07280" y="1680210"/>
            <a:ext cx="2000885" cy="1200785"/>
          </a:xfrm>
          <a:prstGeom prst="rect"/>
          <a:noFill/>
        </p:spPr>
      </p:pic>
      <p:pic>
        <p:nvPicPr>
          <p:cNvPr id="9" name="그림 8" descr="C:/Users/Wangi/AppData/Roaming/PolarisOffice/ETemp/12652_1841136/fImage3233304814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29245" y="1684020"/>
            <a:ext cx="1753235" cy="1038860"/>
          </a:xfrm>
          <a:prstGeom prst="rect"/>
          <a:noFill/>
        </p:spPr>
      </p:pic>
      <p:pic>
        <p:nvPicPr>
          <p:cNvPr id="10" name="그림 9" descr="C:/Users/Wangi/AppData/Roaming/PolarisOffice/ETemp/12652_1841136/fImage3468305328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03470" y="3002915"/>
            <a:ext cx="3020060" cy="1057910"/>
          </a:xfrm>
          <a:prstGeom prst="rect"/>
          <a:noFill/>
        </p:spPr>
      </p:pic>
      <p:pic>
        <p:nvPicPr>
          <p:cNvPr id="11" name="그림 10" descr="C:/Users/Wangi/AppData/Roaming/PolarisOffice/ETemp/12652_1841136/fImage6529306682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06080" y="2998470"/>
            <a:ext cx="3553460" cy="1581785"/>
          </a:xfrm>
          <a:prstGeom prst="rect"/>
          <a:noFill/>
        </p:spPr>
      </p:pic>
      <p:sp>
        <p:nvSpPr>
          <p:cNvPr id="13" name="도형 12"/>
          <p:cNvSpPr>
            <a:spLocks/>
          </p:cNvSpPr>
          <p:nvPr/>
        </p:nvSpPr>
        <p:spPr>
          <a:xfrm rot="0">
            <a:off x="4183380" y="1011555"/>
            <a:ext cx="7844155" cy="4980940"/>
          </a:xfrm>
          <a:prstGeom prst="roundRect"/>
          <a:noFill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Wangi/AppData/Roaming/PolarisOffice/ETemp/12652_1841136/fImage3295314996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00930" y="4302760"/>
            <a:ext cx="1906270" cy="13728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87</Paragraphs>
  <Words>230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baisc</dc:creator>
  <cp:lastModifiedBy>김완기</cp:lastModifiedBy>
  <dc:title>PowerPoint 프레젠테이션</dc:title>
  <dcterms:modified xsi:type="dcterms:W3CDTF">2018-12-19T21:29:20Z</dcterms:modified>
</cp:coreProperties>
</file>