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85" r:id="rId4"/>
  </p:sldMasterIdLst>
  <p:notesMasterIdLst>
    <p:notesMasterId r:id="rId24"/>
  </p:notesMasterIdLst>
  <p:handoutMasterIdLst>
    <p:handoutMasterId r:id="rId25"/>
  </p:handoutMasterIdLst>
  <p:sldIdLst>
    <p:sldId id="256" r:id="rId5"/>
    <p:sldId id="275" r:id="rId6"/>
    <p:sldId id="271" r:id="rId7"/>
    <p:sldId id="283" r:id="rId8"/>
    <p:sldId id="273" r:id="rId9"/>
    <p:sldId id="276" r:id="rId10"/>
    <p:sldId id="277" r:id="rId11"/>
    <p:sldId id="278" r:id="rId12"/>
    <p:sldId id="280" r:id="rId13"/>
    <p:sldId id="279" r:id="rId14"/>
    <p:sldId id="288" r:id="rId15"/>
    <p:sldId id="289" r:id="rId16"/>
    <p:sldId id="290" r:id="rId17"/>
    <p:sldId id="291" r:id="rId18"/>
    <p:sldId id="292" r:id="rId19"/>
    <p:sldId id="293" r:id="rId20"/>
    <p:sldId id="286" r:id="rId21"/>
    <p:sldId id="284" r:id="rId22"/>
    <p:sldId id="28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75"/>
          </p14:sldIdLst>
        </p14:section>
        <p14:section name="Design, Morph, Annotate, Work Together, Tell Me" id="{B9B51309-D148-4332-87C2-07BE32FBCA3B}">
          <p14:sldIdLst>
            <p14:sldId id="271"/>
            <p14:sldId id="283"/>
            <p14:sldId id="273"/>
            <p14:sldId id="276"/>
            <p14:sldId id="277"/>
            <p14:sldId id="278"/>
            <p14:sldId id="280"/>
            <p14:sldId id="279"/>
            <p14:sldId id="288"/>
            <p14:sldId id="289"/>
            <p14:sldId id="290"/>
            <p14:sldId id="291"/>
            <p14:sldId id="292"/>
            <p14:sldId id="293"/>
            <p14:sldId id="286"/>
            <p14:sldId id="284"/>
            <p14:sldId id="287"/>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86" d="100"/>
          <a:sy n="86" d="100"/>
        </p:scale>
        <p:origin x="562"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6ADE1A-CA36-4534-82BC-522E816C8C9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C8D63A9-745B-4DC3-B56E-5CE69C284B38}">
      <dgm:prSet/>
      <dgm:spPr/>
      <dgm:t>
        <a:bodyPr/>
        <a:lstStyle/>
        <a:p>
          <a:r>
            <a:rPr lang="en-US" dirty="0"/>
            <a:t>We will be having two portals in this application </a:t>
          </a:r>
        </a:p>
      </dgm:t>
    </dgm:pt>
    <dgm:pt modelId="{674CC63C-4502-45B3-9A84-B44A64589892}" type="parTrans" cxnId="{DE3C3FCE-15AF-47D7-9FAE-FF04CA184B48}">
      <dgm:prSet/>
      <dgm:spPr/>
      <dgm:t>
        <a:bodyPr/>
        <a:lstStyle/>
        <a:p>
          <a:endParaRPr lang="en-US"/>
        </a:p>
      </dgm:t>
    </dgm:pt>
    <dgm:pt modelId="{7478875D-E687-4D14-9F35-952D4386BDE4}" type="sibTrans" cxnId="{DE3C3FCE-15AF-47D7-9FAE-FF04CA184B48}">
      <dgm:prSet/>
      <dgm:spPr/>
      <dgm:t>
        <a:bodyPr/>
        <a:lstStyle/>
        <a:p>
          <a:endParaRPr lang="en-US"/>
        </a:p>
      </dgm:t>
    </dgm:pt>
    <dgm:pt modelId="{4A8CC2DF-2523-406D-8A2B-6E3E055594B7}">
      <dgm:prSet/>
      <dgm:spPr/>
      <dgm:t>
        <a:bodyPr/>
        <a:lstStyle/>
        <a:p>
          <a:r>
            <a:rPr lang="en-US" dirty="0"/>
            <a:t>Admin (Update the Required data to calculate AQI)</a:t>
          </a:r>
        </a:p>
      </dgm:t>
    </dgm:pt>
    <dgm:pt modelId="{C958AD83-949A-4690-8867-D15CE4588451}" type="parTrans" cxnId="{238D2D7B-572B-4AB9-A915-0415E9A0877E}">
      <dgm:prSet/>
      <dgm:spPr/>
      <dgm:t>
        <a:bodyPr/>
        <a:lstStyle/>
        <a:p>
          <a:endParaRPr lang="en-US"/>
        </a:p>
      </dgm:t>
    </dgm:pt>
    <dgm:pt modelId="{81A5CF87-2F5D-4DFC-9F9A-9A6AEB83FC05}" type="sibTrans" cxnId="{238D2D7B-572B-4AB9-A915-0415E9A0877E}">
      <dgm:prSet/>
      <dgm:spPr/>
      <dgm:t>
        <a:bodyPr/>
        <a:lstStyle/>
        <a:p>
          <a:endParaRPr lang="en-US"/>
        </a:p>
      </dgm:t>
    </dgm:pt>
    <dgm:pt modelId="{A0861624-D4AF-4DFB-A159-76532476F081}">
      <dgm:prSet/>
      <dgm:spPr/>
      <dgm:t>
        <a:bodyPr/>
        <a:lstStyle/>
        <a:p>
          <a:r>
            <a:rPr lang="en-US" dirty="0"/>
            <a:t>Users (Access the data from Different locations)</a:t>
          </a:r>
        </a:p>
      </dgm:t>
    </dgm:pt>
    <dgm:pt modelId="{2B590355-D0C2-4E19-9949-8BFFC8682916}" type="parTrans" cxnId="{A3AFF285-BD12-451C-8024-1FD2F0D5AE49}">
      <dgm:prSet/>
      <dgm:spPr/>
      <dgm:t>
        <a:bodyPr/>
        <a:lstStyle/>
        <a:p>
          <a:endParaRPr lang="en-US"/>
        </a:p>
      </dgm:t>
    </dgm:pt>
    <dgm:pt modelId="{8CD0B680-46D1-4FB0-83DD-38D77A705D28}" type="sibTrans" cxnId="{A3AFF285-BD12-451C-8024-1FD2F0D5AE49}">
      <dgm:prSet/>
      <dgm:spPr/>
      <dgm:t>
        <a:bodyPr/>
        <a:lstStyle/>
        <a:p>
          <a:endParaRPr lang="en-US"/>
        </a:p>
      </dgm:t>
    </dgm:pt>
    <dgm:pt modelId="{960DF45A-F5E3-4924-B1A3-4C93883EFDB4}" type="pres">
      <dgm:prSet presAssocID="{266ADE1A-CA36-4534-82BC-522E816C8C98}" presName="linear" presStyleCnt="0">
        <dgm:presLayoutVars>
          <dgm:animLvl val="lvl"/>
          <dgm:resizeHandles val="exact"/>
        </dgm:presLayoutVars>
      </dgm:prSet>
      <dgm:spPr/>
    </dgm:pt>
    <dgm:pt modelId="{114C9E28-4AF1-4365-9B7F-2F7C44DA49F9}" type="pres">
      <dgm:prSet presAssocID="{DC8D63A9-745B-4DC3-B56E-5CE69C284B38}" presName="parentText" presStyleLbl="node1" presStyleIdx="0" presStyleCnt="1">
        <dgm:presLayoutVars>
          <dgm:chMax val="0"/>
          <dgm:bulletEnabled val="1"/>
        </dgm:presLayoutVars>
      </dgm:prSet>
      <dgm:spPr/>
    </dgm:pt>
    <dgm:pt modelId="{8DD2370E-887A-4ED6-ACCE-380CB38716E9}" type="pres">
      <dgm:prSet presAssocID="{DC8D63A9-745B-4DC3-B56E-5CE69C284B38}" presName="childText" presStyleLbl="revTx" presStyleIdx="0" presStyleCnt="1">
        <dgm:presLayoutVars>
          <dgm:bulletEnabled val="1"/>
        </dgm:presLayoutVars>
      </dgm:prSet>
      <dgm:spPr/>
    </dgm:pt>
  </dgm:ptLst>
  <dgm:cxnLst>
    <dgm:cxn modelId="{2533CE2C-E121-4627-84A6-BA1BE468C8B0}" type="presOf" srcId="{A0861624-D4AF-4DFB-A159-76532476F081}" destId="{8DD2370E-887A-4ED6-ACCE-380CB38716E9}" srcOrd="0" destOrd="1" presId="urn:microsoft.com/office/officeart/2005/8/layout/vList2"/>
    <dgm:cxn modelId="{98D3B868-030E-4294-9006-7E495B7648CE}" type="presOf" srcId="{266ADE1A-CA36-4534-82BC-522E816C8C98}" destId="{960DF45A-F5E3-4924-B1A3-4C93883EFDB4}" srcOrd="0" destOrd="0" presId="urn:microsoft.com/office/officeart/2005/8/layout/vList2"/>
    <dgm:cxn modelId="{238D2D7B-572B-4AB9-A915-0415E9A0877E}" srcId="{DC8D63A9-745B-4DC3-B56E-5CE69C284B38}" destId="{4A8CC2DF-2523-406D-8A2B-6E3E055594B7}" srcOrd="0" destOrd="0" parTransId="{C958AD83-949A-4690-8867-D15CE4588451}" sibTransId="{81A5CF87-2F5D-4DFC-9F9A-9A6AEB83FC05}"/>
    <dgm:cxn modelId="{A3AFF285-BD12-451C-8024-1FD2F0D5AE49}" srcId="{DC8D63A9-745B-4DC3-B56E-5CE69C284B38}" destId="{A0861624-D4AF-4DFB-A159-76532476F081}" srcOrd="1" destOrd="0" parTransId="{2B590355-D0C2-4E19-9949-8BFFC8682916}" sibTransId="{8CD0B680-46D1-4FB0-83DD-38D77A705D28}"/>
    <dgm:cxn modelId="{DE3C3FCE-15AF-47D7-9FAE-FF04CA184B48}" srcId="{266ADE1A-CA36-4534-82BC-522E816C8C98}" destId="{DC8D63A9-745B-4DC3-B56E-5CE69C284B38}" srcOrd="0" destOrd="0" parTransId="{674CC63C-4502-45B3-9A84-B44A64589892}" sibTransId="{7478875D-E687-4D14-9F35-952D4386BDE4}"/>
    <dgm:cxn modelId="{491D09DE-6C29-4B1F-BE0B-FC4B12F1A7E2}" type="presOf" srcId="{4A8CC2DF-2523-406D-8A2B-6E3E055594B7}" destId="{8DD2370E-887A-4ED6-ACCE-380CB38716E9}" srcOrd="0" destOrd="0" presId="urn:microsoft.com/office/officeart/2005/8/layout/vList2"/>
    <dgm:cxn modelId="{6F2C90F6-E2A2-4692-8EDE-18B94C32DEF5}" type="presOf" srcId="{DC8D63A9-745B-4DC3-B56E-5CE69C284B38}" destId="{114C9E28-4AF1-4365-9B7F-2F7C44DA49F9}" srcOrd="0" destOrd="0" presId="urn:microsoft.com/office/officeart/2005/8/layout/vList2"/>
    <dgm:cxn modelId="{AACB4510-B40D-484F-933C-2EEA8448BFC7}" type="presParOf" srcId="{960DF45A-F5E3-4924-B1A3-4C93883EFDB4}" destId="{114C9E28-4AF1-4365-9B7F-2F7C44DA49F9}" srcOrd="0" destOrd="0" presId="urn:microsoft.com/office/officeart/2005/8/layout/vList2"/>
    <dgm:cxn modelId="{B74B43D3-545A-4796-AC73-F85D27EB8036}" type="presParOf" srcId="{960DF45A-F5E3-4924-B1A3-4C93883EFDB4}" destId="{8DD2370E-887A-4ED6-ACCE-380CB38716E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E9EE6E-92F3-4C78-A00D-92534D7148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B74F993-2C6D-409B-8CA1-39312CB5A69F}">
      <dgm:prSet/>
      <dgm:spPr/>
      <dgm:t>
        <a:bodyPr/>
        <a:lstStyle/>
        <a:p>
          <a:r>
            <a:rPr lang="en-US" dirty="0"/>
            <a:t>The Database layer: The layer which contains the normalized real data for different areas based on region or location user is currently looking at using IBM Cloud DB. This is written in SQL language that keeps connection with database.</a:t>
          </a:r>
        </a:p>
      </dgm:t>
    </dgm:pt>
    <dgm:pt modelId="{60039D95-B038-4AF0-9257-700292C65260}" type="parTrans" cxnId="{4C780B96-8D1D-4FBC-A372-36DA8F20C5F7}">
      <dgm:prSet/>
      <dgm:spPr/>
      <dgm:t>
        <a:bodyPr/>
        <a:lstStyle/>
        <a:p>
          <a:endParaRPr lang="en-US"/>
        </a:p>
      </dgm:t>
    </dgm:pt>
    <dgm:pt modelId="{8B4E79D1-66F5-4FF0-8B4E-D6B4210C0ADD}" type="sibTrans" cxnId="{4C780B96-8D1D-4FBC-A372-36DA8F20C5F7}">
      <dgm:prSet/>
      <dgm:spPr/>
      <dgm:t>
        <a:bodyPr/>
        <a:lstStyle/>
        <a:p>
          <a:endParaRPr lang="en-US"/>
        </a:p>
      </dgm:t>
    </dgm:pt>
    <dgm:pt modelId="{98AE19E0-0BAB-4CD5-9085-74041204F80E}">
      <dgm:prSet/>
      <dgm:spPr/>
      <dgm:t>
        <a:bodyPr/>
        <a:lstStyle/>
        <a:p>
          <a:r>
            <a:rPr lang="en-US"/>
            <a:t>The Application Layer: Takes initiative for implementation of the back-end codes which is mainly HTML and then .NET. Back-end programming is the structure of the webpage and is the core part of a webpage.</a:t>
          </a:r>
        </a:p>
      </dgm:t>
    </dgm:pt>
    <dgm:pt modelId="{9841F508-F822-40DD-BAB4-1E8FF16081CD}" type="parTrans" cxnId="{C5685155-3D01-4D6B-98CE-846BA9F7961D}">
      <dgm:prSet/>
      <dgm:spPr/>
      <dgm:t>
        <a:bodyPr/>
        <a:lstStyle/>
        <a:p>
          <a:endParaRPr lang="en-US"/>
        </a:p>
      </dgm:t>
    </dgm:pt>
    <dgm:pt modelId="{972F96AD-9113-4112-A365-E8FC6FBB0892}" type="sibTrans" cxnId="{C5685155-3D01-4D6B-98CE-846BA9F7961D}">
      <dgm:prSet/>
      <dgm:spPr/>
      <dgm:t>
        <a:bodyPr/>
        <a:lstStyle/>
        <a:p>
          <a:endParaRPr lang="en-US"/>
        </a:p>
      </dgm:t>
    </dgm:pt>
    <dgm:pt modelId="{C0B7A4E3-C557-4A9A-8E49-DF914A33FF8A}">
      <dgm:prSet/>
      <dgm:spPr/>
      <dgm:t>
        <a:bodyPr/>
        <a:lstStyle/>
        <a:p>
          <a:r>
            <a:rPr lang="en-US"/>
            <a:t>The Client Layer: It is about design portion of a web page where all the design works and layout of the page contains properly. Front end is all about user interface and what are visible to the user.</a:t>
          </a:r>
        </a:p>
      </dgm:t>
    </dgm:pt>
    <dgm:pt modelId="{5CCF8A45-F222-472B-8786-D48BB0274B40}" type="parTrans" cxnId="{13919197-9B48-43BD-B4E9-A3182E5C0BDF}">
      <dgm:prSet/>
      <dgm:spPr/>
      <dgm:t>
        <a:bodyPr/>
        <a:lstStyle/>
        <a:p>
          <a:endParaRPr lang="en-US"/>
        </a:p>
      </dgm:t>
    </dgm:pt>
    <dgm:pt modelId="{63FEFE03-20CF-453B-870E-C320B4322F0A}" type="sibTrans" cxnId="{13919197-9B48-43BD-B4E9-A3182E5C0BDF}">
      <dgm:prSet/>
      <dgm:spPr/>
      <dgm:t>
        <a:bodyPr/>
        <a:lstStyle/>
        <a:p>
          <a:endParaRPr lang="en-US"/>
        </a:p>
      </dgm:t>
    </dgm:pt>
    <dgm:pt modelId="{6595B3C9-21CD-41F1-BE69-D008CFE1CC29}" type="pres">
      <dgm:prSet presAssocID="{F9E9EE6E-92F3-4C78-A00D-92534D71484A}" presName="linear" presStyleCnt="0">
        <dgm:presLayoutVars>
          <dgm:animLvl val="lvl"/>
          <dgm:resizeHandles val="exact"/>
        </dgm:presLayoutVars>
      </dgm:prSet>
      <dgm:spPr/>
    </dgm:pt>
    <dgm:pt modelId="{ABD611D9-45B5-4FC9-8217-F2C815D99EE1}" type="pres">
      <dgm:prSet presAssocID="{9B74F993-2C6D-409B-8CA1-39312CB5A69F}" presName="parentText" presStyleLbl="node1" presStyleIdx="0" presStyleCnt="3">
        <dgm:presLayoutVars>
          <dgm:chMax val="0"/>
          <dgm:bulletEnabled val="1"/>
        </dgm:presLayoutVars>
      </dgm:prSet>
      <dgm:spPr/>
    </dgm:pt>
    <dgm:pt modelId="{EA17C24C-F9F1-4B9A-90A2-9F3647BA02B8}" type="pres">
      <dgm:prSet presAssocID="{8B4E79D1-66F5-4FF0-8B4E-D6B4210C0ADD}" presName="spacer" presStyleCnt="0"/>
      <dgm:spPr/>
    </dgm:pt>
    <dgm:pt modelId="{B33F9D6F-0266-4EB7-A749-89596CEC9FAF}" type="pres">
      <dgm:prSet presAssocID="{98AE19E0-0BAB-4CD5-9085-74041204F80E}" presName="parentText" presStyleLbl="node1" presStyleIdx="1" presStyleCnt="3">
        <dgm:presLayoutVars>
          <dgm:chMax val="0"/>
          <dgm:bulletEnabled val="1"/>
        </dgm:presLayoutVars>
      </dgm:prSet>
      <dgm:spPr/>
    </dgm:pt>
    <dgm:pt modelId="{28D9DAC2-B39B-4EEC-A176-3B6E8AA55793}" type="pres">
      <dgm:prSet presAssocID="{972F96AD-9113-4112-A365-E8FC6FBB0892}" presName="spacer" presStyleCnt="0"/>
      <dgm:spPr/>
    </dgm:pt>
    <dgm:pt modelId="{759DEB8E-6444-4498-8811-6DE9E6091616}" type="pres">
      <dgm:prSet presAssocID="{C0B7A4E3-C557-4A9A-8E49-DF914A33FF8A}" presName="parentText" presStyleLbl="node1" presStyleIdx="2" presStyleCnt="3">
        <dgm:presLayoutVars>
          <dgm:chMax val="0"/>
          <dgm:bulletEnabled val="1"/>
        </dgm:presLayoutVars>
      </dgm:prSet>
      <dgm:spPr/>
    </dgm:pt>
  </dgm:ptLst>
  <dgm:cxnLst>
    <dgm:cxn modelId="{B945D312-0E06-4B88-B1E3-4FD48606A261}" type="presOf" srcId="{F9E9EE6E-92F3-4C78-A00D-92534D71484A}" destId="{6595B3C9-21CD-41F1-BE69-D008CFE1CC29}" srcOrd="0" destOrd="0" presId="urn:microsoft.com/office/officeart/2005/8/layout/vList2"/>
    <dgm:cxn modelId="{C5685155-3D01-4D6B-98CE-846BA9F7961D}" srcId="{F9E9EE6E-92F3-4C78-A00D-92534D71484A}" destId="{98AE19E0-0BAB-4CD5-9085-74041204F80E}" srcOrd="1" destOrd="0" parTransId="{9841F508-F822-40DD-BAB4-1E8FF16081CD}" sibTransId="{972F96AD-9113-4112-A365-E8FC6FBB0892}"/>
    <dgm:cxn modelId="{3BF2308C-7EA4-46AA-BB06-BA0CCE3DD8AC}" type="presOf" srcId="{C0B7A4E3-C557-4A9A-8E49-DF914A33FF8A}" destId="{759DEB8E-6444-4498-8811-6DE9E6091616}" srcOrd="0" destOrd="0" presId="urn:microsoft.com/office/officeart/2005/8/layout/vList2"/>
    <dgm:cxn modelId="{4C780B96-8D1D-4FBC-A372-36DA8F20C5F7}" srcId="{F9E9EE6E-92F3-4C78-A00D-92534D71484A}" destId="{9B74F993-2C6D-409B-8CA1-39312CB5A69F}" srcOrd="0" destOrd="0" parTransId="{60039D95-B038-4AF0-9257-700292C65260}" sibTransId="{8B4E79D1-66F5-4FF0-8B4E-D6B4210C0ADD}"/>
    <dgm:cxn modelId="{13919197-9B48-43BD-B4E9-A3182E5C0BDF}" srcId="{F9E9EE6E-92F3-4C78-A00D-92534D71484A}" destId="{C0B7A4E3-C557-4A9A-8E49-DF914A33FF8A}" srcOrd="2" destOrd="0" parTransId="{5CCF8A45-F222-472B-8786-D48BB0274B40}" sibTransId="{63FEFE03-20CF-453B-870E-C320B4322F0A}"/>
    <dgm:cxn modelId="{5456A1AB-11E3-4D2E-8814-EA339A90B10C}" type="presOf" srcId="{9B74F993-2C6D-409B-8CA1-39312CB5A69F}" destId="{ABD611D9-45B5-4FC9-8217-F2C815D99EE1}" srcOrd="0" destOrd="0" presId="urn:microsoft.com/office/officeart/2005/8/layout/vList2"/>
    <dgm:cxn modelId="{8FC53BB0-50DF-43D2-9EC0-27F7654E1C5F}" type="presOf" srcId="{98AE19E0-0BAB-4CD5-9085-74041204F80E}" destId="{B33F9D6F-0266-4EB7-A749-89596CEC9FAF}" srcOrd="0" destOrd="0" presId="urn:microsoft.com/office/officeart/2005/8/layout/vList2"/>
    <dgm:cxn modelId="{5323227A-8E51-4FAE-8A45-E0E8CB04CCF3}" type="presParOf" srcId="{6595B3C9-21CD-41F1-BE69-D008CFE1CC29}" destId="{ABD611D9-45B5-4FC9-8217-F2C815D99EE1}" srcOrd="0" destOrd="0" presId="urn:microsoft.com/office/officeart/2005/8/layout/vList2"/>
    <dgm:cxn modelId="{22A00521-4AB2-47AC-8E66-0CB075E337CB}" type="presParOf" srcId="{6595B3C9-21CD-41F1-BE69-D008CFE1CC29}" destId="{EA17C24C-F9F1-4B9A-90A2-9F3647BA02B8}" srcOrd="1" destOrd="0" presId="urn:microsoft.com/office/officeart/2005/8/layout/vList2"/>
    <dgm:cxn modelId="{BBFAC94F-5AAA-4A9D-88DA-AAE734513F4E}" type="presParOf" srcId="{6595B3C9-21CD-41F1-BE69-D008CFE1CC29}" destId="{B33F9D6F-0266-4EB7-A749-89596CEC9FAF}" srcOrd="2" destOrd="0" presId="urn:microsoft.com/office/officeart/2005/8/layout/vList2"/>
    <dgm:cxn modelId="{D29FB61B-26A2-4AEB-B18F-35C23234624B}" type="presParOf" srcId="{6595B3C9-21CD-41F1-BE69-D008CFE1CC29}" destId="{28D9DAC2-B39B-4EEC-A176-3B6E8AA55793}" srcOrd="3" destOrd="0" presId="urn:microsoft.com/office/officeart/2005/8/layout/vList2"/>
    <dgm:cxn modelId="{0503BE15-DF31-4FF8-B225-ED75D0BDA5F6}" type="presParOf" srcId="{6595B3C9-21CD-41F1-BE69-D008CFE1CC29}" destId="{759DEB8E-6444-4498-8811-6DE9E609161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C9E28-4AF1-4365-9B7F-2F7C44DA49F9}">
      <dsp:nvSpPr>
        <dsp:cNvPr id="0" name=""/>
        <dsp:cNvSpPr/>
      </dsp:nvSpPr>
      <dsp:spPr>
        <a:xfrm>
          <a:off x="0" y="58488"/>
          <a:ext cx="5029199" cy="23095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We will be having two portals in this application </a:t>
          </a:r>
        </a:p>
      </dsp:txBody>
      <dsp:txXfrm>
        <a:off x="112744" y="171232"/>
        <a:ext cx="4803711" cy="2084091"/>
      </dsp:txXfrm>
    </dsp:sp>
    <dsp:sp modelId="{8DD2370E-887A-4ED6-ACCE-380CB38716E9}">
      <dsp:nvSpPr>
        <dsp:cNvPr id="0" name=""/>
        <dsp:cNvSpPr/>
      </dsp:nvSpPr>
      <dsp:spPr>
        <a:xfrm>
          <a:off x="0" y="2368068"/>
          <a:ext cx="5029199" cy="2521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677" tIns="53340" rIns="298704" bIns="53340" numCol="1" spcCol="1270" anchor="t" anchorCtr="0">
          <a:noAutofit/>
        </a:bodyPr>
        <a:lstStyle/>
        <a:p>
          <a:pPr marL="285750" lvl="1" indent="-285750" algn="l" defTabSz="1466850">
            <a:lnSpc>
              <a:spcPct val="90000"/>
            </a:lnSpc>
            <a:spcBef>
              <a:spcPct val="0"/>
            </a:spcBef>
            <a:spcAft>
              <a:spcPct val="20000"/>
            </a:spcAft>
            <a:buChar char="•"/>
          </a:pPr>
          <a:r>
            <a:rPr lang="en-US" sz="3300" kern="1200" dirty="0"/>
            <a:t>Admin (Update the Required data to calculate AQI)</a:t>
          </a:r>
        </a:p>
        <a:p>
          <a:pPr marL="285750" lvl="1" indent="-285750" algn="l" defTabSz="1466850">
            <a:lnSpc>
              <a:spcPct val="90000"/>
            </a:lnSpc>
            <a:spcBef>
              <a:spcPct val="0"/>
            </a:spcBef>
            <a:spcAft>
              <a:spcPct val="20000"/>
            </a:spcAft>
            <a:buChar char="•"/>
          </a:pPr>
          <a:r>
            <a:rPr lang="en-US" sz="3300" kern="1200" dirty="0"/>
            <a:t>Users (Access the data from Different locations)</a:t>
          </a:r>
        </a:p>
      </dsp:txBody>
      <dsp:txXfrm>
        <a:off x="0" y="2368068"/>
        <a:ext cx="5029199" cy="2521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D611D9-45B5-4FC9-8217-F2C815D99EE1}">
      <dsp:nvSpPr>
        <dsp:cNvPr id="0" name=""/>
        <dsp:cNvSpPr/>
      </dsp:nvSpPr>
      <dsp:spPr>
        <a:xfrm>
          <a:off x="0" y="341111"/>
          <a:ext cx="5047665" cy="10705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The Database layer: The layer which contains the normalized real data for different areas based on region or location user is currently looking at using IBM Cloud DB. This is written in SQL language that keeps connection with database.</a:t>
          </a:r>
        </a:p>
      </dsp:txBody>
      <dsp:txXfrm>
        <a:off x="52260" y="393371"/>
        <a:ext cx="4943145" cy="966030"/>
      </dsp:txXfrm>
    </dsp:sp>
    <dsp:sp modelId="{B33F9D6F-0266-4EB7-A749-89596CEC9FAF}">
      <dsp:nvSpPr>
        <dsp:cNvPr id="0" name=""/>
        <dsp:cNvSpPr/>
      </dsp:nvSpPr>
      <dsp:spPr>
        <a:xfrm>
          <a:off x="0" y="1454861"/>
          <a:ext cx="5047665" cy="10705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Application Layer: Takes initiative for implementation of the back-end codes which is mainly HTML and then .NET. Back-end programming is the structure of the webpage and is the core part of a webpage.</a:t>
          </a:r>
        </a:p>
      </dsp:txBody>
      <dsp:txXfrm>
        <a:off x="52260" y="1507121"/>
        <a:ext cx="4943145" cy="966030"/>
      </dsp:txXfrm>
    </dsp:sp>
    <dsp:sp modelId="{759DEB8E-6444-4498-8811-6DE9E6091616}">
      <dsp:nvSpPr>
        <dsp:cNvPr id="0" name=""/>
        <dsp:cNvSpPr/>
      </dsp:nvSpPr>
      <dsp:spPr>
        <a:xfrm>
          <a:off x="0" y="2568612"/>
          <a:ext cx="5047665" cy="10705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Client Layer: It is about design portion of a web page where all the design works and layout of the page contains properly. Front end is all about user interface and what are visible to the user.</a:t>
          </a:r>
        </a:p>
      </dsp:txBody>
      <dsp:txXfrm>
        <a:off x="52260" y="2620872"/>
        <a:ext cx="4943145" cy="9660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6/19/2021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477ED8-ECAB-4385-97A8-2E42B3A108DF}" type="datetime1">
              <a:rPr lang="en-US" smtClean="0"/>
              <a:t>6/19/2021</a:t>
            </a:fld>
            <a:endParaRPr lang="en-US" dirty="0"/>
          </a:p>
        </p:txBody>
      </p:sp>
      <p:sp>
        <p:nvSpPr>
          <p:cNvPr id="5" name="Footer Placeholder 4"/>
          <p:cNvSpPr>
            <a:spLocks noGrp="1"/>
          </p:cNvSpPr>
          <p:nvPr>
            <p:ph type="ftr" sz="quarter" idx="11"/>
          </p:nvPr>
        </p:nvSpPr>
        <p:spPr/>
        <p:txBody>
          <a:bodyPr/>
          <a:lstStyle/>
          <a:p>
            <a:r>
              <a:rPr lang="en-US"/>
              <a:t>IBM India Private Limited</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643452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21C96-781B-4C3F-800B-CF7AF8F67C73}" type="datetime1">
              <a:rPr lang="en-US" smtClean="0"/>
              <a:t>6/19/2021</a:t>
            </a:fld>
            <a:endParaRPr lang="en-US" dirty="0"/>
          </a:p>
        </p:txBody>
      </p:sp>
      <p:sp>
        <p:nvSpPr>
          <p:cNvPr id="5" name="Footer Placeholder 4"/>
          <p:cNvSpPr>
            <a:spLocks noGrp="1"/>
          </p:cNvSpPr>
          <p:nvPr>
            <p:ph type="ftr" sz="quarter" idx="11"/>
          </p:nvPr>
        </p:nvSpPr>
        <p:spPr/>
        <p:txBody>
          <a:bodyPr/>
          <a:lstStyle/>
          <a:p>
            <a:r>
              <a:rPr lang="en-US"/>
              <a:t>IBM India Private Limited</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77808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06F86-83DC-4B3A-AF33-234CBAA9F24D}" type="datetime1">
              <a:rPr lang="en-US" smtClean="0"/>
              <a:t>6/19/2021</a:t>
            </a:fld>
            <a:endParaRPr lang="en-US" dirty="0"/>
          </a:p>
        </p:txBody>
      </p:sp>
      <p:sp>
        <p:nvSpPr>
          <p:cNvPr id="5" name="Footer Placeholder 4"/>
          <p:cNvSpPr>
            <a:spLocks noGrp="1"/>
          </p:cNvSpPr>
          <p:nvPr>
            <p:ph type="ftr" sz="quarter" idx="11"/>
          </p:nvPr>
        </p:nvSpPr>
        <p:spPr/>
        <p:txBody>
          <a:bodyPr/>
          <a:lstStyle/>
          <a:p>
            <a:r>
              <a:rPr lang="en-US"/>
              <a:t>IBM India Private Limited</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568656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381DCCF5-62A2-4A19-8B42-FE43E8C3A095}" type="datetime1">
              <a:rPr lang="en-US" smtClean="0"/>
              <a:t>6/19/2021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r>
              <a:rPr lang="en-US"/>
              <a:t>IBM India Private Limited</a:t>
            </a:r>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162500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53750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BD31F-4EBC-4240-AFEF-2AF95BB899F3}" type="datetime1">
              <a:rPr lang="en-US" smtClean="0"/>
              <a:t>6/19/2021</a:t>
            </a:fld>
            <a:endParaRPr lang="en-US" dirty="0"/>
          </a:p>
        </p:txBody>
      </p:sp>
      <p:sp>
        <p:nvSpPr>
          <p:cNvPr id="5" name="Footer Placeholder 4"/>
          <p:cNvSpPr>
            <a:spLocks noGrp="1"/>
          </p:cNvSpPr>
          <p:nvPr>
            <p:ph type="ftr" sz="quarter" idx="11"/>
          </p:nvPr>
        </p:nvSpPr>
        <p:spPr/>
        <p:txBody>
          <a:bodyPr/>
          <a:lstStyle/>
          <a:p>
            <a:r>
              <a:rPr lang="en-US"/>
              <a:t>IBM India Private Limited</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505535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D233C1-6E0D-420B-AAD4-AFB49F6E790D}" type="datetime1">
              <a:rPr lang="en-US" smtClean="0"/>
              <a:t>6/19/2021</a:t>
            </a:fld>
            <a:endParaRPr lang="en-US" dirty="0"/>
          </a:p>
        </p:txBody>
      </p:sp>
      <p:sp>
        <p:nvSpPr>
          <p:cNvPr id="5" name="Footer Placeholder 4"/>
          <p:cNvSpPr>
            <a:spLocks noGrp="1"/>
          </p:cNvSpPr>
          <p:nvPr>
            <p:ph type="ftr" sz="quarter" idx="11"/>
          </p:nvPr>
        </p:nvSpPr>
        <p:spPr/>
        <p:txBody>
          <a:bodyPr/>
          <a:lstStyle/>
          <a:p>
            <a:r>
              <a:rPr lang="en-US"/>
              <a:t>IBM India Private Limited</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429528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FCF271-7651-49EA-BF50-7A248C1760A8}" type="datetime1">
              <a:rPr lang="en-US" smtClean="0"/>
              <a:t>6/19/2021</a:t>
            </a:fld>
            <a:endParaRPr lang="en-US" dirty="0"/>
          </a:p>
        </p:txBody>
      </p:sp>
      <p:sp>
        <p:nvSpPr>
          <p:cNvPr id="6" name="Footer Placeholder 5"/>
          <p:cNvSpPr>
            <a:spLocks noGrp="1"/>
          </p:cNvSpPr>
          <p:nvPr>
            <p:ph type="ftr" sz="quarter" idx="11"/>
          </p:nvPr>
        </p:nvSpPr>
        <p:spPr/>
        <p:txBody>
          <a:bodyPr/>
          <a:lstStyle/>
          <a:p>
            <a:r>
              <a:rPr lang="en-US"/>
              <a:t>IBM India Private Limited</a:t>
            </a:r>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932237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7AEAF5-987E-4CDF-96AC-BFA2897EDB16}" type="datetime1">
              <a:rPr lang="en-US" smtClean="0"/>
              <a:t>6/19/2021</a:t>
            </a:fld>
            <a:endParaRPr lang="en-US" dirty="0"/>
          </a:p>
        </p:txBody>
      </p:sp>
      <p:sp>
        <p:nvSpPr>
          <p:cNvPr id="8" name="Footer Placeholder 7"/>
          <p:cNvSpPr>
            <a:spLocks noGrp="1"/>
          </p:cNvSpPr>
          <p:nvPr>
            <p:ph type="ftr" sz="quarter" idx="11"/>
          </p:nvPr>
        </p:nvSpPr>
        <p:spPr/>
        <p:txBody>
          <a:bodyPr/>
          <a:lstStyle/>
          <a:p>
            <a:r>
              <a:rPr lang="en-US"/>
              <a:t>IBM India Private Limited</a:t>
            </a:r>
            <a:endParaRPr lang="en-US" dirty="0"/>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122054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34E6BE-69E6-44E2-9941-3EF748A1F02A}" type="datetime1">
              <a:rPr lang="en-US" smtClean="0"/>
              <a:t>6/19/2021</a:t>
            </a:fld>
            <a:endParaRPr lang="en-US" dirty="0"/>
          </a:p>
        </p:txBody>
      </p:sp>
      <p:sp>
        <p:nvSpPr>
          <p:cNvPr id="4" name="Footer Placeholder 3"/>
          <p:cNvSpPr>
            <a:spLocks noGrp="1"/>
          </p:cNvSpPr>
          <p:nvPr>
            <p:ph type="ftr" sz="quarter" idx="11"/>
          </p:nvPr>
        </p:nvSpPr>
        <p:spPr/>
        <p:txBody>
          <a:bodyPr/>
          <a:lstStyle/>
          <a:p>
            <a:r>
              <a:rPr lang="en-US"/>
              <a:t>IBM India Private Limited</a:t>
            </a:r>
            <a:endParaRPr lang="en-US" dirty="0"/>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59457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DB509-E91B-4FB6-A6F3-B3E46D46F096}" type="datetime1">
              <a:rPr lang="en-US" smtClean="0"/>
              <a:t>6/19/2021</a:t>
            </a:fld>
            <a:endParaRPr lang="en-US" dirty="0"/>
          </a:p>
        </p:txBody>
      </p:sp>
      <p:sp>
        <p:nvSpPr>
          <p:cNvPr id="3" name="Footer Placeholder 2"/>
          <p:cNvSpPr>
            <a:spLocks noGrp="1"/>
          </p:cNvSpPr>
          <p:nvPr>
            <p:ph type="ftr" sz="quarter" idx="11"/>
          </p:nvPr>
        </p:nvSpPr>
        <p:spPr/>
        <p:txBody>
          <a:bodyPr/>
          <a:lstStyle/>
          <a:p>
            <a:r>
              <a:rPr lang="en-US"/>
              <a:t>IBM India Private Limited</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760438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5FA536-83BC-4EA7-97E8-57CE4B86BFD9}" type="datetime1">
              <a:rPr lang="en-US" smtClean="0"/>
              <a:t>6/19/2021</a:t>
            </a:fld>
            <a:endParaRPr lang="en-US" dirty="0"/>
          </a:p>
        </p:txBody>
      </p:sp>
      <p:sp>
        <p:nvSpPr>
          <p:cNvPr id="6" name="Footer Placeholder 5"/>
          <p:cNvSpPr>
            <a:spLocks noGrp="1"/>
          </p:cNvSpPr>
          <p:nvPr>
            <p:ph type="ftr" sz="quarter" idx="11"/>
          </p:nvPr>
        </p:nvSpPr>
        <p:spPr/>
        <p:txBody>
          <a:bodyPr/>
          <a:lstStyle/>
          <a:p>
            <a:r>
              <a:rPr lang="en-US"/>
              <a:t>IBM India Private Limited</a:t>
            </a:r>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119614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BA104A-97D2-4CF3-846B-DF84250D5D4A}" type="datetime1">
              <a:rPr lang="en-US" smtClean="0"/>
              <a:t>6/19/2021</a:t>
            </a:fld>
            <a:endParaRPr lang="en-US" dirty="0"/>
          </a:p>
        </p:txBody>
      </p:sp>
      <p:sp>
        <p:nvSpPr>
          <p:cNvPr id="6" name="Footer Placeholder 5"/>
          <p:cNvSpPr>
            <a:spLocks noGrp="1"/>
          </p:cNvSpPr>
          <p:nvPr>
            <p:ph type="ftr" sz="quarter" idx="11"/>
          </p:nvPr>
        </p:nvSpPr>
        <p:spPr/>
        <p:txBody>
          <a:bodyPr/>
          <a:lstStyle/>
          <a:p>
            <a:r>
              <a:rPr lang="en-US"/>
              <a:t>IBM India Private Limited</a:t>
            </a:r>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005084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58F102-0BD0-466A-82D6-6015BD04875C}" type="datetime1">
              <a:rPr lang="en-US" smtClean="0"/>
              <a:t>6/19/2021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IBM India Private Limited</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pPr/>
              <a:t>‹#›</a:t>
            </a:fld>
            <a:endParaRPr lang="en-US" dirty="0"/>
          </a:p>
        </p:txBody>
      </p:sp>
      <p:sp>
        <p:nvSpPr>
          <p:cNvPr id="7" name="Rectangle 6">
            <a:extLst>
              <a:ext uri="{FF2B5EF4-FFF2-40B4-BE49-F238E27FC236}">
                <a16:creationId xmlns:a16="http://schemas.microsoft.com/office/drawing/2014/main" id="{EA0B7779-F90C-49B8-9DD5-E5F90F9091C8}"/>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2ECAA297-DB3A-4319-9FCF-DB8F96618CCB}"/>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754634"/>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2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web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outdoor, building, clouds, cloudy&#10;&#10;Description automatically generated">
            <a:extLst>
              <a:ext uri="{FF2B5EF4-FFF2-40B4-BE49-F238E27FC236}">
                <a16:creationId xmlns:a16="http://schemas.microsoft.com/office/drawing/2014/main" id="{26136483-8C6A-4398-B671-525247BAEEE8}"/>
              </a:ext>
            </a:extLst>
          </p:cNvPr>
          <p:cNvPicPr>
            <a:picLocks noChangeAspect="1"/>
          </p:cNvPicPr>
          <p:nvPr/>
        </p:nvPicPr>
        <p:blipFill rotWithShape="1">
          <a:blip r:embed="rId3"/>
          <a:srcRect t="25000"/>
          <a:stretch/>
        </p:blipFill>
        <p:spPr>
          <a:xfrm>
            <a:off x="20" y="10"/>
            <a:ext cx="12191981" cy="6857990"/>
          </a:xfrm>
          <a:prstGeom prst="rect">
            <a:avLst/>
          </a:prstGeom>
        </p:spPr>
      </p:pic>
      <p:sp>
        <p:nvSpPr>
          <p:cNvPr id="41" name="Rectangle 4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04553" y="3091928"/>
            <a:ext cx="9078562" cy="2387600"/>
          </a:xfrm>
        </p:spPr>
        <p:txBody>
          <a:bodyPr vert="horz" lIns="91440" tIns="45720" rIns="91440" bIns="45720" rtlCol="0" anchorCtr="0">
            <a:normAutofit/>
          </a:bodyPr>
          <a:lstStyle/>
          <a:p>
            <a:pPr algn="l"/>
            <a:r>
              <a:rPr lang="en-US" sz="6600" b="1" i="1" dirty="0"/>
              <a:t>AQI Application to fight Climate Change</a:t>
            </a:r>
          </a:p>
        </p:txBody>
      </p:sp>
      <p:sp>
        <p:nvSpPr>
          <p:cNvPr id="43" name="Rectangle: Rounded Corners 4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18077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133A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imeline&#10;&#10;Description automatically generated with medium confidence">
            <a:extLst>
              <a:ext uri="{FF2B5EF4-FFF2-40B4-BE49-F238E27FC236}">
                <a16:creationId xmlns:a16="http://schemas.microsoft.com/office/drawing/2014/main" id="{79CAD382-FA16-479C-A8B2-F916C672D52C}"/>
              </a:ext>
            </a:extLst>
          </p:cNvPr>
          <p:cNvPicPr>
            <a:picLocks noChangeAspect="1"/>
          </p:cNvPicPr>
          <p:nvPr/>
        </p:nvPicPr>
        <p:blipFill>
          <a:blip r:embed="rId2"/>
          <a:stretch>
            <a:fillRect/>
          </a:stretch>
        </p:blipFill>
        <p:spPr>
          <a:xfrm>
            <a:off x="2058996" y="643467"/>
            <a:ext cx="8074008" cy="5571066"/>
          </a:xfrm>
          <a:prstGeom prst="rect">
            <a:avLst/>
          </a:prstGeom>
        </p:spPr>
      </p:pic>
      <p:sp>
        <p:nvSpPr>
          <p:cNvPr id="4" name="Date Placeholder 3">
            <a:extLst>
              <a:ext uri="{FF2B5EF4-FFF2-40B4-BE49-F238E27FC236}">
                <a16:creationId xmlns:a16="http://schemas.microsoft.com/office/drawing/2014/main" id="{643907AA-B85D-4CB0-8183-F21AA096C465}"/>
              </a:ext>
            </a:extLst>
          </p:cNvPr>
          <p:cNvSpPr>
            <a:spLocks noGrp="1"/>
          </p:cNvSpPr>
          <p:nvPr>
            <p:ph type="dt" sz="half" idx="10"/>
          </p:nvPr>
        </p:nvSpPr>
        <p:spPr/>
        <p:txBody>
          <a:bodyPr/>
          <a:lstStyle/>
          <a:p>
            <a:fld id="{4A34D23E-E6DD-4BCC-BBD7-1AF29732C0C4}" type="datetime1">
              <a:rPr lang="en-US" smtClean="0"/>
              <a:t>6/19/2021</a:t>
            </a:fld>
            <a:endParaRPr lang="en-US" dirty="0"/>
          </a:p>
        </p:txBody>
      </p:sp>
      <p:sp>
        <p:nvSpPr>
          <p:cNvPr id="5" name="Footer Placeholder 4">
            <a:extLst>
              <a:ext uri="{FF2B5EF4-FFF2-40B4-BE49-F238E27FC236}">
                <a16:creationId xmlns:a16="http://schemas.microsoft.com/office/drawing/2014/main" id="{FBCDE55A-83C0-4624-A95E-F1720C819EBC}"/>
              </a:ext>
            </a:extLst>
          </p:cNvPr>
          <p:cNvSpPr>
            <a:spLocks noGrp="1"/>
          </p:cNvSpPr>
          <p:nvPr>
            <p:ph type="ftr" sz="quarter" idx="11"/>
          </p:nvPr>
        </p:nvSpPr>
        <p:spPr/>
        <p:txBody>
          <a:bodyPr/>
          <a:lstStyle/>
          <a:p>
            <a:r>
              <a:rPr lang="en-US"/>
              <a:t>IBM India Private Limited</a:t>
            </a:r>
            <a:endParaRPr lang="en-US" dirty="0"/>
          </a:p>
        </p:txBody>
      </p:sp>
      <p:sp>
        <p:nvSpPr>
          <p:cNvPr id="6" name="Slide Number Placeholder 5">
            <a:extLst>
              <a:ext uri="{FF2B5EF4-FFF2-40B4-BE49-F238E27FC236}">
                <a16:creationId xmlns:a16="http://schemas.microsoft.com/office/drawing/2014/main" id="{59710A4B-CE6B-45C0-983A-75317C49B1B3}"/>
              </a:ext>
            </a:extLst>
          </p:cNvPr>
          <p:cNvSpPr>
            <a:spLocks noGrp="1"/>
          </p:cNvSpPr>
          <p:nvPr>
            <p:ph type="sldNum" sz="quarter" idx="12"/>
          </p:nvPr>
        </p:nvSpPr>
        <p:spPr/>
        <p:txBody>
          <a:bodyPr/>
          <a:lstStyle/>
          <a:p>
            <a:fld id="{9860EDB8-5305-433F-BE41-D7A86D811DB3}" type="slidenum">
              <a:rPr lang="en-US" smtClean="0"/>
              <a:pPr/>
              <a:t>10</a:t>
            </a:fld>
            <a:endParaRPr lang="en-US" dirty="0"/>
          </a:p>
        </p:txBody>
      </p:sp>
    </p:spTree>
    <p:extLst>
      <p:ext uri="{BB962C8B-B14F-4D97-AF65-F5344CB8AC3E}">
        <p14:creationId xmlns:p14="http://schemas.microsoft.com/office/powerpoint/2010/main" val="3520542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820709-B44B-4D3E-9172-58513E197125}"/>
              </a:ext>
            </a:extLst>
          </p:cNvPr>
          <p:cNvSpPr>
            <a:spLocks noGrp="1"/>
          </p:cNvSpPr>
          <p:nvPr>
            <p:ph type="title"/>
          </p:nvPr>
        </p:nvSpPr>
        <p:spPr>
          <a:xfrm>
            <a:off x="841247" y="978618"/>
            <a:ext cx="3410712" cy="4812581"/>
          </a:xfrm>
        </p:spPr>
        <p:txBody>
          <a:bodyPr>
            <a:normAutofit/>
          </a:bodyPr>
          <a:lstStyle/>
          <a:p>
            <a:r>
              <a:rPr lang="en-US" sz="3200" b="1" i="1" dirty="0">
                <a:solidFill>
                  <a:schemeClr val="accent2"/>
                </a:solidFill>
                <a:latin typeface="Times New Roman" panose="02020603050405020304" pitchFamily="18" charset="0"/>
                <a:cs typeface="Times New Roman" panose="02020603050405020304" pitchFamily="18" charset="0"/>
              </a:rPr>
              <a:t>AQI Across different locations</a:t>
            </a:r>
            <a:endParaRPr lang="en-IN" sz="3200" b="1" i="1" dirty="0">
              <a:solidFill>
                <a:schemeClr val="accent2"/>
              </a:solidFill>
              <a:latin typeface="Times New Roman" panose="02020603050405020304" pitchFamily="18" charset="0"/>
              <a:cs typeface="Times New Roman" panose="02020603050405020304" pitchFamily="18" charset="0"/>
            </a:endParaRPr>
          </a:p>
        </p:txBody>
      </p:sp>
      <p:sp>
        <p:nvSpPr>
          <p:cNvPr id="18"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Content Placeholder 8">
            <a:extLst>
              <a:ext uri="{FF2B5EF4-FFF2-40B4-BE49-F238E27FC236}">
                <a16:creationId xmlns:a16="http://schemas.microsoft.com/office/drawing/2014/main" id="{BB7C6D9C-77D8-44F6-B17F-756C8D398BAC}"/>
              </a:ext>
            </a:extLst>
          </p:cNvPr>
          <p:cNvPicPr>
            <a:picLocks noGrp="1" noChangeAspect="1"/>
          </p:cNvPicPr>
          <p:nvPr>
            <p:ph idx="1"/>
          </p:nvPr>
        </p:nvPicPr>
        <p:blipFill>
          <a:blip r:embed="rId2"/>
          <a:stretch>
            <a:fillRect/>
          </a:stretch>
        </p:blipFill>
        <p:spPr>
          <a:xfrm>
            <a:off x="4389120" y="873760"/>
            <a:ext cx="7393305" cy="5029199"/>
          </a:xfrm>
        </p:spPr>
      </p:pic>
      <p:sp>
        <p:nvSpPr>
          <p:cNvPr id="10" name="Date Placeholder 9">
            <a:extLst>
              <a:ext uri="{FF2B5EF4-FFF2-40B4-BE49-F238E27FC236}">
                <a16:creationId xmlns:a16="http://schemas.microsoft.com/office/drawing/2014/main" id="{12F0D0C1-21D8-4B10-86F4-15539DF50BD6}"/>
              </a:ext>
            </a:extLst>
          </p:cNvPr>
          <p:cNvSpPr>
            <a:spLocks noGrp="1"/>
          </p:cNvSpPr>
          <p:nvPr>
            <p:ph type="dt" sz="half" idx="10"/>
          </p:nvPr>
        </p:nvSpPr>
        <p:spPr/>
        <p:txBody>
          <a:bodyPr/>
          <a:lstStyle/>
          <a:p>
            <a:fld id="{A548FBC6-0FCA-447A-A26A-49DFA0E59E0A}" type="datetime1">
              <a:rPr lang="en-US" smtClean="0"/>
              <a:t>6/19/2021</a:t>
            </a:fld>
            <a:endParaRPr lang="en-US" dirty="0"/>
          </a:p>
        </p:txBody>
      </p:sp>
      <p:sp>
        <p:nvSpPr>
          <p:cNvPr id="12" name="Footer Placeholder 11">
            <a:extLst>
              <a:ext uri="{FF2B5EF4-FFF2-40B4-BE49-F238E27FC236}">
                <a16:creationId xmlns:a16="http://schemas.microsoft.com/office/drawing/2014/main" id="{04ACC25F-9749-4A4C-81E2-BBEDB51E3F4B}"/>
              </a:ext>
            </a:extLst>
          </p:cNvPr>
          <p:cNvSpPr>
            <a:spLocks noGrp="1"/>
          </p:cNvSpPr>
          <p:nvPr>
            <p:ph type="ftr" sz="quarter" idx="11"/>
          </p:nvPr>
        </p:nvSpPr>
        <p:spPr/>
        <p:txBody>
          <a:bodyPr/>
          <a:lstStyle/>
          <a:p>
            <a:r>
              <a:rPr lang="en-US"/>
              <a:t>IBM India Private Limited</a:t>
            </a:r>
            <a:endParaRPr lang="en-US" dirty="0"/>
          </a:p>
        </p:txBody>
      </p:sp>
      <p:sp>
        <p:nvSpPr>
          <p:cNvPr id="13" name="Slide Number Placeholder 12">
            <a:extLst>
              <a:ext uri="{FF2B5EF4-FFF2-40B4-BE49-F238E27FC236}">
                <a16:creationId xmlns:a16="http://schemas.microsoft.com/office/drawing/2014/main" id="{A216764C-B639-4CEF-AA0A-A36FFDC8B55E}"/>
              </a:ext>
            </a:extLst>
          </p:cNvPr>
          <p:cNvSpPr>
            <a:spLocks noGrp="1"/>
          </p:cNvSpPr>
          <p:nvPr>
            <p:ph type="sldNum" sz="quarter" idx="12"/>
          </p:nvPr>
        </p:nvSpPr>
        <p:spPr/>
        <p:txBody>
          <a:bodyPr/>
          <a:lstStyle/>
          <a:p>
            <a:fld id="{9860EDB8-5305-433F-BE41-D7A86D811DB3}" type="slidenum">
              <a:rPr lang="en-US" smtClean="0"/>
              <a:pPr/>
              <a:t>11</a:t>
            </a:fld>
            <a:endParaRPr lang="en-US" dirty="0"/>
          </a:p>
        </p:txBody>
      </p:sp>
    </p:spTree>
    <p:extLst>
      <p:ext uri="{BB962C8B-B14F-4D97-AF65-F5344CB8AC3E}">
        <p14:creationId xmlns:p14="http://schemas.microsoft.com/office/powerpoint/2010/main" val="1514934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 name="Rectangle 17">
            <a:extLst>
              <a:ext uri="{FF2B5EF4-FFF2-40B4-BE49-F238E27FC236}">
                <a16:creationId xmlns:a16="http://schemas.microsoft.com/office/drawing/2014/main" id="{457D4A72-F4F1-498A-B083-59E8C50B7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19">
            <a:extLst>
              <a:ext uri="{FF2B5EF4-FFF2-40B4-BE49-F238E27FC236}">
                <a16:creationId xmlns:a16="http://schemas.microsoft.com/office/drawing/2014/main" id="{C7FF3303-6FC3-4637-A201-B4CCC1C992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220636" cy="6858000"/>
          </a:xfrm>
          <a:prstGeom prst="rect">
            <a:avLst/>
          </a:prstGeom>
        </p:spPr>
      </p:pic>
      <p:sp>
        <p:nvSpPr>
          <p:cNvPr id="2" name="Title 1">
            <a:extLst>
              <a:ext uri="{FF2B5EF4-FFF2-40B4-BE49-F238E27FC236}">
                <a16:creationId xmlns:a16="http://schemas.microsoft.com/office/drawing/2014/main" id="{CFBE6147-7D83-4BA9-B393-E27B3BED4607}"/>
              </a:ext>
            </a:extLst>
          </p:cNvPr>
          <p:cNvSpPr>
            <a:spLocks noGrp="1"/>
          </p:cNvSpPr>
          <p:nvPr>
            <p:ph type="title"/>
          </p:nvPr>
        </p:nvSpPr>
        <p:spPr>
          <a:xfrm>
            <a:off x="640079" y="2023236"/>
            <a:ext cx="3659777" cy="2820908"/>
          </a:xfrm>
        </p:spPr>
        <p:txBody>
          <a:bodyPr>
            <a:normAutofit/>
          </a:bodyPr>
          <a:lstStyle/>
          <a:p>
            <a:r>
              <a:rPr lang="en-US" sz="4000" dirty="0">
                <a:solidFill>
                  <a:srgbClr val="FFFFFF"/>
                </a:solidFill>
              </a:rPr>
              <a:t>Architecture of AQI Application</a:t>
            </a:r>
            <a:endParaRPr lang="en-IN" sz="4000" dirty="0">
              <a:solidFill>
                <a:srgbClr val="FFFFFF"/>
              </a:solidFill>
            </a:endParaRPr>
          </a:p>
        </p:txBody>
      </p:sp>
      <p:graphicFrame>
        <p:nvGraphicFramePr>
          <p:cNvPr id="28" name="Content Placeholder 2">
            <a:extLst>
              <a:ext uri="{FF2B5EF4-FFF2-40B4-BE49-F238E27FC236}">
                <a16:creationId xmlns:a16="http://schemas.microsoft.com/office/drawing/2014/main" id="{06DAEF39-A9CA-4620-BE2F-1E391AAD9576}"/>
              </a:ext>
            </a:extLst>
          </p:cNvPr>
          <p:cNvGraphicFramePr>
            <a:graphicFrameLocks noGrp="1"/>
          </p:cNvGraphicFramePr>
          <p:nvPr>
            <p:ph idx="1"/>
            <p:extLst>
              <p:ext uri="{D42A27DB-BD31-4B8C-83A1-F6EECF244321}">
                <p14:modId xmlns:p14="http://schemas.microsoft.com/office/powerpoint/2010/main" val="3863332213"/>
              </p:ext>
            </p:extLst>
          </p:nvPr>
        </p:nvGraphicFramePr>
        <p:xfrm>
          <a:off x="6355080" y="955653"/>
          <a:ext cx="5029200"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Date Placeholder 5">
            <a:extLst>
              <a:ext uri="{FF2B5EF4-FFF2-40B4-BE49-F238E27FC236}">
                <a16:creationId xmlns:a16="http://schemas.microsoft.com/office/drawing/2014/main" id="{AE6B8B95-2B89-48D9-B059-6ABA160B2438}"/>
              </a:ext>
            </a:extLst>
          </p:cNvPr>
          <p:cNvSpPr>
            <a:spLocks noGrp="1"/>
          </p:cNvSpPr>
          <p:nvPr>
            <p:ph type="dt" sz="half" idx="10"/>
          </p:nvPr>
        </p:nvSpPr>
        <p:spPr/>
        <p:txBody>
          <a:bodyPr/>
          <a:lstStyle/>
          <a:p>
            <a:fld id="{E39272FF-30E8-4032-AE5A-50F47F37ECDC}" type="datetime1">
              <a:rPr lang="en-US" smtClean="0"/>
              <a:t>6/19/2021</a:t>
            </a:fld>
            <a:endParaRPr lang="en-US" dirty="0"/>
          </a:p>
        </p:txBody>
      </p:sp>
      <p:sp>
        <p:nvSpPr>
          <p:cNvPr id="7" name="Footer Placeholder 6">
            <a:extLst>
              <a:ext uri="{FF2B5EF4-FFF2-40B4-BE49-F238E27FC236}">
                <a16:creationId xmlns:a16="http://schemas.microsoft.com/office/drawing/2014/main" id="{66273DC4-83AE-4E2D-AD5E-E98A5DC96CB9}"/>
              </a:ext>
            </a:extLst>
          </p:cNvPr>
          <p:cNvSpPr>
            <a:spLocks noGrp="1"/>
          </p:cNvSpPr>
          <p:nvPr>
            <p:ph type="ftr" sz="quarter" idx="11"/>
          </p:nvPr>
        </p:nvSpPr>
        <p:spPr/>
        <p:txBody>
          <a:bodyPr/>
          <a:lstStyle/>
          <a:p>
            <a:r>
              <a:rPr lang="en-US"/>
              <a:t>IBM India Private Limited</a:t>
            </a:r>
            <a:endParaRPr lang="en-US" dirty="0"/>
          </a:p>
        </p:txBody>
      </p:sp>
      <p:sp>
        <p:nvSpPr>
          <p:cNvPr id="9" name="Slide Number Placeholder 8">
            <a:extLst>
              <a:ext uri="{FF2B5EF4-FFF2-40B4-BE49-F238E27FC236}">
                <a16:creationId xmlns:a16="http://schemas.microsoft.com/office/drawing/2014/main" id="{785DF5A7-B13E-4B6D-8BAF-6BCD73669120}"/>
              </a:ext>
            </a:extLst>
          </p:cNvPr>
          <p:cNvSpPr>
            <a:spLocks noGrp="1"/>
          </p:cNvSpPr>
          <p:nvPr>
            <p:ph type="sldNum" sz="quarter" idx="12"/>
          </p:nvPr>
        </p:nvSpPr>
        <p:spPr/>
        <p:txBody>
          <a:bodyPr/>
          <a:lstStyle/>
          <a:p>
            <a:fld id="{9860EDB8-5305-433F-BE41-D7A86D811DB3}" type="slidenum">
              <a:rPr lang="en-US" smtClean="0"/>
              <a:pPr/>
              <a:t>12</a:t>
            </a:fld>
            <a:endParaRPr lang="en-US" dirty="0"/>
          </a:p>
        </p:txBody>
      </p:sp>
    </p:spTree>
    <p:extLst>
      <p:ext uri="{BB962C8B-B14F-4D97-AF65-F5344CB8AC3E}">
        <p14:creationId xmlns:p14="http://schemas.microsoft.com/office/powerpoint/2010/main" val="2445476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Shape 22">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B9EE526-4D74-4FA4-B99E-244FD670F3AC}"/>
              </a:ext>
            </a:extLst>
          </p:cNvPr>
          <p:cNvSpPr>
            <a:spLocks noGrp="1"/>
          </p:cNvSpPr>
          <p:nvPr>
            <p:ph type="title"/>
          </p:nvPr>
        </p:nvSpPr>
        <p:spPr>
          <a:xfrm>
            <a:off x="934872" y="982272"/>
            <a:ext cx="3388419" cy="4560970"/>
          </a:xfrm>
        </p:spPr>
        <p:txBody>
          <a:bodyPr>
            <a:normAutofit/>
          </a:bodyPr>
          <a:lstStyle/>
          <a:p>
            <a:r>
              <a:rPr lang="en-US" sz="4000" dirty="0">
                <a:solidFill>
                  <a:srgbClr val="FFFFFF"/>
                </a:solidFill>
              </a:rPr>
              <a:t>Technical Aspects</a:t>
            </a:r>
            <a:endParaRPr lang="en-IN" sz="4000" dirty="0">
              <a:solidFill>
                <a:srgbClr val="FFFFFF"/>
              </a:solidFill>
            </a:endParaRPr>
          </a:p>
        </p:txBody>
      </p:sp>
      <p:sp>
        <p:nvSpPr>
          <p:cNvPr id="25"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D0572E91-ABC9-4B80-B571-02F60937D29A}"/>
              </a:ext>
            </a:extLst>
          </p:cNvPr>
          <p:cNvSpPr>
            <a:spLocks noGrp="1"/>
          </p:cNvSpPr>
          <p:nvPr>
            <p:ph idx="1"/>
          </p:nvPr>
        </p:nvSpPr>
        <p:spPr>
          <a:xfrm>
            <a:off x="5221862" y="1719618"/>
            <a:ext cx="5948831" cy="4334629"/>
          </a:xfrm>
        </p:spPr>
        <p:txBody>
          <a:bodyPr anchor="ctr">
            <a:normAutofit/>
          </a:bodyPr>
          <a:lstStyle/>
          <a:p>
            <a:pPr>
              <a:buFont typeface="Wingdings" panose="05000000000000000000" pitchFamily="2" charset="2"/>
              <a:buChar char="Ø"/>
            </a:pPr>
            <a:r>
              <a:rPr lang="en-US" sz="2400" dirty="0">
                <a:solidFill>
                  <a:srgbClr val="FEFFFF"/>
                </a:solidFill>
              </a:rPr>
              <a:t>We use IBM Interface to Upload the data into Data base.</a:t>
            </a:r>
          </a:p>
          <a:p>
            <a:pPr>
              <a:buFont typeface="Wingdings" panose="05000000000000000000" pitchFamily="2" charset="2"/>
              <a:buChar char="Ø"/>
            </a:pPr>
            <a:r>
              <a:rPr lang="en-US" sz="2400" dirty="0">
                <a:solidFill>
                  <a:srgbClr val="FEFFFF"/>
                </a:solidFill>
              </a:rPr>
              <a:t>We create a Relational data base to access the data  across multiple dimensions like city ,state  and country as wells as for daily, monthly and yearly data.</a:t>
            </a:r>
          </a:p>
          <a:p>
            <a:pPr marL="0" indent="0">
              <a:buNone/>
            </a:pPr>
            <a:endParaRPr lang="en-US" sz="2400" dirty="0">
              <a:solidFill>
                <a:srgbClr val="FEFFFF"/>
              </a:solidFill>
            </a:endParaRPr>
          </a:p>
          <a:p>
            <a:endParaRPr lang="en-US" sz="2400" dirty="0">
              <a:solidFill>
                <a:srgbClr val="FEFFFF"/>
              </a:solidFill>
            </a:endParaRPr>
          </a:p>
          <a:p>
            <a:endParaRPr lang="en-IN" sz="2400" dirty="0">
              <a:solidFill>
                <a:srgbClr val="FEFFFF"/>
              </a:solidFill>
            </a:endParaRPr>
          </a:p>
        </p:txBody>
      </p:sp>
      <p:sp>
        <p:nvSpPr>
          <p:cNvPr id="4" name="Date Placeholder 3">
            <a:extLst>
              <a:ext uri="{FF2B5EF4-FFF2-40B4-BE49-F238E27FC236}">
                <a16:creationId xmlns:a16="http://schemas.microsoft.com/office/drawing/2014/main" id="{07BBF675-97A4-4848-B2BC-F18A322D57AC}"/>
              </a:ext>
            </a:extLst>
          </p:cNvPr>
          <p:cNvSpPr>
            <a:spLocks noGrp="1"/>
          </p:cNvSpPr>
          <p:nvPr>
            <p:ph type="dt" sz="half" idx="10"/>
          </p:nvPr>
        </p:nvSpPr>
        <p:spPr/>
        <p:txBody>
          <a:bodyPr/>
          <a:lstStyle/>
          <a:p>
            <a:fld id="{71E92596-88F3-4F0A-A136-F01EB0800F14}" type="datetime1">
              <a:rPr lang="en-US" smtClean="0"/>
              <a:t>6/19/2021</a:t>
            </a:fld>
            <a:endParaRPr lang="en-US" dirty="0"/>
          </a:p>
        </p:txBody>
      </p:sp>
      <p:sp>
        <p:nvSpPr>
          <p:cNvPr id="5" name="Footer Placeholder 4">
            <a:extLst>
              <a:ext uri="{FF2B5EF4-FFF2-40B4-BE49-F238E27FC236}">
                <a16:creationId xmlns:a16="http://schemas.microsoft.com/office/drawing/2014/main" id="{1DBF4CA2-779A-4085-8033-9C4F34E21118}"/>
              </a:ext>
            </a:extLst>
          </p:cNvPr>
          <p:cNvSpPr>
            <a:spLocks noGrp="1"/>
          </p:cNvSpPr>
          <p:nvPr>
            <p:ph type="ftr" sz="quarter" idx="11"/>
          </p:nvPr>
        </p:nvSpPr>
        <p:spPr/>
        <p:txBody>
          <a:bodyPr/>
          <a:lstStyle/>
          <a:p>
            <a:r>
              <a:rPr lang="en-US"/>
              <a:t>IBM India Private Limited</a:t>
            </a:r>
            <a:endParaRPr lang="en-US" dirty="0"/>
          </a:p>
        </p:txBody>
      </p:sp>
      <p:sp>
        <p:nvSpPr>
          <p:cNvPr id="6" name="Slide Number Placeholder 5">
            <a:extLst>
              <a:ext uri="{FF2B5EF4-FFF2-40B4-BE49-F238E27FC236}">
                <a16:creationId xmlns:a16="http://schemas.microsoft.com/office/drawing/2014/main" id="{6E395641-C09C-4395-B3BE-3A7FF7008D25}"/>
              </a:ext>
            </a:extLst>
          </p:cNvPr>
          <p:cNvSpPr>
            <a:spLocks noGrp="1"/>
          </p:cNvSpPr>
          <p:nvPr>
            <p:ph type="sldNum" sz="quarter" idx="12"/>
          </p:nvPr>
        </p:nvSpPr>
        <p:spPr/>
        <p:txBody>
          <a:bodyPr/>
          <a:lstStyle/>
          <a:p>
            <a:fld id="{9860EDB8-5305-433F-BE41-D7A86D811DB3}" type="slidenum">
              <a:rPr lang="en-US" smtClean="0"/>
              <a:pPr/>
              <a:t>13</a:t>
            </a:fld>
            <a:endParaRPr lang="en-US" dirty="0"/>
          </a:p>
        </p:txBody>
      </p:sp>
    </p:spTree>
    <p:extLst>
      <p:ext uri="{BB962C8B-B14F-4D97-AF65-F5344CB8AC3E}">
        <p14:creationId xmlns:p14="http://schemas.microsoft.com/office/powerpoint/2010/main" val="3097775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B321A0-C3AF-473C-AC13-ACF031D40299}"/>
              </a:ext>
            </a:extLst>
          </p:cNvPr>
          <p:cNvSpPr>
            <a:spLocks noGrp="1"/>
          </p:cNvSpPr>
          <p:nvPr>
            <p:ph type="dt" sz="half" idx="10"/>
          </p:nvPr>
        </p:nvSpPr>
        <p:spPr/>
        <p:txBody>
          <a:bodyPr/>
          <a:lstStyle/>
          <a:p>
            <a:fld id="{B6DBD31F-4EBC-4240-AFEF-2AF95BB899F3}" type="datetime1">
              <a:rPr lang="en-US" smtClean="0"/>
              <a:t>6/19/2021</a:t>
            </a:fld>
            <a:endParaRPr lang="en-US" dirty="0"/>
          </a:p>
        </p:txBody>
      </p:sp>
      <p:sp>
        <p:nvSpPr>
          <p:cNvPr id="5" name="Footer Placeholder 4">
            <a:extLst>
              <a:ext uri="{FF2B5EF4-FFF2-40B4-BE49-F238E27FC236}">
                <a16:creationId xmlns:a16="http://schemas.microsoft.com/office/drawing/2014/main" id="{D3DDC0B8-A797-452E-B533-01015B71D7C2}"/>
              </a:ext>
            </a:extLst>
          </p:cNvPr>
          <p:cNvSpPr>
            <a:spLocks noGrp="1"/>
          </p:cNvSpPr>
          <p:nvPr>
            <p:ph type="ftr" sz="quarter" idx="11"/>
          </p:nvPr>
        </p:nvSpPr>
        <p:spPr/>
        <p:txBody>
          <a:bodyPr/>
          <a:lstStyle/>
          <a:p>
            <a:r>
              <a:rPr lang="en-US"/>
              <a:t>IBM India Private Limited</a:t>
            </a:r>
            <a:endParaRPr lang="en-US" dirty="0"/>
          </a:p>
        </p:txBody>
      </p:sp>
      <p:sp>
        <p:nvSpPr>
          <p:cNvPr id="6" name="Slide Number Placeholder 5">
            <a:extLst>
              <a:ext uri="{FF2B5EF4-FFF2-40B4-BE49-F238E27FC236}">
                <a16:creationId xmlns:a16="http://schemas.microsoft.com/office/drawing/2014/main" id="{E728DFE2-7962-4510-84B9-BD126606E38B}"/>
              </a:ext>
            </a:extLst>
          </p:cNvPr>
          <p:cNvSpPr>
            <a:spLocks noGrp="1"/>
          </p:cNvSpPr>
          <p:nvPr>
            <p:ph type="sldNum" sz="quarter" idx="12"/>
          </p:nvPr>
        </p:nvSpPr>
        <p:spPr/>
        <p:txBody>
          <a:bodyPr/>
          <a:lstStyle/>
          <a:p>
            <a:fld id="{9860EDB8-5305-433F-BE41-D7A86D811DB3}" type="slidenum">
              <a:rPr lang="en-US" smtClean="0"/>
              <a:pPr/>
              <a:t>14</a:t>
            </a:fld>
            <a:endParaRPr lang="en-US" dirty="0"/>
          </a:p>
        </p:txBody>
      </p:sp>
      <p:sp>
        <p:nvSpPr>
          <p:cNvPr id="9" name="Rectangle 8">
            <a:extLst>
              <a:ext uri="{FF2B5EF4-FFF2-40B4-BE49-F238E27FC236}">
                <a16:creationId xmlns:a16="http://schemas.microsoft.com/office/drawing/2014/main" id="{1A5240D6-F047-41E4-B447-08F78FE69F3B}"/>
              </a:ext>
            </a:extLst>
          </p:cNvPr>
          <p:cNvSpPr/>
          <p:nvPr/>
        </p:nvSpPr>
        <p:spPr>
          <a:xfrm>
            <a:off x="533400" y="1149166"/>
            <a:ext cx="6096000" cy="1754326"/>
          </a:xfrm>
          <a:prstGeom prst="rect">
            <a:avLst/>
          </a:prstGeom>
        </p:spPr>
        <p:txBody>
          <a:bodyPr>
            <a:spAutoFit/>
          </a:bodyPr>
          <a:lstStyle/>
          <a:p>
            <a:r>
              <a:rPr lang="en-US" dirty="0"/>
              <a:t>The Proposed model of the system is as follows. The block diagram of the system is showing that for a particular area selected how will it work. The device will be set up to take the environmental data and there will be a base standard value. The device will collect data and based on the set values it will show the output. </a:t>
            </a:r>
            <a:endParaRPr lang="en-IN" dirty="0"/>
          </a:p>
        </p:txBody>
      </p:sp>
      <p:sp>
        <p:nvSpPr>
          <p:cNvPr id="10" name="Flowchart: Connector 9">
            <a:extLst>
              <a:ext uri="{FF2B5EF4-FFF2-40B4-BE49-F238E27FC236}">
                <a16:creationId xmlns:a16="http://schemas.microsoft.com/office/drawing/2014/main" id="{E5B58BFB-69EE-4E74-9AAA-89E9B9A97D79}"/>
              </a:ext>
            </a:extLst>
          </p:cNvPr>
          <p:cNvSpPr/>
          <p:nvPr/>
        </p:nvSpPr>
        <p:spPr>
          <a:xfrm>
            <a:off x="7219024" y="1960239"/>
            <a:ext cx="1239428" cy="108071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Area Select</a:t>
            </a:r>
          </a:p>
        </p:txBody>
      </p:sp>
      <p:sp>
        <p:nvSpPr>
          <p:cNvPr id="11" name="Flowchart: Connector 10">
            <a:extLst>
              <a:ext uri="{FF2B5EF4-FFF2-40B4-BE49-F238E27FC236}">
                <a16:creationId xmlns:a16="http://schemas.microsoft.com/office/drawing/2014/main" id="{42677413-65CD-4F3F-B033-1D1FFF2B8217}"/>
              </a:ext>
            </a:extLst>
          </p:cNvPr>
          <p:cNvSpPr/>
          <p:nvPr/>
        </p:nvSpPr>
        <p:spPr>
          <a:xfrm>
            <a:off x="9118846" y="3084262"/>
            <a:ext cx="1111841" cy="108624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Data Collection</a:t>
            </a:r>
          </a:p>
        </p:txBody>
      </p:sp>
      <p:sp>
        <p:nvSpPr>
          <p:cNvPr id="12" name="Flowchart: Connector 11">
            <a:extLst>
              <a:ext uri="{FF2B5EF4-FFF2-40B4-BE49-F238E27FC236}">
                <a16:creationId xmlns:a16="http://schemas.microsoft.com/office/drawing/2014/main" id="{9BCB683E-9A0D-44C4-924E-59269687FD88}"/>
              </a:ext>
            </a:extLst>
          </p:cNvPr>
          <p:cNvSpPr/>
          <p:nvPr/>
        </p:nvSpPr>
        <p:spPr>
          <a:xfrm>
            <a:off x="7336944" y="4464979"/>
            <a:ext cx="1239427" cy="116864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Monitoring and Data Reporting</a:t>
            </a:r>
          </a:p>
        </p:txBody>
      </p:sp>
      <p:sp>
        <p:nvSpPr>
          <p:cNvPr id="13" name="Flowchart: Connector 12">
            <a:extLst>
              <a:ext uri="{FF2B5EF4-FFF2-40B4-BE49-F238E27FC236}">
                <a16:creationId xmlns:a16="http://schemas.microsoft.com/office/drawing/2014/main" id="{CA911ACF-A195-4720-98CA-98F81C3A1416}"/>
              </a:ext>
            </a:extLst>
          </p:cNvPr>
          <p:cNvSpPr/>
          <p:nvPr/>
        </p:nvSpPr>
        <p:spPr>
          <a:xfrm>
            <a:off x="5402062" y="3249227"/>
            <a:ext cx="1086775" cy="100117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Review, Evaluate and Action</a:t>
            </a:r>
          </a:p>
        </p:txBody>
      </p:sp>
      <p:sp>
        <p:nvSpPr>
          <p:cNvPr id="14" name="Arrow: Right 13">
            <a:extLst>
              <a:ext uri="{FF2B5EF4-FFF2-40B4-BE49-F238E27FC236}">
                <a16:creationId xmlns:a16="http://schemas.microsoft.com/office/drawing/2014/main" id="{1D2EB704-D3B9-4081-9782-E7143EA6DF44}"/>
              </a:ext>
            </a:extLst>
          </p:cNvPr>
          <p:cNvSpPr/>
          <p:nvPr/>
        </p:nvSpPr>
        <p:spPr>
          <a:xfrm rot="2270046">
            <a:off x="8511595" y="2499355"/>
            <a:ext cx="869503" cy="69307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6" name="Arrow: Right 15">
            <a:extLst>
              <a:ext uri="{FF2B5EF4-FFF2-40B4-BE49-F238E27FC236}">
                <a16:creationId xmlns:a16="http://schemas.microsoft.com/office/drawing/2014/main" id="{4CD5C0DC-470A-428C-85A8-D748F6FE54D4}"/>
              </a:ext>
            </a:extLst>
          </p:cNvPr>
          <p:cNvSpPr/>
          <p:nvPr/>
        </p:nvSpPr>
        <p:spPr>
          <a:xfrm rot="8465599">
            <a:off x="8579655" y="4238296"/>
            <a:ext cx="869503" cy="69307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7" name="Arrow: Right 16">
            <a:extLst>
              <a:ext uri="{FF2B5EF4-FFF2-40B4-BE49-F238E27FC236}">
                <a16:creationId xmlns:a16="http://schemas.microsoft.com/office/drawing/2014/main" id="{EAE99968-09B6-4E1C-9C85-C08FE9420C50}"/>
              </a:ext>
            </a:extLst>
          </p:cNvPr>
          <p:cNvSpPr/>
          <p:nvPr/>
        </p:nvSpPr>
        <p:spPr>
          <a:xfrm rot="19253892">
            <a:off x="6346252" y="2580152"/>
            <a:ext cx="869503" cy="69307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8" name="Arrow: Right 17">
            <a:extLst>
              <a:ext uri="{FF2B5EF4-FFF2-40B4-BE49-F238E27FC236}">
                <a16:creationId xmlns:a16="http://schemas.microsoft.com/office/drawing/2014/main" id="{C0974592-F95A-482F-8F43-5C1DE1F5EB30}"/>
              </a:ext>
            </a:extLst>
          </p:cNvPr>
          <p:cNvSpPr/>
          <p:nvPr/>
        </p:nvSpPr>
        <p:spPr>
          <a:xfrm rot="13698814">
            <a:off x="6405024" y="4244726"/>
            <a:ext cx="869503" cy="69307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9" name="TextBox 18">
            <a:extLst>
              <a:ext uri="{FF2B5EF4-FFF2-40B4-BE49-F238E27FC236}">
                <a16:creationId xmlns:a16="http://schemas.microsoft.com/office/drawing/2014/main" id="{FE0EC129-A7E5-4518-A014-20227585F331}"/>
              </a:ext>
            </a:extLst>
          </p:cNvPr>
          <p:cNvSpPr txBox="1"/>
          <p:nvPr/>
        </p:nvSpPr>
        <p:spPr>
          <a:xfrm>
            <a:off x="4480264" y="493297"/>
            <a:ext cx="5814873" cy="523220"/>
          </a:xfrm>
          <a:prstGeom prst="rect">
            <a:avLst/>
          </a:prstGeom>
          <a:noFill/>
        </p:spPr>
        <p:txBody>
          <a:bodyPr wrap="square" rtlCol="0">
            <a:spAutoFit/>
          </a:bodyPr>
          <a:lstStyle/>
          <a:p>
            <a:r>
              <a:rPr lang="en-IN" sz="2800" dirty="0">
                <a:latin typeface="Arial Rounded MT Bold" panose="020F0704030504030204" pitchFamily="34" charset="0"/>
              </a:rPr>
              <a:t>Proposed Model</a:t>
            </a:r>
          </a:p>
        </p:txBody>
      </p:sp>
    </p:spTree>
    <p:extLst>
      <p:ext uri="{BB962C8B-B14F-4D97-AF65-F5344CB8AC3E}">
        <p14:creationId xmlns:p14="http://schemas.microsoft.com/office/powerpoint/2010/main" val="2588400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179C5EC4-E435-4A89-AE16-37834857F4FE}"/>
              </a:ext>
            </a:extLst>
          </p:cNvPr>
          <p:cNvPicPr>
            <a:picLocks noChangeAspect="1"/>
          </p:cNvPicPr>
          <p:nvPr/>
        </p:nvPicPr>
        <p:blipFill rotWithShape="1">
          <a:blip r:embed="rId2"/>
          <a:srcRect r="2" b="3637"/>
          <a:stretch/>
        </p:blipFill>
        <p:spPr>
          <a:xfrm>
            <a:off x="20" y="10"/>
            <a:ext cx="7009876" cy="6857990"/>
          </a:xfrm>
          <a:custGeom>
            <a:avLst/>
            <a:gdLst/>
            <a:ahLst/>
            <a:cxnLst/>
            <a:rect l="l" t="t" r="r" b="b"/>
            <a:pathLst>
              <a:path w="7009896" h="6858000">
                <a:moveTo>
                  <a:pt x="0" y="0"/>
                </a:moveTo>
                <a:lnTo>
                  <a:pt x="7009896" y="0"/>
                </a:lnTo>
                <a:lnTo>
                  <a:pt x="7009896" y="1"/>
                </a:lnTo>
                <a:lnTo>
                  <a:pt x="6295211" y="1"/>
                </a:lnTo>
                <a:lnTo>
                  <a:pt x="6195255" y="380651"/>
                </a:lnTo>
                <a:cubicBezTo>
                  <a:pt x="5677600" y="2559611"/>
                  <a:pt x="5966601" y="4758249"/>
                  <a:pt x="6880029" y="6647018"/>
                </a:cubicBezTo>
                <a:lnTo>
                  <a:pt x="6988280" y="6858000"/>
                </a:lnTo>
                <a:lnTo>
                  <a:pt x="0" y="6858000"/>
                </a:lnTo>
                <a:close/>
              </a:path>
            </a:pathLst>
          </a:custGeom>
        </p:spPr>
      </p:pic>
      <p:sp>
        <p:nvSpPr>
          <p:cNvPr id="20" name="Freeform: Shape 19">
            <a:extLst>
              <a:ext uri="{FF2B5EF4-FFF2-40B4-BE49-F238E27FC236}">
                <a16:creationId xmlns:a16="http://schemas.microsoft.com/office/drawing/2014/main" id="{5FDF4720-5445-47BE-89FE-E40D1AE6F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11927"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2" name="Freeform: Shape 21">
            <a:extLst>
              <a:ext uri="{FF2B5EF4-FFF2-40B4-BE49-F238E27FC236}">
                <a16:creationId xmlns:a16="http://schemas.microsoft.com/office/drawing/2014/main" id="{AC8710B4-A815-4082-9E4F-F13A00070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42784"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FF0DFD2-CAA5-4D96-8190-EA6599BB78FC}"/>
              </a:ext>
            </a:extLst>
          </p:cNvPr>
          <p:cNvSpPr>
            <a:spLocks noGrp="1"/>
          </p:cNvSpPr>
          <p:nvPr>
            <p:ph type="title"/>
          </p:nvPr>
        </p:nvSpPr>
        <p:spPr>
          <a:xfrm>
            <a:off x="6801434" y="925437"/>
            <a:ext cx="4819952" cy="821853"/>
          </a:xfrm>
        </p:spPr>
        <p:txBody>
          <a:bodyPr vert="horz" lIns="91440" tIns="45720" rIns="91440" bIns="45720" rtlCol="0">
            <a:normAutofit/>
          </a:bodyPr>
          <a:lstStyle/>
          <a:p>
            <a:r>
              <a:rPr lang="en-US" sz="2800" b="1"/>
              <a:t>The 3 Layer Architecture</a:t>
            </a:r>
            <a:endParaRPr lang="en-US" sz="2800" b="1" dirty="0"/>
          </a:p>
        </p:txBody>
      </p:sp>
      <p:sp>
        <p:nvSpPr>
          <p:cNvPr id="4" name="Date Placeholder 3">
            <a:extLst>
              <a:ext uri="{FF2B5EF4-FFF2-40B4-BE49-F238E27FC236}">
                <a16:creationId xmlns:a16="http://schemas.microsoft.com/office/drawing/2014/main" id="{9385ED53-0547-42FC-AE37-7E1E7628162C}"/>
              </a:ext>
            </a:extLst>
          </p:cNvPr>
          <p:cNvSpPr>
            <a:spLocks noGrp="1"/>
          </p:cNvSpPr>
          <p:nvPr>
            <p:ph type="dt" sz="half" idx="10"/>
          </p:nvPr>
        </p:nvSpPr>
        <p:spPr>
          <a:xfrm>
            <a:off x="8065008" y="691083"/>
            <a:ext cx="2788920" cy="365125"/>
          </a:xfrm>
        </p:spPr>
        <p:txBody>
          <a:bodyPr vert="horz" lIns="91440" tIns="45720" rIns="91440" bIns="45720" rtlCol="0" anchor="ctr">
            <a:normAutofit/>
          </a:bodyPr>
          <a:lstStyle/>
          <a:p>
            <a:pPr algn="r" defTabSz="914400">
              <a:spcAft>
                <a:spcPts val="600"/>
              </a:spcAft>
              <a:defRPr/>
            </a:pPr>
            <a:fld id="{B6DBD31F-4EBC-4240-AFEF-2AF95BB899F3}" type="datetime1">
              <a:rPr lang="en-US" sz="1100" smtClean="0">
                <a:solidFill>
                  <a:schemeClr val="tx1">
                    <a:alpha val="80000"/>
                  </a:schemeClr>
                </a:solidFill>
                <a:latin typeface="Calibri" panose="020F0502020204030204"/>
              </a:rPr>
              <a:pPr algn="r" defTabSz="914400">
                <a:spcAft>
                  <a:spcPts val="600"/>
                </a:spcAft>
                <a:defRPr/>
              </a:pPr>
              <a:t>6/19/2021</a:t>
            </a:fld>
            <a:endParaRPr lang="en-US" sz="1100">
              <a:solidFill>
                <a:schemeClr val="tx1">
                  <a:alpha val="80000"/>
                </a:schemeClr>
              </a:solidFill>
              <a:latin typeface="Calibri" panose="020F0502020204030204"/>
            </a:endParaRPr>
          </a:p>
        </p:txBody>
      </p:sp>
      <p:sp>
        <p:nvSpPr>
          <p:cNvPr id="6" name="Slide Number Placeholder 5">
            <a:extLst>
              <a:ext uri="{FF2B5EF4-FFF2-40B4-BE49-F238E27FC236}">
                <a16:creationId xmlns:a16="http://schemas.microsoft.com/office/drawing/2014/main" id="{3F08C0D0-7921-4061-AE0F-60F053B669D8}"/>
              </a:ext>
            </a:extLst>
          </p:cNvPr>
          <p:cNvSpPr>
            <a:spLocks noGrp="1"/>
          </p:cNvSpPr>
          <p:nvPr>
            <p:ph type="sldNum" sz="quarter" idx="12"/>
          </p:nvPr>
        </p:nvSpPr>
        <p:spPr>
          <a:xfrm>
            <a:off x="11000232" y="599325"/>
            <a:ext cx="548640" cy="548640"/>
          </a:xfrm>
          <a:prstGeom prst="ellipse">
            <a:avLst/>
          </a:prstGeom>
          <a:solidFill>
            <a:srgbClr val="597EA8"/>
          </a:solidFill>
        </p:spPr>
        <p:txBody>
          <a:bodyPr vert="horz" lIns="91440" tIns="45720" rIns="91440" bIns="45720" rtlCol="0" anchor="ctr">
            <a:normAutofit/>
          </a:bodyPr>
          <a:lstStyle/>
          <a:p>
            <a:pPr algn="ctr" defTabSz="914400">
              <a:spcAft>
                <a:spcPts val="600"/>
              </a:spcAft>
              <a:defRPr/>
            </a:pPr>
            <a:fld id="{9860EDB8-5305-433F-BE41-D7A86D811DB3}" type="slidenum">
              <a:rPr lang="en-US" sz="1500" smtClean="0">
                <a:solidFill>
                  <a:srgbClr val="FFFFFF"/>
                </a:solidFill>
                <a:latin typeface="Calibri" panose="020F0502020204030204"/>
              </a:rPr>
              <a:pPr algn="ctr" defTabSz="914400">
                <a:spcAft>
                  <a:spcPts val="600"/>
                </a:spcAft>
                <a:defRPr/>
              </a:pPr>
              <a:t>15</a:t>
            </a:fld>
            <a:endParaRPr lang="en-US" sz="1500">
              <a:solidFill>
                <a:srgbClr val="FFFFFF"/>
              </a:solidFill>
              <a:latin typeface="Calibri" panose="020F0502020204030204"/>
            </a:endParaRPr>
          </a:p>
        </p:txBody>
      </p:sp>
      <p:graphicFrame>
        <p:nvGraphicFramePr>
          <p:cNvPr id="24" name="Content Placeholder 16">
            <a:extLst>
              <a:ext uri="{FF2B5EF4-FFF2-40B4-BE49-F238E27FC236}">
                <a16:creationId xmlns:a16="http://schemas.microsoft.com/office/drawing/2014/main" id="{6BBBA4D7-4672-4D51-8345-8827239282CC}"/>
              </a:ext>
            </a:extLst>
          </p:cNvPr>
          <p:cNvGraphicFramePr>
            <a:graphicFrameLocks noGrp="1"/>
          </p:cNvGraphicFramePr>
          <p:nvPr>
            <p:ph idx="1"/>
            <p:extLst>
              <p:ext uri="{D42A27DB-BD31-4B8C-83A1-F6EECF244321}">
                <p14:modId xmlns:p14="http://schemas.microsoft.com/office/powerpoint/2010/main" val="3030578404"/>
              </p:ext>
            </p:extLst>
          </p:nvPr>
        </p:nvGraphicFramePr>
        <p:xfrm>
          <a:off x="6801435" y="2073392"/>
          <a:ext cx="5047665" cy="39802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a:extLst>
              <a:ext uri="{FF2B5EF4-FFF2-40B4-BE49-F238E27FC236}">
                <a16:creationId xmlns:a16="http://schemas.microsoft.com/office/drawing/2014/main" id="{60FB9ECF-2966-40F4-9244-310F202FBEE0}"/>
              </a:ext>
            </a:extLst>
          </p:cNvPr>
          <p:cNvSpPr>
            <a:spLocks noGrp="1"/>
          </p:cNvSpPr>
          <p:nvPr>
            <p:ph type="ftr" sz="quarter" idx="11"/>
          </p:nvPr>
        </p:nvSpPr>
        <p:spPr>
          <a:xfrm>
            <a:off x="7240753" y="6199632"/>
            <a:ext cx="4380633" cy="365125"/>
          </a:xfrm>
        </p:spPr>
        <p:txBody>
          <a:bodyPr vert="horz" lIns="91440" tIns="45720" rIns="91440" bIns="45720" rtlCol="0">
            <a:normAutofit/>
          </a:bodyPr>
          <a:lstStyle/>
          <a:p>
            <a:pPr algn="l" defTabSz="914400">
              <a:spcAft>
                <a:spcPts val="600"/>
              </a:spcAft>
              <a:defRPr/>
            </a:pPr>
            <a:r>
              <a:rPr lang="en-US" sz="1100" kern="1200">
                <a:solidFill>
                  <a:schemeClr val="tx1">
                    <a:alpha val="80000"/>
                  </a:schemeClr>
                </a:solidFill>
                <a:latin typeface="Calibri" panose="020F0502020204030204"/>
                <a:ea typeface="+mn-ea"/>
                <a:cs typeface="+mn-cs"/>
              </a:rPr>
              <a:t>IBM India Private Limited</a:t>
            </a:r>
          </a:p>
        </p:txBody>
      </p:sp>
    </p:spTree>
    <p:extLst>
      <p:ext uri="{BB962C8B-B14F-4D97-AF65-F5344CB8AC3E}">
        <p14:creationId xmlns:p14="http://schemas.microsoft.com/office/powerpoint/2010/main" val="355411095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35" name="Freeform: Shape 34">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35">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38">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40" name="Freeform: Shape 39">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40">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Date Placeholder 3">
            <a:extLst>
              <a:ext uri="{FF2B5EF4-FFF2-40B4-BE49-F238E27FC236}">
                <a16:creationId xmlns:a16="http://schemas.microsoft.com/office/drawing/2014/main" id="{A6DAED90-BB27-43AD-AABD-2BBD62B60BE6}"/>
              </a:ext>
            </a:extLst>
          </p:cNvPr>
          <p:cNvSpPr>
            <a:spLocks noGrp="1"/>
          </p:cNvSpPr>
          <p:nvPr>
            <p:ph type="dt" sz="half" idx="10"/>
          </p:nvPr>
        </p:nvSpPr>
        <p:spPr>
          <a:xfrm>
            <a:off x="804672" y="6356350"/>
            <a:ext cx="2743200" cy="365125"/>
          </a:xfrm>
        </p:spPr>
        <p:txBody>
          <a:bodyPr>
            <a:normAutofit/>
          </a:bodyPr>
          <a:lstStyle/>
          <a:p>
            <a:pPr>
              <a:spcAft>
                <a:spcPts val="600"/>
              </a:spcAft>
            </a:pPr>
            <a:fld id="{B6DBD31F-4EBC-4240-AFEF-2AF95BB899F3}" type="datetime1">
              <a:rPr lang="en-US" smtClean="0"/>
              <a:pPr>
                <a:spcAft>
                  <a:spcPts val="600"/>
                </a:spcAft>
              </a:pPr>
              <a:t>6/19/2021</a:t>
            </a:fld>
            <a:endParaRPr lang="en-US"/>
          </a:p>
        </p:txBody>
      </p:sp>
      <p:sp>
        <p:nvSpPr>
          <p:cNvPr id="5" name="Footer Placeholder 4">
            <a:extLst>
              <a:ext uri="{FF2B5EF4-FFF2-40B4-BE49-F238E27FC236}">
                <a16:creationId xmlns:a16="http://schemas.microsoft.com/office/drawing/2014/main" id="{83749B87-D786-4B8A-B6C2-8001773CCCD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IBM India Private Limited</a:t>
            </a:r>
          </a:p>
        </p:txBody>
      </p:sp>
      <p:sp>
        <p:nvSpPr>
          <p:cNvPr id="6" name="Slide Number Placeholder 5">
            <a:extLst>
              <a:ext uri="{FF2B5EF4-FFF2-40B4-BE49-F238E27FC236}">
                <a16:creationId xmlns:a16="http://schemas.microsoft.com/office/drawing/2014/main" id="{E1CC19C5-EBC2-4A32-945E-0A1A0A4DAA35}"/>
              </a:ext>
            </a:extLst>
          </p:cNvPr>
          <p:cNvSpPr>
            <a:spLocks noGrp="1"/>
          </p:cNvSpPr>
          <p:nvPr>
            <p:ph type="sldNum" sz="quarter" idx="12"/>
          </p:nvPr>
        </p:nvSpPr>
        <p:spPr>
          <a:xfrm>
            <a:off x="8610600" y="6356350"/>
            <a:ext cx="2743200" cy="365125"/>
          </a:xfrm>
        </p:spPr>
        <p:txBody>
          <a:bodyPr>
            <a:normAutofit/>
          </a:bodyPr>
          <a:lstStyle/>
          <a:p>
            <a:pPr>
              <a:spcAft>
                <a:spcPts val="600"/>
              </a:spcAft>
            </a:pPr>
            <a:fld id="{9860EDB8-5305-433F-BE41-D7A86D811DB3}" type="slidenum">
              <a:rPr lang="en-US" smtClean="0"/>
              <a:pPr>
                <a:spcAft>
                  <a:spcPts val="600"/>
                </a:spcAft>
              </a:pPr>
              <a:t>16</a:t>
            </a:fld>
            <a:endParaRPr lang="en-US"/>
          </a:p>
        </p:txBody>
      </p:sp>
      <p:pic>
        <p:nvPicPr>
          <p:cNvPr id="8" name="Picture 7" descr="Diagram&#10;&#10;Description automatically generated">
            <a:extLst>
              <a:ext uri="{FF2B5EF4-FFF2-40B4-BE49-F238E27FC236}">
                <a16:creationId xmlns:a16="http://schemas.microsoft.com/office/drawing/2014/main" id="{76E775D8-DF2A-42C4-81A9-95F9062683A7}"/>
              </a:ext>
            </a:extLst>
          </p:cNvPr>
          <p:cNvPicPr>
            <a:picLocks noChangeAspect="1"/>
          </p:cNvPicPr>
          <p:nvPr/>
        </p:nvPicPr>
        <p:blipFill>
          <a:blip r:embed="rId2"/>
          <a:stretch>
            <a:fillRect/>
          </a:stretch>
        </p:blipFill>
        <p:spPr>
          <a:xfrm>
            <a:off x="2609849" y="2343150"/>
            <a:ext cx="7724775" cy="2686050"/>
          </a:xfrm>
          <a:prstGeom prst="rect">
            <a:avLst/>
          </a:prstGeom>
        </p:spPr>
      </p:pic>
      <p:sp>
        <p:nvSpPr>
          <p:cNvPr id="9" name="Cloud 8">
            <a:extLst>
              <a:ext uri="{FF2B5EF4-FFF2-40B4-BE49-F238E27FC236}">
                <a16:creationId xmlns:a16="http://schemas.microsoft.com/office/drawing/2014/main" id="{DB1959DA-D7A8-4278-86DB-95C9F6BF144C}"/>
              </a:ext>
            </a:extLst>
          </p:cNvPr>
          <p:cNvSpPr/>
          <p:nvPr/>
        </p:nvSpPr>
        <p:spPr>
          <a:xfrm>
            <a:off x="5448300" y="695325"/>
            <a:ext cx="2162175" cy="1695450"/>
          </a:xfrm>
          <a:prstGeom prst="clou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Real Data</a:t>
            </a:r>
          </a:p>
        </p:txBody>
      </p:sp>
      <p:sp>
        <p:nvSpPr>
          <p:cNvPr id="10" name="TextBox 9">
            <a:extLst>
              <a:ext uri="{FF2B5EF4-FFF2-40B4-BE49-F238E27FC236}">
                <a16:creationId xmlns:a16="http://schemas.microsoft.com/office/drawing/2014/main" id="{368A98B6-8835-46DF-B93B-B7E029BB3D80}"/>
              </a:ext>
            </a:extLst>
          </p:cNvPr>
          <p:cNvSpPr txBox="1"/>
          <p:nvPr/>
        </p:nvSpPr>
        <p:spPr>
          <a:xfrm>
            <a:off x="3603034" y="5389602"/>
            <a:ext cx="7724775" cy="369332"/>
          </a:xfrm>
          <a:prstGeom prst="rect">
            <a:avLst/>
          </a:prstGeom>
          <a:noFill/>
        </p:spPr>
        <p:txBody>
          <a:bodyPr wrap="square" rtlCol="0">
            <a:spAutoFit/>
          </a:bodyPr>
          <a:lstStyle/>
          <a:p>
            <a:r>
              <a:rPr lang="en-IN" b="1" dirty="0"/>
              <a:t>The architectural model Of AQI Monitoring System</a:t>
            </a:r>
          </a:p>
        </p:txBody>
      </p:sp>
    </p:spTree>
    <p:extLst>
      <p:ext uri="{BB962C8B-B14F-4D97-AF65-F5344CB8AC3E}">
        <p14:creationId xmlns:p14="http://schemas.microsoft.com/office/powerpoint/2010/main" val="444298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8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 engineering drawing&#10;&#10;Description automatically generated">
            <a:extLst>
              <a:ext uri="{FF2B5EF4-FFF2-40B4-BE49-F238E27FC236}">
                <a16:creationId xmlns:a16="http://schemas.microsoft.com/office/drawing/2014/main" id="{06FA836E-DBC2-479E-A65D-C859ACE8B502}"/>
              </a:ext>
            </a:extLst>
          </p:cNvPr>
          <p:cNvPicPr>
            <a:picLocks noChangeAspect="1"/>
          </p:cNvPicPr>
          <p:nvPr/>
        </p:nvPicPr>
        <p:blipFill>
          <a:blip r:embed="rId2"/>
          <a:stretch>
            <a:fillRect/>
          </a:stretch>
        </p:blipFill>
        <p:spPr>
          <a:xfrm>
            <a:off x="2381956" y="643467"/>
            <a:ext cx="7428088" cy="5571066"/>
          </a:xfrm>
          <a:prstGeom prst="rect">
            <a:avLst/>
          </a:prstGeom>
        </p:spPr>
      </p:pic>
      <p:sp>
        <p:nvSpPr>
          <p:cNvPr id="4" name="Date Placeholder 3">
            <a:extLst>
              <a:ext uri="{FF2B5EF4-FFF2-40B4-BE49-F238E27FC236}">
                <a16:creationId xmlns:a16="http://schemas.microsoft.com/office/drawing/2014/main" id="{39C6FE82-7B4C-487B-912B-2552D88E896A}"/>
              </a:ext>
            </a:extLst>
          </p:cNvPr>
          <p:cNvSpPr>
            <a:spLocks noGrp="1"/>
          </p:cNvSpPr>
          <p:nvPr>
            <p:ph type="dt" sz="half" idx="10"/>
          </p:nvPr>
        </p:nvSpPr>
        <p:spPr/>
        <p:txBody>
          <a:bodyPr/>
          <a:lstStyle/>
          <a:p>
            <a:fld id="{C09B612A-424D-4F25-A144-CDB477A19B71}" type="datetime1">
              <a:rPr lang="en-US" smtClean="0"/>
              <a:t>6/19/2021</a:t>
            </a:fld>
            <a:endParaRPr lang="en-US" dirty="0"/>
          </a:p>
        </p:txBody>
      </p:sp>
      <p:sp>
        <p:nvSpPr>
          <p:cNvPr id="5" name="Footer Placeholder 4">
            <a:extLst>
              <a:ext uri="{FF2B5EF4-FFF2-40B4-BE49-F238E27FC236}">
                <a16:creationId xmlns:a16="http://schemas.microsoft.com/office/drawing/2014/main" id="{3157918B-0BD9-47EE-994C-F0DF993EB6FC}"/>
              </a:ext>
            </a:extLst>
          </p:cNvPr>
          <p:cNvSpPr>
            <a:spLocks noGrp="1"/>
          </p:cNvSpPr>
          <p:nvPr>
            <p:ph type="ftr" sz="quarter" idx="11"/>
          </p:nvPr>
        </p:nvSpPr>
        <p:spPr/>
        <p:txBody>
          <a:bodyPr/>
          <a:lstStyle/>
          <a:p>
            <a:r>
              <a:rPr lang="en-US"/>
              <a:t>IBM India Private Limited</a:t>
            </a:r>
            <a:endParaRPr lang="en-US" dirty="0"/>
          </a:p>
        </p:txBody>
      </p:sp>
      <p:sp>
        <p:nvSpPr>
          <p:cNvPr id="6" name="Slide Number Placeholder 5">
            <a:extLst>
              <a:ext uri="{FF2B5EF4-FFF2-40B4-BE49-F238E27FC236}">
                <a16:creationId xmlns:a16="http://schemas.microsoft.com/office/drawing/2014/main" id="{B8705CED-094A-4168-80F7-762B55C87F31}"/>
              </a:ext>
            </a:extLst>
          </p:cNvPr>
          <p:cNvSpPr>
            <a:spLocks noGrp="1"/>
          </p:cNvSpPr>
          <p:nvPr>
            <p:ph type="sldNum" sz="quarter" idx="12"/>
          </p:nvPr>
        </p:nvSpPr>
        <p:spPr/>
        <p:txBody>
          <a:bodyPr/>
          <a:lstStyle/>
          <a:p>
            <a:fld id="{9860EDB8-5305-433F-BE41-D7A86D811DB3}" type="slidenum">
              <a:rPr lang="en-US" smtClean="0"/>
              <a:pPr/>
              <a:t>17</a:t>
            </a:fld>
            <a:endParaRPr lang="en-US" dirty="0"/>
          </a:p>
        </p:txBody>
      </p:sp>
    </p:spTree>
    <p:extLst>
      <p:ext uri="{BB962C8B-B14F-4D97-AF65-F5344CB8AC3E}">
        <p14:creationId xmlns:p14="http://schemas.microsoft.com/office/powerpoint/2010/main" val="215015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1ECF9B94-AD18-41CF-92FC-A396CB4AA37F}"/>
              </a:ext>
            </a:extLst>
          </p:cNvPr>
          <p:cNvPicPr>
            <a:picLocks noChangeAspect="1"/>
          </p:cNvPicPr>
          <p:nvPr/>
        </p:nvPicPr>
        <p:blipFill rotWithShape="1">
          <a:blip r:embed="rId2"/>
          <a:srcRect t="1681" r="-1" b="17701"/>
          <a:stretch/>
        </p:blipFill>
        <p:spPr>
          <a:xfrm>
            <a:off x="321733" y="321733"/>
            <a:ext cx="11548534" cy="6214534"/>
          </a:xfrm>
          <a:prstGeom prst="rect">
            <a:avLst/>
          </a:prstGeom>
        </p:spPr>
      </p:pic>
      <p:sp>
        <p:nvSpPr>
          <p:cNvPr id="4" name="Date Placeholder 3">
            <a:extLst>
              <a:ext uri="{FF2B5EF4-FFF2-40B4-BE49-F238E27FC236}">
                <a16:creationId xmlns:a16="http://schemas.microsoft.com/office/drawing/2014/main" id="{C054FA23-807B-4C7D-946B-BF4F427094B5}"/>
              </a:ext>
            </a:extLst>
          </p:cNvPr>
          <p:cNvSpPr>
            <a:spLocks noGrp="1"/>
          </p:cNvSpPr>
          <p:nvPr>
            <p:ph type="dt" sz="half" idx="10"/>
          </p:nvPr>
        </p:nvSpPr>
        <p:spPr/>
        <p:txBody>
          <a:bodyPr/>
          <a:lstStyle/>
          <a:p>
            <a:fld id="{4F6E4CAA-C94D-48BD-9B16-7748D3DB1452}" type="datetime1">
              <a:rPr lang="en-US" smtClean="0"/>
              <a:t>6/19/2021</a:t>
            </a:fld>
            <a:endParaRPr lang="en-US" dirty="0"/>
          </a:p>
        </p:txBody>
      </p:sp>
      <p:sp>
        <p:nvSpPr>
          <p:cNvPr id="5" name="Footer Placeholder 4">
            <a:extLst>
              <a:ext uri="{FF2B5EF4-FFF2-40B4-BE49-F238E27FC236}">
                <a16:creationId xmlns:a16="http://schemas.microsoft.com/office/drawing/2014/main" id="{3481C49D-1E20-407A-A46C-792DC71D1268}"/>
              </a:ext>
            </a:extLst>
          </p:cNvPr>
          <p:cNvSpPr>
            <a:spLocks noGrp="1"/>
          </p:cNvSpPr>
          <p:nvPr>
            <p:ph type="ftr" sz="quarter" idx="11"/>
          </p:nvPr>
        </p:nvSpPr>
        <p:spPr/>
        <p:txBody>
          <a:bodyPr/>
          <a:lstStyle/>
          <a:p>
            <a:r>
              <a:rPr lang="en-US"/>
              <a:t>IBM India Private Limited</a:t>
            </a:r>
            <a:endParaRPr lang="en-US" dirty="0"/>
          </a:p>
        </p:txBody>
      </p:sp>
      <p:sp>
        <p:nvSpPr>
          <p:cNvPr id="6" name="Slide Number Placeholder 5">
            <a:extLst>
              <a:ext uri="{FF2B5EF4-FFF2-40B4-BE49-F238E27FC236}">
                <a16:creationId xmlns:a16="http://schemas.microsoft.com/office/drawing/2014/main" id="{68CB6EA1-6B6E-4090-B977-098311DD28E6}"/>
              </a:ext>
            </a:extLst>
          </p:cNvPr>
          <p:cNvSpPr>
            <a:spLocks noGrp="1"/>
          </p:cNvSpPr>
          <p:nvPr>
            <p:ph type="sldNum" sz="quarter" idx="12"/>
          </p:nvPr>
        </p:nvSpPr>
        <p:spPr/>
        <p:txBody>
          <a:bodyPr/>
          <a:lstStyle/>
          <a:p>
            <a:fld id="{9860EDB8-5305-433F-BE41-D7A86D811DB3}" type="slidenum">
              <a:rPr lang="en-US" smtClean="0"/>
              <a:pPr/>
              <a:t>18</a:t>
            </a:fld>
            <a:endParaRPr lang="en-US" dirty="0"/>
          </a:p>
        </p:txBody>
      </p:sp>
    </p:spTree>
    <p:extLst>
      <p:ext uri="{BB962C8B-B14F-4D97-AF65-F5344CB8AC3E}">
        <p14:creationId xmlns:p14="http://schemas.microsoft.com/office/powerpoint/2010/main" val="162464302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Hands reaching out towards a tree&#10;&#10;Description automatically generated with low confidence">
            <a:extLst>
              <a:ext uri="{FF2B5EF4-FFF2-40B4-BE49-F238E27FC236}">
                <a16:creationId xmlns:a16="http://schemas.microsoft.com/office/drawing/2014/main" id="{BC568AF0-5FE7-4F2C-A8C0-A9780D599957}"/>
              </a:ext>
            </a:extLst>
          </p:cNvPr>
          <p:cNvPicPr>
            <a:picLocks noChangeAspect="1"/>
          </p:cNvPicPr>
          <p:nvPr/>
        </p:nvPicPr>
        <p:blipFill rotWithShape="1">
          <a:blip r:embed="rId2"/>
          <a:srcRect t="16649"/>
          <a:stretch/>
        </p:blipFill>
        <p:spPr>
          <a:xfrm>
            <a:off x="1460597" y="0"/>
            <a:ext cx="9270806" cy="6857990"/>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p:spPr>
      </p:pic>
      <p:sp>
        <p:nvSpPr>
          <p:cNvPr id="4" name="TextBox 3">
            <a:extLst>
              <a:ext uri="{FF2B5EF4-FFF2-40B4-BE49-F238E27FC236}">
                <a16:creationId xmlns:a16="http://schemas.microsoft.com/office/drawing/2014/main" id="{6E741741-C2EE-4DB2-9FF0-2F28522C71E5}"/>
              </a:ext>
            </a:extLst>
          </p:cNvPr>
          <p:cNvSpPr txBox="1"/>
          <p:nvPr/>
        </p:nvSpPr>
        <p:spPr>
          <a:xfrm>
            <a:off x="3525520" y="2499360"/>
            <a:ext cx="4815840" cy="1107996"/>
          </a:xfrm>
          <a:prstGeom prst="rect">
            <a:avLst/>
          </a:prstGeom>
          <a:noFill/>
        </p:spPr>
        <p:txBody>
          <a:bodyPr wrap="square" rtlCol="0">
            <a:spAutoFit/>
          </a:bodyPr>
          <a:lstStyle/>
          <a:p>
            <a:pPr algn="ctr"/>
            <a:r>
              <a:rPr lang="en-US" sz="6600" dirty="0">
                <a:solidFill>
                  <a:srgbClr val="92D050"/>
                </a:solidFill>
              </a:rPr>
              <a:t>Thank You </a:t>
            </a:r>
            <a:r>
              <a:rPr lang="en-US" sz="6600" dirty="0">
                <a:solidFill>
                  <a:srgbClr val="92D050"/>
                </a:solidFill>
                <a:sym typeface="Wingdings" panose="05000000000000000000" pitchFamily="2" charset="2"/>
              </a:rPr>
              <a:t></a:t>
            </a:r>
            <a:endParaRPr lang="en-IN" sz="6600" dirty="0">
              <a:solidFill>
                <a:srgbClr val="92D050"/>
              </a:solidFill>
            </a:endParaRPr>
          </a:p>
        </p:txBody>
      </p:sp>
      <p:sp>
        <p:nvSpPr>
          <p:cNvPr id="5" name="Date Placeholder 4">
            <a:extLst>
              <a:ext uri="{FF2B5EF4-FFF2-40B4-BE49-F238E27FC236}">
                <a16:creationId xmlns:a16="http://schemas.microsoft.com/office/drawing/2014/main" id="{B4B724FC-4062-4236-A1D0-C78EFB5D7CBA}"/>
              </a:ext>
            </a:extLst>
          </p:cNvPr>
          <p:cNvSpPr>
            <a:spLocks noGrp="1"/>
          </p:cNvSpPr>
          <p:nvPr>
            <p:ph type="dt" sz="half" idx="10"/>
          </p:nvPr>
        </p:nvSpPr>
        <p:spPr/>
        <p:txBody>
          <a:bodyPr/>
          <a:lstStyle/>
          <a:p>
            <a:fld id="{3D0ACB99-9D60-4822-84AD-908471467CD7}" type="datetime1">
              <a:rPr lang="en-US" smtClean="0"/>
              <a:t>6/19/2021</a:t>
            </a:fld>
            <a:endParaRPr lang="en-US" dirty="0"/>
          </a:p>
        </p:txBody>
      </p:sp>
      <p:sp>
        <p:nvSpPr>
          <p:cNvPr id="6" name="Footer Placeholder 5">
            <a:extLst>
              <a:ext uri="{FF2B5EF4-FFF2-40B4-BE49-F238E27FC236}">
                <a16:creationId xmlns:a16="http://schemas.microsoft.com/office/drawing/2014/main" id="{B7B6F183-7037-47C8-8B3D-B6D6ECCB0325}"/>
              </a:ext>
            </a:extLst>
          </p:cNvPr>
          <p:cNvSpPr>
            <a:spLocks noGrp="1"/>
          </p:cNvSpPr>
          <p:nvPr>
            <p:ph type="ftr" sz="quarter" idx="11"/>
          </p:nvPr>
        </p:nvSpPr>
        <p:spPr/>
        <p:txBody>
          <a:bodyPr/>
          <a:lstStyle/>
          <a:p>
            <a:r>
              <a:rPr lang="en-US"/>
              <a:t>IBM India Private Limited</a:t>
            </a:r>
            <a:endParaRPr lang="en-US" dirty="0"/>
          </a:p>
        </p:txBody>
      </p:sp>
      <p:sp>
        <p:nvSpPr>
          <p:cNvPr id="7" name="Slide Number Placeholder 6">
            <a:extLst>
              <a:ext uri="{FF2B5EF4-FFF2-40B4-BE49-F238E27FC236}">
                <a16:creationId xmlns:a16="http://schemas.microsoft.com/office/drawing/2014/main" id="{1A8ACE5D-A562-46E0-844C-EE9DFC37CEBD}"/>
              </a:ext>
            </a:extLst>
          </p:cNvPr>
          <p:cNvSpPr>
            <a:spLocks noGrp="1"/>
          </p:cNvSpPr>
          <p:nvPr>
            <p:ph type="sldNum" sz="quarter" idx="12"/>
          </p:nvPr>
        </p:nvSpPr>
        <p:spPr/>
        <p:txBody>
          <a:bodyPr/>
          <a:lstStyle/>
          <a:p>
            <a:fld id="{9860EDB8-5305-433F-BE41-D7A86D811DB3}" type="slidenum">
              <a:rPr lang="en-US" smtClean="0"/>
              <a:pPr/>
              <a:t>19</a:t>
            </a:fld>
            <a:endParaRPr lang="en-US" dirty="0"/>
          </a:p>
        </p:txBody>
      </p:sp>
    </p:spTree>
    <p:extLst>
      <p:ext uri="{BB962C8B-B14F-4D97-AF65-F5344CB8AC3E}">
        <p14:creationId xmlns:p14="http://schemas.microsoft.com/office/powerpoint/2010/main" val="27100115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Graphical user interface, text, application, email&#10;&#10;Description automatically generated">
            <a:extLst>
              <a:ext uri="{FF2B5EF4-FFF2-40B4-BE49-F238E27FC236}">
                <a16:creationId xmlns:a16="http://schemas.microsoft.com/office/drawing/2014/main" id="{3F557975-875B-48E6-91F6-D2E98477F111}"/>
              </a:ext>
            </a:extLst>
          </p:cNvPr>
          <p:cNvPicPr>
            <a:picLocks noGrp="1" noChangeAspect="1"/>
          </p:cNvPicPr>
          <p:nvPr>
            <p:ph idx="1"/>
          </p:nvPr>
        </p:nvPicPr>
        <p:blipFill rotWithShape="1">
          <a:blip r:embed="rId2"/>
          <a:srcRect t="1084" b="28646"/>
          <a:stretch/>
        </p:blipFill>
        <p:spPr>
          <a:xfrm>
            <a:off x="457200" y="457200"/>
            <a:ext cx="11277600" cy="5943600"/>
          </a:xfrm>
          <a:prstGeom prst="rect">
            <a:avLst/>
          </a:prstGeom>
        </p:spPr>
      </p:pic>
      <p:sp>
        <p:nvSpPr>
          <p:cNvPr id="8" name="Date Placeholder 7">
            <a:extLst>
              <a:ext uri="{FF2B5EF4-FFF2-40B4-BE49-F238E27FC236}">
                <a16:creationId xmlns:a16="http://schemas.microsoft.com/office/drawing/2014/main" id="{5D087E68-C3C8-4264-AA64-D987ED82F6D6}"/>
              </a:ext>
            </a:extLst>
          </p:cNvPr>
          <p:cNvSpPr>
            <a:spLocks noGrp="1"/>
          </p:cNvSpPr>
          <p:nvPr>
            <p:ph type="dt" sz="half" idx="10"/>
          </p:nvPr>
        </p:nvSpPr>
        <p:spPr/>
        <p:txBody>
          <a:bodyPr/>
          <a:lstStyle/>
          <a:p>
            <a:fld id="{ADFB06C3-6547-4035-96CE-947BE08235C7}" type="datetime1">
              <a:rPr lang="en-US" smtClean="0"/>
              <a:t>6/19/2021</a:t>
            </a:fld>
            <a:endParaRPr lang="en-US" dirty="0"/>
          </a:p>
        </p:txBody>
      </p:sp>
      <p:sp>
        <p:nvSpPr>
          <p:cNvPr id="10" name="Footer Placeholder 9">
            <a:extLst>
              <a:ext uri="{FF2B5EF4-FFF2-40B4-BE49-F238E27FC236}">
                <a16:creationId xmlns:a16="http://schemas.microsoft.com/office/drawing/2014/main" id="{33BEDCB7-6CD3-4F27-B635-0FA8434FBA8D}"/>
              </a:ext>
            </a:extLst>
          </p:cNvPr>
          <p:cNvSpPr>
            <a:spLocks noGrp="1"/>
          </p:cNvSpPr>
          <p:nvPr>
            <p:ph type="ftr" sz="quarter" idx="11"/>
          </p:nvPr>
        </p:nvSpPr>
        <p:spPr/>
        <p:txBody>
          <a:bodyPr/>
          <a:lstStyle/>
          <a:p>
            <a:r>
              <a:rPr lang="en-US"/>
              <a:t>IBM India Private Limited</a:t>
            </a:r>
            <a:endParaRPr lang="en-US" dirty="0"/>
          </a:p>
        </p:txBody>
      </p:sp>
      <p:sp>
        <p:nvSpPr>
          <p:cNvPr id="11" name="Slide Number Placeholder 10">
            <a:extLst>
              <a:ext uri="{FF2B5EF4-FFF2-40B4-BE49-F238E27FC236}">
                <a16:creationId xmlns:a16="http://schemas.microsoft.com/office/drawing/2014/main" id="{F17ED7E5-6C48-41B2-B769-D61B2B1FAAE7}"/>
              </a:ext>
            </a:extLst>
          </p:cNvPr>
          <p:cNvSpPr>
            <a:spLocks noGrp="1"/>
          </p:cNvSpPr>
          <p:nvPr>
            <p:ph type="sldNum" sz="quarter" idx="12"/>
          </p:nvPr>
        </p:nvSpPr>
        <p:spPr/>
        <p:txBody>
          <a:bodyPr/>
          <a:lstStyle/>
          <a:p>
            <a:fld id="{9860EDB8-5305-433F-BE41-D7A86D811DB3}" type="slidenum">
              <a:rPr lang="en-US" smtClean="0"/>
              <a:pPr/>
              <a:t>2</a:t>
            </a:fld>
            <a:endParaRPr lang="en-US" dirty="0"/>
          </a:p>
        </p:txBody>
      </p:sp>
    </p:spTree>
    <p:extLst>
      <p:ext uri="{BB962C8B-B14F-4D97-AF65-F5344CB8AC3E}">
        <p14:creationId xmlns:p14="http://schemas.microsoft.com/office/powerpoint/2010/main" val="4095441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4">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text, nature, cloud&#10;&#10;Description automatically generated">
            <a:extLst>
              <a:ext uri="{FF2B5EF4-FFF2-40B4-BE49-F238E27FC236}">
                <a16:creationId xmlns:a16="http://schemas.microsoft.com/office/drawing/2014/main" id="{43E02D91-F7B2-42D4-B90E-EDAB23555875}"/>
              </a:ext>
            </a:extLst>
          </p:cNvPr>
          <p:cNvPicPr>
            <a:picLocks noChangeAspect="1"/>
          </p:cNvPicPr>
          <p:nvPr/>
        </p:nvPicPr>
        <p:blipFill rotWithShape="1">
          <a:blip r:embed="rId2"/>
          <a:srcRect l="14475" r="18768"/>
          <a:stretch/>
        </p:blipFill>
        <p:spPr>
          <a:xfrm>
            <a:off x="4038599" y="10"/>
            <a:ext cx="8160026" cy="6875809"/>
          </a:xfrm>
          <a:prstGeom prst="rect">
            <a:avLst/>
          </a:prstGeom>
        </p:spPr>
      </p:pic>
      <p:sp>
        <p:nvSpPr>
          <p:cNvPr id="61" name="Freeform: Shape 60">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b="1">
                <a:solidFill>
                  <a:srgbClr val="FFFFFF"/>
                </a:solidFill>
              </a:rPr>
              <a:t>Sources of Air Pollution</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7" name="Date Placeholder 6">
            <a:extLst>
              <a:ext uri="{FF2B5EF4-FFF2-40B4-BE49-F238E27FC236}">
                <a16:creationId xmlns:a16="http://schemas.microsoft.com/office/drawing/2014/main" id="{DBB68C1D-2782-4ED9-BB89-66F86E05742B}"/>
              </a:ext>
            </a:extLst>
          </p:cNvPr>
          <p:cNvSpPr>
            <a:spLocks noGrp="1"/>
          </p:cNvSpPr>
          <p:nvPr>
            <p:ph type="dt" sz="half" idx="2"/>
          </p:nvPr>
        </p:nvSpPr>
        <p:spPr/>
        <p:txBody>
          <a:bodyPr/>
          <a:lstStyle/>
          <a:p>
            <a:fld id="{33C6FA23-3CC2-4963-9C29-B7EF23CC0227}" type="datetime1">
              <a:rPr lang="en-US" smtClean="0"/>
              <a:t>6/19/2021</a:t>
            </a:fld>
            <a:endParaRPr lang="en-US" dirty="0"/>
          </a:p>
        </p:txBody>
      </p:sp>
      <p:sp>
        <p:nvSpPr>
          <p:cNvPr id="9" name="Footer Placeholder 8">
            <a:extLst>
              <a:ext uri="{FF2B5EF4-FFF2-40B4-BE49-F238E27FC236}">
                <a16:creationId xmlns:a16="http://schemas.microsoft.com/office/drawing/2014/main" id="{F9D8E0A6-B132-487D-8A6E-58ACCA4882A0}"/>
              </a:ext>
            </a:extLst>
          </p:cNvPr>
          <p:cNvSpPr>
            <a:spLocks noGrp="1"/>
          </p:cNvSpPr>
          <p:nvPr>
            <p:ph type="ftr" sz="quarter" idx="3"/>
          </p:nvPr>
        </p:nvSpPr>
        <p:spPr/>
        <p:txBody>
          <a:bodyPr/>
          <a:lstStyle/>
          <a:p>
            <a:r>
              <a:rPr lang="en-US"/>
              <a:t>IBM India Private Limited</a:t>
            </a:r>
            <a:endParaRPr lang="en-US" dirty="0"/>
          </a:p>
        </p:txBody>
      </p:sp>
      <p:sp>
        <p:nvSpPr>
          <p:cNvPr id="10" name="Slide Number Placeholder 9">
            <a:extLst>
              <a:ext uri="{FF2B5EF4-FFF2-40B4-BE49-F238E27FC236}">
                <a16:creationId xmlns:a16="http://schemas.microsoft.com/office/drawing/2014/main" id="{01B934A7-89F5-48F5-BC8E-DEB9C97841E9}"/>
              </a:ext>
            </a:extLst>
          </p:cNvPr>
          <p:cNvSpPr>
            <a:spLocks noGrp="1"/>
          </p:cNvSpPr>
          <p:nvPr>
            <p:ph type="sldNum" sz="quarter" idx="4"/>
          </p:nvPr>
        </p:nvSpPr>
        <p:spPr/>
        <p:txBody>
          <a:bodyPr/>
          <a:lstStyle/>
          <a:p>
            <a:fld id="{9860EDB8-5305-433F-BE41-D7A86D811DB3}" type="slidenum">
              <a:rPr lang="en-US" smtClean="0"/>
              <a:pPr/>
              <a:t>3</a:t>
            </a:fld>
            <a:endParaRPr lang="en-US" dirty="0"/>
          </a:p>
        </p:txBody>
      </p:sp>
    </p:spTree>
    <p:extLst>
      <p:ext uri="{BB962C8B-B14F-4D97-AF65-F5344CB8AC3E}">
        <p14:creationId xmlns:p14="http://schemas.microsoft.com/office/powerpoint/2010/main" val="3457616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8922-EF15-4BEA-9231-CC2F5C3D8C8A}"/>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endParaRPr lang="en-US" sz="3200">
              <a:solidFill>
                <a:schemeClr val="tx1"/>
              </a:solidFill>
            </a:endParaRPr>
          </a:p>
        </p:txBody>
      </p:sp>
      <p:pic>
        <p:nvPicPr>
          <p:cNvPr id="5" name="Content Placeholder 4" descr="Chart, pie chart&#10;&#10;Description automatically generated">
            <a:extLst>
              <a:ext uri="{FF2B5EF4-FFF2-40B4-BE49-F238E27FC236}">
                <a16:creationId xmlns:a16="http://schemas.microsoft.com/office/drawing/2014/main" id="{037B0E5F-DE46-48E0-98DB-AD1659753DF6}"/>
              </a:ext>
            </a:extLst>
          </p:cNvPr>
          <p:cNvPicPr>
            <a:picLocks noGrp="1" noChangeAspect="1"/>
          </p:cNvPicPr>
          <p:nvPr>
            <p:ph sz="quarter" idx="10"/>
          </p:nvPr>
        </p:nvPicPr>
        <p:blipFill rotWithShape="1">
          <a:blip r:embed="rId2"/>
          <a:srcRect t="2042" r="1" b="1"/>
          <a:stretch/>
        </p:blipFill>
        <p:spPr>
          <a:xfrm>
            <a:off x="640080" y="640080"/>
            <a:ext cx="10911840" cy="5576888"/>
          </a:xfrm>
          <a:prstGeom prst="rect">
            <a:avLst/>
          </a:prstGeom>
          <a:ln w="19050">
            <a:solidFill>
              <a:schemeClr val="tx1"/>
            </a:solidFill>
            <a:miter lim="800000"/>
          </a:ln>
        </p:spPr>
      </p:pic>
      <p:sp>
        <p:nvSpPr>
          <p:cNvPr id="6" name="Date Placeholder 5">
            <a:extLst>
              <a:ext uri="{FF2B5EF4-FFF2-40B4-BE49-F238E27FC236}">
                <a16:creationId xmlns:a16="http://schemas.microsoft.com/office/drawing/2014/main" id="{1FC2C845-5853-4788-B1D3-ADD679C593AB}"/>
              </a:ext>
            </a:extLst>
          </p:cNvPr>
          <p:cNvSpPr>
            <a:spLocks noGrp="1"/>
          </p:cNvSpPr>
          <p:nvPr>
            <p:ph type="dt" sz="half" idx="2"/>
          </p:nvPr>
        </p:nvSpPr>
        <p:spPr/>
        <p:txBody>
          <a:bodyPr/>
          <a:lstStyle/>
          <a:p>
            <a:fld id="{47660326-E5DB-4304-830C-B5A81B245822}" type="datetime1">
              <a:rPr lang="en-US" smtClean="0"/>
              <a:t>6/19/2021</a:t>
            </a:fld>
            <a:endParaRPr lang="en-US" dirty="0"/>
          </a:p>
        </p:txBody>
      </p:sp>
      <p:sp>
        <p:nvSpPr>
          <p:cNvPr id="7" name="Footer Placeholder 6">
            <a:extLst>
              <a:ext uri="{FF2B5EF4-FFF2-40B4-BE49-F238E27FC236}">
                <a16:creationId xmlns:a16="http://schemas.microsoft.com/office/drawing/2014/main" id="{30E0229B-4424-4262-94BF-EEB2527493C0}"/>
              </a:ext>
            </a:extLst>
          </p:cNvPr>
          <p:cNvSpPr>
            <a:spLocks noGrp="1"/>
          </p:cNvSpPr>
          <p:nvPr>
            <p:ph type="ftr" sz="quarter" idx="3"/>
          </p:nvPr>
        </p:nvSpPr>
        <p:spPr/>
        <p:txBody>
          <a:bodyPr/>
          <a:lstStyle/>
          <a:p>
            <a:r>
              <a:rPr lang="en-US"/>
              <a:t>IBM India Private Limited</a:t>
            </a:r>
            <a:endParaRPr lang="en-US" dirty="0"/>
          </a:p>
        </p:txBody>
      </p:sp>
      <p:sp>
        <p:nvSpPr>
          <p:cNvPr id="8" name="Slide Number Placeholder 7">
            <a:extLst>
              <a:ext uri="{FF2B5EF4-FFF2-40B4-BE49-F238E27FC236}">
                <a16:creationId xmlns:a16="http://schemas.microsoft.com/office/drawing/2014/main" id="{18EBAB5B-DA70-40BC-8679-4DE54BBFFED6}"/>
              </a:ext>
            </a:extLst>
          </p:cNvPr>
          <p:cNvSpPr>
            <a:spLocks noGrp="1"/>
          </p:cNvSpPr>
          <p:nvPr>
            <p:ph type="sldNum" sz="quarter" idx="4"/>
          </p:nvPr>
        </p:nvSpPr>
        <p:spPr/>
        <p:txBody>
          <a:bodyPr/>
          <a:lstStyle/>
          <a:p>
            <a:fld id="{9860EDB8-5305-433F-BE41-D7A86D811DB3}" type="slidenum">
              <a:rPr lang="en-US" smtClean="0"/>
              <a:pPr/>
              <a:t>4</a:t>
            </a:fld>
            <a:endParaRPr lang="en-US" dirty="0"/>
          </a:p>
        </p:txBody>
      </p:sp>
    </p:spTree>
    <p:extLst>
      <p:ext uri="{BB962C8B-B14F-4D97-AF65-F5344CB8AC3E}">
        <p14:creationId xmlns:p14="http://schemas.microsoft.com/office/powerpoint/2010/main" val="13244093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Graphical user interface&#10;&#10;Description automatically generated">
            <a:extLst>
              <a:ext uri="{FF2B5EF4-FFF2-40B4-BE49-F238E27FC236}">
                <a16:creationId xmlns:a16="http://schemas.microsoft.com/office/drawing/2014/main" id="{DAE13A26-3BEF-4288-A787-5802FBCD9DD8}"/>
              </a:ext>
            </a:extLst>
          </p:cNvPr>
          <p:cNvPicPr>
            <a:picLocks noGrp="1" noChangeAspect="1"/>
          </p:cNvPicPr>
          <p:nvPr>
            <p:ph sz="quarter" idx="10"/>
          </p:nvPr>
        </p:nvPicPr>
        <p:blipFill rotWithShape="1">
          <a:blip r:embed="rId2"/>
          <a:srcRect b="1368"/>
          <a:stretch/>
        </p:blipFill>
        <p:spPr>
          <a:xfrm>
            <a:off x="1460597" y="10"/>
            <a:ext cx="9270806" cy="6857990"/>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p:spPr>
      </p:pic>
      <p:sp>
        <p:nvSpPr>
          <p:cNvPr id="6" name="Date Placeholder 5">
            <a:extLst>
              <a:ext uri="{FF2B5EF4-FFF2-40B4-BE49-F238E27FC236}">
                <a16:creationId xmlns:a16="http://schemas.microsoft.com/office/drawing/2014/main" id="{17611679-981B-4015-9AD8-F7EC9AD11FBC}"/>
              </a:ext>
            </a:extLst>
          </p:cNvPr>
          <p:cNvSpPr>
            <a:spLocks noGrp="1"/>
          </p:cNvSpPr>
          <p:nvPr>
            <p:ph type="dt" sz="half" idx="2"/>
          </p:nvPr>
        </p:nvSpPr>
        <p:spPr/>
        <p:txBody>
          <a:bodyPr/>
          <a:lstStyle/>
          <a:p>
            <a:fld id="{AC9F41D7-1CA6-4318-80E2-1B3390BC48CD}" type="datetime1">
              <a:rPr lang="en-US" smtClean="0"/>
              <a:t>6/19/2021</a:t>
            </a:fld>
            <a:endParaRPr lang="en-US" dirty="0"/>
          </a:p>
        </p:txBody>
      </p:sp>
      <p:sp>
        <p:nvSpPr>
          <p:cNvPr id="7" name="Footer Placeholder 6">
            <a:extLst>
              <a:ext uri="{FF2B5EF4-FFF2-40B4-BE49-F238E27FC236}">
                <a16:creationId xmlns:a16="http://schemas.microsoft.com/office/drawing/2014/main" id="{FFD87CFE-26B6-40F5-BD37-A56A72EDB342}"/>
              </a:ext>
            </a:extLst>
          </p:cNvPr>
          <p:cNvSpPr>
            <a:spLocks noGrp="1"/>
          </p:cNvSpPr>
          <p:nvPr>
            <p:ph type="ftr" sz="quarter" idx="3"/>
          </p:nvPr>
        </p:nvSpPr>
        <p:spPr/>
        <p:txBody>
          <a:bodyPr/>
          <a:lstStyle/>
          <a:p>
            <a:r>
              <a:rPr lang="en-US"/>
              <a:t>IBM India Private Limited</a:t>
            </a:r>
            <a:endParaRPr lang="en-US" dirty="0"/>
          </a:p>
        </p:txBody>
      </p:sp>
      <p:sp>
        <p:nvSpPr>
          <p:cNvPr id="8" name="Slide Number Placeholder 7">
            <a:extLst>
              <a:ext uri="{FF2B5EF4-FFF2-40B4-BE49-F238E27FC236}">
                <a16:creationId xmlns:a16="http://schemas.microsoft.com/office/drawing/2014/main" id="{6E27D64C-2A1E-46C8-9350-C9ACA56ADAFB}"/>
              </a:ext>
            </a:extLst>
          </p:cNvPr>
          <p:cNvSpPr>
            <a:spLocks noGrp="1"/>
          </p:cNvSpPr>
          <p:nvPr>
            <p:ph type="sldNum" sz="quarter" idx="4"/>
          </p:nvPr>
        </p:nvSpPr>
        <p:spPr/>
        <p:txBody>
          <a:bodyPr/>
          <a:lstStyle/>
          <a:p>
            <a:fld id="{9860EDB8-5305-433F-BE41-D7A86D811DB3}" type="slidenum">
              <a:rPr lang="en-US" smtClean="0"/>
              <a:pPr/>
              <a:t>5</a:t>
            </a:fld>
            <a:endParaRPr lang="en-US" dirty="0"/>
          </a:p>
        </p:txBody>
      </p:sp>
    </p:spTree>
    <p:extLst>
      <p:ext uri="{BB962C8B-B14F-4D97-AF65-F5344CB8AC3E}">
        <p14:creationId xmlns:p14="http://schemas.microsoft.com/office/powerpoint/2010/main" val="919942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121ACB04-6576-41C0-9D41-2DBF066E68E6}"/>
              </a:ext>
            </a:extLst>
          </p:cNvPr>
          <p:cNvPicPr>
            <a:picLocks noChangeAspect="1"/>
          </p:cNvPicPr>
          <p:nvPr/>
        </p:nvPicPr>
        <p:blipFill rotWithShape="1">
          <a:blip r:embed="rId2"/>
          <a:srcRect b="1368"/>
          <a:stretch/>
        </p:blipFill>
        <p:spPr>
          <a:xfrm>
            <a:off x="1460597" y="10"/>
            <a:ext cx="9270806" cy="6857990"/>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p:spPr>
      </p:pic>
      <p:sp>
        <p:nvSpPr>
          <p:cNvPr id="8" name="Date Placeholder 7">
            <a:extLst>
              <a:ext uri="{FF2B5EF4-FFF2-40B4-BE49-F238E27FC236}">
                <a16:creationId xmlns:a16="http://schemas.microsoft.com/office/drawing/2014/main" id="{31BDA015-7D20-49D3-9099-370DB8CFEFBF}"/>
              </a:ext>
            </a:extLst>
          </p:cNvPr>
          <p:cNvSpPr>
            <a:spLocks noGrp="1"/>
          </p:cNvSpPr>
          <p:nvPr>
            <p:ph type="dt" sz="half" idx="10"/>
          </p:nvPr>
        </p:nvSpPr>
        <p:spPr/>
        <p:txBody>
          <a:bodyPr/>
          <a:lstStyle/>
          <a:p>
            <a:fld id="{2392C137-8DB0-4A44-BF09-9D0D340C330E}" type="datetime1">
              <a:rPr lang="en-US" smtClean="0"/>
              <a:t>6/19/2021</a:t>
            </a:fld>
            <a:endParaRPr lang="en-US" dirty="0"/>
          </a:p>
        </p:txBody>
      </p:sp>
      <p:sp>
        <p:nvSpPr>
          <p:cNvPr id="11" name="Footer Placeholder 10">
            <a:extLst>
              <a:ext uri="{FF2B5EF4-FFF2-40B4-BE49-F238E27FC236}">
                <a16:creationId xmlns:a16="http://schemas.microsoft.com/office/drawing/2014/main" id="{A9CAA5F5-AB40-4BDB-A3AE-EC31952C92BD}"/>
              </a:ext>
            </a:extLst>
          </p:cNvPr>
          <p:cNvSpPr>
            <a:spLocks noGrp="1"/>
          </p:cNvSpPr>
          <p:nvPr>
            <p:ph type="ftr" sz="quarter" idx="11"/>
          </p:nvPr>
        </p:nvSpPr>
        <p:spPr/>
        <p:txBody>
          <a:bodyPr/>
          <a:lstStyle/>
          <a:p>
            <a:r>
              <a:rPr lang="en-US"/>
              <a:t>IBM India Private Limited</a:t>
            </a:r>
            <a:endParaRPr lang="en-US" dirty="0"/>
          </a:p>
        </p:txBody>
      </p:sp>
      <p:sp>
        <p:nvSpPr>
          <p:cNvPr id="13" name="Slide Number Placeholder 12">
            <a:extLst>
              <a:ext uri="{FF2B5EF4-FFF2-40B4-BE49-F238E27FC236}">
                <a16:creationId xmlns:a16="http://schemas.microsoft.com/office/drawing/2014/main" id="{B6B4D0B7-73DB-4FAC-9EE0-CEC74BE3C9A0}"/>
              </a:ext>
            </a:extLst>
          </p:cNvPr>
          <p:cNvSpPr>
            <a:spLocks noGrp="1"/>
          </p:cNvSpPr>
          <p:nvPr>
            <p:ph type="sldNum" sz="quarter" idx="12"/>
          </p:nvPr>
        </p:nvSpPr>
        <p:spPr/>
        <p:txBody>
          <a:bodyPr/>
          <a:lstStyle/>
          <a:p>
            <a:fld id="{9860EDB8-5305-433F-BE41-D7A86D811DB3}" type="slidenum">
              <a:rPr lang="en-US" smtClean="0"/>
              <a:pPr/>
              <a:t>6</a:t>
            </a:fld>
            <a:endParaRPr lang="en-US" dirty="0"/>
          </a:p>
        </p:txBody>
      </p:sp>
    </p:spTree>
    <p:extLst>
      <p:ext uri="{BB962C8B-B14F-4D97-AF65-F5344CB8AC3E}">
        <p14:creationId xmlns:p14="http://schemas.microsoft.com/office/powerpoint/2010/main" val="640672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chart&#10;&#10;Description automatically generated">
            <a:extLst>
              <a:ext uri="{FF2B5EF4-FFF2-40B4-BE49-F238E27FC236}">
                <a16:creationId xmlns:a16="http://schemas.microsoft.com/office/drawing/2014/main" id="{4B5ABEB1-3539-400D-AB78-0D945A5C6122}"/>
              </a:ext>
            </a:extLst>
          </p:cNvPr>
          <p:cNvPicPr>
            <a:picLocks noGrp="1" noChangeAspect="1"/>
          </p:cNvPicPr>
          <p:nvPr>
            <p:ph sz="quarter" idx="10"/>
          </p:nvPr>
        </p:nvPicPr>
        <p:blipFill rotWithShape="1">
          <a:blip r:embed="rId2"/>
          <a:srcRect t="450" r="1" b="12942"/>
          <a:stretch/>
        </p:blipFill>
        <p:spPr>
          <a:xfrm>
            <a:off x="1" y="-152390"/>
            <a:ext cx="11862683" cy="6857990"/>
          </a:xfrm>
          <a:custGeom>
            <a:avLst/>
            <a:gdLst/>
            <a:ahLst/>
            <a:cxnLst/>
            <a:rect l="l" t="t" r="r" b="b"/>
            <a:pathLst>
              <a:path w="11862683" h="6858000">
                <a:moveTo>
                  <a:pt x="0" y="0"/>
                </a:moveTo>
                <a:lnTo>
                  <a:pt x="4038600" y="0"/>
                </a:lnTo>
                <a:lnTo>
                  <a:pt x="4114800" y="0"/>
                </a:lnTo>
                <a:lnTo>
                  <a:pt x="4282294" y="0"/>
                </a:lnTo>
                <a:lnTo>
                  <a:pt x="6139260" y="0"/>
                </a:lnTo>
                <a:lnTo>
                  <a:pt x="6362810" y="0"/>
                </a:lnTo>
                <a:lnTo>
                  <a:pt x="7272221" y="0"/>
                </a:lnTo>
                <a:lnTo>
                  <a:pt x="10815342" y="0"/>
                </a:lnTo>
                <a:cubicBezTo>
                  <a:pt x="10709672" y="35571"/>
                  <a:pt x="10607020" y="78255"/>
                  <a:pt x="10501350" y="110269"/>
                </a:cubicBezTo>
                <a:cubicBezTo>
                  <a:pt x="10516447" y="145839"/>
                  <a:pt x="10531542" y="138725"/>
                  <a:pt x="10546639" y="135168"/>
                </a:cubicBezTo>
                <a:cubicBezTo>
                  <a:pt x="10637212" y="120941"/>
                  <a:pt x="10730806" y="110269"/>
                  <a:pt x="10818360" y="71141"/>
                </a:cubicBezTo>
                <a:cubicBezTo>
                  <a:pt x="10839496" y="64027"/>
                  <a:pt x="10863648" y="64027"/>
                  <a:pt x="10872705" y="88927"/>
                </a:cubicBezTo>
                <a:cubicBezTo>
                  <a:pt x="10887801" y="124497"/>
                  <a:pt x="10866668" y="145839"/>
                  <a:pt x="10845532" y="163625"/>
                </a:cubicBezTo>
                <a:cubicBezTo>
                  <a:pt x="10809304" y="195638"/>
                  <a:pt x="10767036" y="188525"/>
                  <a:pt x="10727787" y="192082"/>
                </a:cubicBezTo>
                <a:cubicBezTo>
                  <a:pt x="10619098" y="209867"/>
                  <a:pt x="10567772" y="259665"/>
                  <a:pt x="10543619" y="373491"/>
                </a:cubicBezTo>
                <a:cubicBezTo>
                  <a:pt x="10637212" y="327250"/>
                  <a:pt x="10730806" y="384162"/>
                  <a:pt x="10821380" y="352148"/>
                </a:cubicBezTo>
                <a:cubicBezTo>
                  <a:pt x="10845532" y="345034"/>
                  <a:pt x="10881763" y="355706"/>
                  <a:pt x="10869686" y="394834"/>
                </a:cubicBezTo>
                <a:cubicBezTo>
                  <a:pt x="10857610" y="430405"/>
                  <a:pt x="10818360" y="458860"/>
                  <a:pt x="10887801" y="451747"/>
                </a:cubicBezTo>
                <a:cubicBezTo>
                  <a:pt x="10939127" y="448189"/>
                  <a:pt x="10954222" y="405504"/>
                  <a:pt x="10969318" y="359262"/>
                </a:cubicBezTo>
                <a:cubicBezTo>
                  <a:pt x="10981394" y="334364"/>
                  <a:pt x="11014605" y="320135"/>
                  <a:pt x="11038758" y="334364"/>
                </a:cubicBezTo>
                <a:cubicBezTo>
                  <a:pt x="11068949" y="348592"/>
                  <a:pt x="11059892" y="387720"/>
                  <a:pt x="11059892" y="416176"/>
                </a:cubicBezTo>
                <a:cubicBezTo>
                  <a:pt x="11062912" y="469532"/>
                  <a:pt x="11038758" y="494431"/>
                  <a:pt x="10996491" y="505101"/>
                </a:cubicBezTo>
                <a:cubicBezTo>
                  <a:pt x="10945164" y="519330"/>
                  <a:pt x="10893840" y="537116"/>
                  <a:pt x="10827418" y="558458"/>
                </a:cubicBezTo>
                <a:cubicBezTo>
                  <a:pt x="10899878" y="594028"/>
                  <a:pt x="10954222" y="586915"/>
                  <a:pt x="11008566" y="558458"/>
                </a:cubicBezTo>
                <a:cubicBezTo>
                  <a:pt x="11074988" y="526444"/>
                  <a:pt x="11162542" y="483759"/>
                  <a:pt x="11216886" y="522887"/>
                </a:cubicBezTo>
                <a:cubicBezTo>
                  <a:pt x="11298403" y="579800"/>
                  <a:pt x="11364824" y="544229"/>
                  <a:pt x="11437284" y="533558"/>
                </a:cubicBezTo>
                <a:cubicBezTo>
                  <a:pt x="11588242" y="512216"/>
                  <a:pt x="11494648" y="480203"/>
                  <a:pt x="11645605" y="462417"/>
                </a:cubicBezTo>
                <a:cubicBezTo>
                  <a:pt x="11705988" y="455303"/>
                  <a:pt x="11769390" y="426847"/>
                  <a:pt x="11856944" y="465975"/>
                </a:cubicBezTo>
                <a:cubicBezTo>
                  <a:pt x="11461437" y="672284"/>
                  <a:pt x="11274250" y="658055"/>
                  <a:pt x="10921012" y="910606"/>
                </a:cubicBezTo>
                <a:cubicBezTo>
                  <a:pt x="10936107" y="935506"/>
                  <a:pt x="10951202" y="924835"/>
                  <a:pt x="10966299" y="921277"/>
                </a:cubicBezTo>
                <a:cubicBezTo>
                  <a:pt x="10990452" y="917720"/>
                  <a:pt x="11020644" y="903491"/>
                  <a:pt x="11026682" y="949734"/>
                </a:cubicBezTo>
                <a:cubicBezTo>
                  <a:pt x="11029702" y="985305"/>
                  <a:pt x="11011585" y="1003089"/>
                  <a:pt x="10981394" y="1006647"/>
                </a:cubicBezTo>
                <a:cubicBezTo>
                  <a:pt x="10893840" y="1020875"/>
                  <a:pt x="10815342" y="1070674"/>
                  <a:pt x="10736844" y="1113358"/>
                </a:cubicBezTo>
                <a:cubicBezTo>
                  <a:pt x="10700615" y="1131144"/>
                  <a:pt x="10661366" y="1156043"/>
                  <a:pt x="10676462" y="1220069"/>
                </a:cubicBezTo>
                <a:cubicBezTo>
                  <a:pt x="10706652" y="1237855"/>
                  <a:pt x="10727787" y="1212955"/>
                  <a:pt x="10751940" y="1209399"/>
                </a:cubicBezTo>
                <a:cubicBezTo>
                  <a:pt x="10776093" y="1205842"/>
                  <a:pt x="10833457" y="1220069"/>
                  <a:pt x="10818360" y="1230741"/>
                </a:cubicBezTo>
                <a:cubicBezTo>
                  <a:pt x="10748920" y="1269868"/>
                  <a:pt x="10875724" y="1365909"/>
                  <a:pt x="10791190" y="1365909"/>
                </a:cubicBezTo>
                <a:cubicBezTo>
                  <a:pt x="10652309" y="1365909"/>
                  <a:pt x="10576830" y="1536647"/>
                  <a:pt x="10443988" y="1540204"/>
                </a:cubicBezTo>
                <a:cubicBezTo>
                  <a:pt x="10422854" y="1540204"/>
                  <a:pt x="10413797" y="1572219"/>
                  <a:pt x="10413797" y="1597117"/>
                </a:cubicBezTo>
                <a:cubicBezTo>
                  <a:pt x="10413797" y="1629132"/>
                  <a:pt x="10434930" y="1632688"/>
                  <a:pt x="10456064" y="1636245"/>
                </a:cubicBezTo>
                <a:cubicBezTo>
                  <a:pt x="10489275" y="1639802"/>
                  <a:pt x="10525504" y="1597117"/>
                  <a:pt x="10567772" y="1657587"/>
                </a:cubicBezTo>
                <a:cubicBezTo>
                  <a:pt x="10489275" y="1693158"/>
                  <a:pt x="10407758" y="1728729"/>
                  <a:pt x="10410777" y="1849668"/>
                </a:cubicBezTo>
                <a:cubicBezTo>
                  <a:pt x="10410777" y="1881683"/>
                  <a:pt x="10377566" y="1895910"/>
                  <a:pt x="10353413" y="1903025"/>
                </a:cubicBezTo>
                <a:cubicBezTo>
                  <a:pt x="10311146" y="1917252"/>
                  <a:pt x="10277935" y="1938595"/>
                  <a:pt x="10253782" y="1984836"/>
                </a:cubicBezTo>
                <a:cubicBezTo>
                  <a:pt x="10253782" y="1995507"/>
                  <a:pt x="10253782" y="2002622"/>
                  <a:pt x="10253782" y="2013292"/>
                </a:cubicBezTo>
                <a:cubicBezTo>
                  <a:pt x="10259820" y="2123562"/>
                  <a:pt x="10320202" y="2120004"/>
                  <a:pt x="10386624" y="2102219"/>
                </a:cubicBezTo>
                <a:cubicBezTo>
                  <a:pt x="10465122" y="2080877"/>
                  <a:pt x="10543619" y="2038192"/>
                  <a:pt x="10628156" y="2077320"/>
                </a:cubicBezTo>
                <a:cubicBezTo>
                  <a:pt x="10510408" y="2130676"/>
                  <a:pt x="10380586" y="2134233"/>
                  <a:pt x="10271896" y="2208931"/>
                </a:cubicBezTo>
                <a:cubicBezTo>
                  <a:pt x="10676462" y="2223159"/>
                  <a:pt x="11032720" y="1984836"/>
                  <a:pt x="11425208" y="1892353"/>
                </a:cubicBezTo>
                <a:cubicBezTo>
                  <a:pt x="11413131" y="1952823"/>
                  <a:pt x="11379920" y="1967051"/>
                  <a:pt x="11352748" y="1974165"/>
                </a:cubicBezTo>
                <a:cubicBezTo>
                  <a:pt x="11207830" y="2020407"/>
                  <a:pt x="11081026" y="2112891"/>
                  <a:pt x="10948184" y="2191146"/>
                </a:cubicBezTo>
                <a:cubicBezTo>
                  <a:pt x="10893840" y="2223159"/>
                  <a:pt x="10854590" y="2258731"/>
                  <a:pt x="10833457" y="2326314"/>
                </a:cubicBezTo>
                <a:cubicBezTo>
                  <a:pt x="10815342" y="2390340"/>
                  <a:pt x="10779112" y="2418796"/>
                  <a:pt x="10712690" y="2401012"/>
                </a:cubicBezTo>
                <a:cubicBezTo>
                  <a:pt x="10658346" y="2386784"/>
                  <a:pt x="10600982" y="2393898"/>
                  <a:pt x="10543619" y="2401012"/>
                </a:cubicBezTo>
                <a:cubicBezTo>
                  <a:pt x="10480218" y="2408126"/>
                  <a:pt x="10407758" y="2479267"/>
                  <a:pt x="10422854" y="2518395"/>
                </a:cubicBezTo>
                <a:cubicBezTo>
                  <a:pt x="10453044" y="2582422"/>
                  <a:pt x="10504370" y="2550408"/>
                  <a:pt x="10546639" y="2543294"/>
                </a:cubicBezTo>
                <a:cubicBezTo>
                  <a:pt x="10597964" y="2536181"/>
                  <a:pt x="10691556" y="2518395"/>
                  <a:pt x="10691556" y="2525509"/>
                </a:cubicBezTo>
                <a:cubicBezTo>
                  <a:pt x="10724768" y="2685576"/>
                  <a:pt x="10800246" y="2564636"/>
                  <a:pt x="10854590" y="2564636"/>
                </a:cubicBezTo>
                <a:cubicBezTo>
                  <a:pt x="10905916" y="2564636"/>
                  <a:pt x="10957241" y="2546851"/>
                  <a:pt x="11005548" y="2532623"/>
                </a:cubicBezTo>
                <a:cubicBezTo>
                  <a:pt x="11068949" y="2514837"/>
                  <a:pt x="11126312" y="2546851"/>
                  <a:pt x="11186696" y="2553965"/>
                </a:cubicBezTo>
                <a:cubicBezTo>
                  <a:pt x="11241040" y="2561080"/>
                  <a:pt x="11210850" y="2653563"/>
                  <a:pt x="11244060" y="2692689"/>
                </a:cubicBezTo>
                <a:cubicBezTo>
                  <a:pt x="11250097" y="2703362"/>
                  <a:pt x="11256136" y="2703362"/>
                  <a:pt x="11262174" y="2703362"/>
                </a:cubicBezTo>
                <a:cubicBezTo>
                  <a:pt x="11280289" y="2980812"/>
                  <a:pt x="11597299" y="2913227"/>
                  <a:pt x="11597299" y="2923898"/>
                </a:cubicBezTo>
                <a:cubicBezTo>
                  <a:pt x="11624471" y="2941684"/>
                  <a:pt x="11657682" y="2899000"/>
                  <a:pt x="11690892" y="2941684"/>
                </a:cubicBezTo>
                <a:cubicBezTo>
                  <a:pt x="11548993" y="3137322"/>
                  <a:pt x="11331614" y="3183563"/>
                  <a:pt x="11138390" y="3329402"/>
                </a:cubicBezTo>
                <a:cubicBezTo>
                  <a:pt x="11298403" y="3379202"/>
                  <a:pt x="11391998" y="3208463"/>
                  <a:pt x="11509744" y="3229805"/>
                </a:cubicBezTo>
                <a:cubicBezTo>
                  <a:pt x="11567107" y="3283162"/>
                  <a:pt x="11395016" y="3368530"/>
                  <a:pt x="11561068" y="3393429"/>
                </a:cubicBezTo>
                <a:cubicBezTo>
                  <a:pt x="11488610" y="3439672"/>
                  <a:pt x="11437284" y="3485914"/>
                  <a:pt x="11385959" y="3539269"/>
                </a:cubicBezTo>
                <a:cubicBezTo>
                  <a:pt x="11298403" y="3635309"/>
                  <a:pt x="11280289" y="3699337"/>
                  <a:pt x="11322556" y="3827390"/>
                </a:cubicBezTo>
                <a:cubicBezTo>
                  <a:pt x="11349730" y="3912759"/>
                  <a:pt x="11388978" y="3991015"/>
                  <a:pt x="11352748" y="4090612"/>
                </a:cubicBezTo>
                <a:cubicBezTo>
                  <a:pt x="11328595" y="4158196"/>
                  <a:pt x="11337653" y="4204438"/>
                  <a:pt x="11428226" y="4172424"/>
                </a:cubicBezTo>
                <a:cubicBezTo>
                  <a:pt x="11524840" y="4140411"/>
                  <a:pt x="11561068" y="4200882"/>
                  <a:pt x="11536915" y="4321821"/>
                </a:cubicBezTo>
                <a:cubicBezTo>
                  <a:pt x="11521821" y="4400076"/>
                  <a:pt x="11536915" y="4424975"/>
                  <a:pt x="11603338" y="4414305"/>
                </a:cubicBezTo>
                <a:cubicBezTo>
                  <a:pt x="11675796" y="4403633"/>
                  <a:pt x="11745236" y="4353835"/>
                  <a:pt x="11835811" y="4378734"/>
                </a:cubicBezTo>
                <a:cubicBezTo>
                  <a:pt x="11763352" y="4521016"/>
                  <a:pt x="11609374" y="4478331"/>
                  <a:pt x="11524840" y="4613499"/>
                </a:cubicBezTo>
                <a:cubicBezTo>
                  <a:pt x="11624471" y="4613499"/>
                  <a:pt x="11702969" y="4613499"/>
                  <a:pt x="11775427" y="4585042"/>
                </a:cubicBezTo>
                <a:cubicBezTo>
                  <a:pt x="11805619" y="4574373"/>
                  <a:pt x="11838830" y="4560144"/>
                  <a:pt x="11856944" y="4602828"/>
                </a:cubicBezTo>
                <a:cubicBezTo>
                  <a:pt x="11878080" y="4652628"/>
                  <a:pt x="11835811" y="4670412"/>
                  <a:pt x="11811658" y="4677526"/>
                </a:cubicBezTo>
                <a:cubicBezTo>
                  <a:pt x="11742216" y="4702425"/>
                  <a:pt x="11687874" y="4759339"/>
                  <a:pt x="11627490" y="4805580"/>
                </a:cubicBezTo>
                <a:cubicBezTo>
                  <a:pt x="11497668" y="4905177"/>
                  <a:pt x="11355767" y="4990547"/>
                  <a:pt x="11247078" y="5154171"/>
                </a:cubicBezTo>
                <a:cubicBezTo>
                  <a:pt x="11382940" y="5111487"/>
                  <a:pt x="11485590" y="5011889"/>
                  <a:pt x="11615414" y="4994104"/>
                </a:cubicBezTo>
                <a:cubicBezTo>
                  <a:pt x="11503704" y="5143500"/>
                  <a:pt x="11361806" y="5243097"/>
                  <a:pt x="11228964" y="5353367"/>
                </a:cubicBezTo>
                <a:cubicBezTo>
                  <a:pt x="11189714" y="5385379"/>
                  <a:pt x="11150466" y="5406721"/>
                  <a:pt x="11144428" y="5474306"/>
                </a:cubicBezTo>
                <a:cubicBezTo>
                  <a:pt x="11126312" y="5605917"/>
                  <a:pt x="11078008" y="5712629"/>
                  <a:pt x="10969318" y="5769542"/>
                </a:cubicBezTo>
                <a:cubicBezTo>
                  <a:pt x="10969318" y="5769542"/>
                  <a:pt x="10975356" y="5790884"/>
                  <a:pt x="10978374" y="5801555"/>
                </a:cubicBezTo>
                <a:cubicBezTo>
                  <a:pt x="11044797" y="5805112"/>
                  <a:pt x="11096122" y="5726858"/>
                  <a:pt x="11177639" y="5755314"/>
                </a:cubicBezTo>
                <a:cubicBezTo>
                  <a:pt x="11096122" y="5862025"/>
                  <a:pt x="11029702" y="5954508"/>
                  <a:pt x="10917992" y="6004307"/>
                </a:cubicBezTo>
                <a:cubicBezTo>
                  <a:pt x="10827418" y="6043434"/>
                  <a:pt x="10715710" y="6068335"/>
                  <a:pt x="10649289" y="6196388"/>
                </a:cubicBezTo>
                <a:cubicBezTo>
                  <a:pt x="10724768" y="6221287"/>
                  <a:pt x="10782132" y="6189274"/>
                  <a:pt x="10839496" y="6167932"/>
                </a:cubicBezTo>
                <a:cubicBezTo>
                  <a:pt x="10927050" y="6132361"/>
                  <a:pt x="11014605" y="6093234"/>
                  <a:pt x="11102160" y="6057663"/>
                </a:cubicBezTo>
                <a:cubicBezTo>
                  <a:pt x="11135372" y="6043434"/>
                  <a:pt x="11171600" y="6036320"/>
                  <a:pt x="11192734" y="6100347"/>
                </a:cubicBezTo>
                <a:cubicBezTo>
                  <a:pt x="11081026" y="6114575"/>
                  <a:pt x="11014605" y="6199945"/>
                  <a:pt x="10945164" y="6281757"/>
                </a:cubicBezTo>
                <a:cubicBezTo>
                  <a:pt x="10905916" y="6327999"/>
                  <a:pt x="10872705" y="6388469"/>
                  <a:pt x="10803265" y="6367127"/>
                </a:cubicBezTo>
                <a:cubicBezTo>
                  <a:pt x="10767036" y="6356456"/>
                  <a:pt x="10742882" y="6388469"/>
                  <a:pt x="10745901" y="6431153"/>
                </a:cubicBezTo>
                <a:cubicBezTo>
                  <a:pt x="10760998" y="6580550"/>
                  <a:pt x="10673442" y="6630349"/>
                  <a:pt x="10582868" y="6658805"/>
                </a:cubicBezTo>
                <a:cubicBezTo>
                  <a:pt x="10450026" y="6701489"/>
                  <a:pt x="10332280" y="6786859"/>
                  <a:pt x="10208496" y="6858000"/>
                </a:cubicBezTo>
                <a:lnTo>
                  <a:pt x="7272221" y="6858000"/>
                </a:lnTo>
                <a:lnTo>
                  <a:pt x="6362810" y="6858000"/>
                </a:lnTo>
                <a:lnTo>
                  <a:pt x="6139260" y="6858000"/>
                </a:lnTo>
                <a:lnTo>
                  <a:pt x="4282294" y="6858000"/>
                </a:lnTo>
                <a:lnTo>
                  <a:pt x="4114800" y="6858000"/>
                </a:lnTo>
                <a:lnTo>
                  <a:pt x="4038600" y="6858000"/>
                </a:lnTo>
                <a:lnTo>
                  <a:pt x="0" y="6858000"/>
                </a:lnTo>
                <a:close/>
              </a:path>
            </a:pathLst>
          </a:custGeom>
        </p:spPr>
      </p:pic>
      <p:sp>
        <p:nvSpPr>
          <p:cNvPr id="6" name="Date Placeholder 5">
            <a:extLst>
              <a:ext uri="{FF2B5EF4-FFF2-40B4-BE49-F238E27FC236}">
                <a16:creationId xmlns:a16="http://schemas.microsoft.com/office/drawing/2014/main" id="{21AF62C0-0917-4D7D-A7CA-C72ABC0F3712}"/>
              </a:ext>
            </a:extLst>
          </p:cNvPr>
          <p:cNvSpPr>
            <a:spLocks noGrp="1"/>
          </p:cNvSpPr>
          <p:nvPr>
            <p:ph type="dt" sz="half" idx="2"/>
          </p:nvPr>
        </p:nvSpPr>
        <p:spPr/>
        <p:txBody>
          <a:bodyPr/>
          <a:lstStyle/>
          <a:p>
            <a:fld id="{30393707-906F-480F-9C3F-61C2B0D05CA8}" type="datetime1">
              <a:rPr lang="en-US" smtClean="0"/>
              <a:t>6/19/2021</a:t>
            </a:fld>
            <a:endParaRPr lang="en-US" dirty="0"/>
          </a:p>
        </p:txBody>
      </p:sp>
      <p:sp>
        <p:nvSpPr>
          <p:cNvPr id="7" name="Footer Placeholder 6">
            <a:extLst>
              <a:ext uri="{FF2B5EF4-FFF2-40B4-BE49-F238E27FC236}">
                <a16:creationId xmlns:a16="http://schemas.microsoft.com/office/drawing/2014/main" id="{7131A405-6526-49D5-86A7-8E720B6580A8}"/>
              </a:ext>
            </a:extLst>
          </p:cNvPr>
          <p:cNvSpPr>
            <a:spLocks noGrp="1"/>
          </p:cNvSpPr>
          <p:nvPr>
            <p:ph type="ftr" sz="quarter" idx="3"/>
          </p:nvPr>
        </p:nvSpPr>
        <p:spPr/>
        <p:txBody>
          <a:bodyPr/>
          <a:lstStyle/>
          <a:p>
            <a:r>
              <a:rPr lang="en-US"/>
              <a:t>IBM India Private Limited</a:t>
            </a:r>
            <a:endParaRPr lang="en-US" dirty="0"/>
          </a:p>
        </p:txBody>
      </p:sp>
      <p:sp>
        <p:nvSpPr>
          <p:cNvPr id="8" name="Slide Number Placeholder 7">
            <a:extLst>
              <a:ext uri="{FF2B5EF4-FFF2-40B4-BE49-F238E27FC236}">
                <a16:creationId xmlns:a16="http://schemas.microsoft.com/office/drawing/2014/main" id="{1FEDB859-74CB-49E3-B2EE-FCF29F180B01}"/>
              </a:ext>
            </a:extLst>
          </p:cNvPr>
          <p:cNvSpPr>
            <a:spLocks noGrp="1"/>
          </p:cNvSpPr>
          <p:nvPr>
            <p:ph type="sldNum" sz="quarter" idx="4"/>
          </p:nvPr>
        </p:nvSpPr>
        <p:spPr/>
        <p:txBody>
          <a:bodyPr/>
          <a:lstStyle/>
          <a:p>
            <a:fld id="{9860EDB8-5305-433F-BE41-D7A86D811DB3}" type="slidenum">
              <a:rPr lang="en-US" smtClean="0"/>
              <a:pPr/>
              <a:t>7</a:t>
            </a:fld>
            <a:endParaRPr lang="en-US" dirty="0"/>
          </a:p>
        </p:txBody>
      </p:sp>
    </p:spTree>
    <p:extLst>
      <p:ext uri="{BB962C8B-B14F-4D97-AF65-F5344CB8AC3E}">
        <p14:creationId xmlns:p14="http://schemas.microsoft.com/office/powerpoint/2010/main" val="1987854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with low confidence">
            <a:extLst>
              <a:ext uri="{FF2B5EF4-FFF2-40B4-BE49-F238E27FC236}">
                <a16:creationId xmlns:a16="http://schemas.microsoft.com/office/drawing/2014/main" id="{676E20F2-3B89-4800-BC69-664AAA947395}"/>
              </a:ext>
            </a:extLst>
          </p:cNvPr>
          <p:cNvPicPr>
            <a:picLocks noGrp="1" noChangeAspect="1"/>
          </p:cNvPicPr>
          <p:nvPr>
            <p:ph sz="quarter" idx="4294967295"/>
          </p:nvPr>
        </p:nvPicPr>
        <p:blipFill>
          <a:blip r:embed="rId2"/>
          <a:stretch>
            <a:fillRect/>
          </a:stretch>
        </p:blipFill>
        <p:spPr>
          <a:xfrm>
            <a:off x="629920" y="731521"/>
            <a:ext cx="11003280" cy="5161280"/>
          </a:xfrm>
        </p:spPr>
      </p:pic>
      <p:sp>
        <p:nvSpPr>
          <p:cNvPr id="6" name="Date Placeholder 5">
            <a:extLst>
              <a:ext uri="{FF2B5EF4-FFF2-40B4-BE49-F238E27FC236}">
                <a16:creationId xmlns:a16="http://schemas.microsoft.com/office/drawing/2014/main" id="{9C9540F1-E5CA-4B33-9431-BB0F9F2F1391}"/>
              </a:ext>
            </a:extLst>
          </p:cNvPr>
          <p:cNvSpPr>
            <a:spLocks noGrp="1"/>
          </p:cNvSpPr>
          <p:nvPr>
            <p:ph type="dt" sz="half" idx="10"/>
          </p:nvPr>
        </p:nvSpPr>
        <p:spPr/>
        <p:txBody>
          <a:bodyPr/>
          <a:lstStyle/>
          <a:p>
            <a:fld id="{0E687B38-3577-47E4-90BB-95BA2603E9AB}" type="datetime1">
              <a:rPr lang="en-US" smtClean="0"/>
              <a:t>6/19/2021</a:t>
            </a:fld>
            <a:endParaRPr lang="en-US" dirty="0"/>
          </a:p>
        </p:txBody>
      </p:sp>
      <p:sp>
        <p:nvSpPr>
          <p:cNvPr id="7" name="Footer Placeholder 6">
            <a:extLst>
              <a:ext uri="{FF2B5EF4-FFF2-40B4-BE49-F238E27FC236}">
                <a16:creationId xmlns:a16="http://schemas.microsoft.com/office/drawing/2014/main" id="{2804F5A6-F2A6-4683-8BA9-AF809CCEB7C2}"/>
              </a:ext>
            </a:extLst>
          </p:cNvPr>
          <p:cNvSpPr>
            <a:spLocks noGrp="1"/>
          </p:cNvSpPr>
          <p:nvPr>
            <p:ph type="ftr" sz="quarter" idx="11"/>
          </p:nvPr>
        </p:nvSpPr>
        <p:spPr/>
        <p:txBody>
          <a:bodyPr/>
          <a:lstStyle/>
          <a:p>
            <a:r>
              <a:rPr lang="en-US"/>
              <a:t>IBM India Private Limited</a:t>
            </a:r>
            <a:endParaRPr lang="en-US" dirty="0"/>
          </a:p>
        </p:txBody>
      </p:sp>
      <p:sp>
        <p:nvSpPr>
          <p:cNvPr id="8" name="Slide Number Placeholder 7">
            <a:extLst>
              <a:ext uri="{FF2B5EF4-FFF2-40B4-BE49-F238E27FC236}">
                <a16:creationId xmlns:a16="http://schemas.microsoft.com/office/drawing/2014/main" id="{5C3426F3-5116-48B6-AC9E-C4DD4C93A2BE}"/>
              </a:ext>
            </a:extLst>
          </p:cNvPr>
          <p:cNvSpPr>
            <a:spLocks noGrp="1"/>
          </p:cNvSpPr>
          <p:nvPr>
            <p:ph type="sldNum" sz="quarter" idx="12"/>
          </p:nvPr>
        </p:nvSpPr>
        <p:spPr/>
        <p:txBody>
          <a:bodyPr/>
          <a:lstStyle/>
          <a:p>
            <a:fld id="{9860EDB8-5305-433F-BE41-D7A86D811DB3}" type="slidenum">
              <a:rPr lang="en-US" smtClean="0"/>
              <a:pPr/>
              <a:t>8</a:t>
            </a:fld>
            <a:endParaRPr lang="en-US" dirty="0"/>
          </a:p>
        </p:txBody>
      </p:sp>
    </p:spTree>
    <p:extLst>
      <p:ext uri="{BB962C8B-B14F-4D97-AF65-F5344CB8AC3E}">
        <p14:creationId xmlns:p14="http://schemas.microsoft.com/office/powerpoint/2010/main" val="3417877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C3DBD027-9C81-41AC-96AD-D5369B7A2A27}"/>
              </a:ext>
            </a:extLst>
          </p:cNvPr>
          <p:cNvPicPr>
            <a:picLocks noChangeAspect="1"/>
          </p:cNvPicPr>
          <p:nvPr/>
        </p:nvPicPr>
        <p:blipFill rotWithShape="1">
          <a:blip r:embed="rId2"/>
          <a:srcRect r="-1" b="7617"/>
          <a:stretch/>
        </p:blipFill>
        <p:spPr>
          <a:xfrm>
            <a:off x="321733" y="321733"/>
            <a:ext cx="11548534" cy="6214534"/>
          </a:xfrm>
          <a:prstGeom prst="rect">
            <a:avLst/>
          </a:prstGeom>
        </p:spPr>
      </p:pic>
      <p:sp>
        <p:nvSpPr>
          <p:cNvPr id="4" name="Date Placeholder 3">
            <a:extLst>
              <a:ext uri="{FF2B5EF4-FFF2-40B4-BE49-F238E27FC236}">
                <a16:creationId xmlns:a16="http://schemas.microsoft.com/office/drawing/2014/main" id="{649F2E24-71DE-43B8-9B62-20F0BA6A4174}"/>
              </a:ext>
            </a:extLst>
          </p:cNvPr>
          <p:cNvSpPr>
            <a:spLocks noGrp="1"/>
          </p:cNvSpPr>
          <p:nvPr>
            <p:ph type="dt" sz="half" idx="10"/>
          </p:nvPr>
        </p:nvSpPr>
        <p:spPr/>
        <p:txBody>
          <a:bodyPr/>
          <a:lstStyle/>
          <a:p>
            <a:fld id="{08EF52B6-4CD6-4151-B1CB-11A830033A39}" type="datetime1">
              <a:rPr lang="en-US" smtClean="0"/>
              <a:t>6/19/2021</a:t>
            </a:fld>
            <a:endParaRPr lang="en-US" dirty="0"/>
          </a:p>
        </p:txBody>
      </p:sp>
      <p:sp>
        <p:nvSpPr>
          <p:cNvPr id="5" name="Footer Placeholder 4">
            <a:extLst>
              <a:ext uri="{FF2B5EF4-FFF2-40B4-BE49-F238E27FC236}">
                <a16:creationId xmlns:a16="http://schemas.microsoft.com/office/drawing/2014/main" id="{819E016B-A15D-4F14-AE58-DC1008F5739D}"/>
              </a:ext>
            </a:extLst>
          </p:cNvPr>
          <p:cNvSpPr>
            <a:spLocks noGrp="1"/>
          </p:cNvSpPr>
          <p:nvPr>
            <p:ph type="ftr" sz="quarter" idx="11"/>
          </p:nvPr>
        </p:nvSpPr>
        <p:spPr/>
        <p:txBody>
          <a:bodyPr/>
          <a:lstStyle/>
          <a:p>
            <a:r>
              <a:rPr lang="en-US"/>
              <a:t>IBM India Private Limited</a:t>
            </a:r>
            <a:endParaRPr lang="en-US" dirty="0"/>
          </a:p>
        </p:txBody>
      </p:sp>
      <p:sp>
        <p:nvSpPr>
          <p:cNvPr id="6" name="Slide Number Placeholder 5">
            <a:extLst>
              <a:ext uri="{FF2B5EF4-FFF2-40B4-BE49-F238E27FC236}">
                <a16:creationId xmlns:a16="http://schemas.microsoft.com/office/drawing/2014/main" id="{F3E4F15C-3823-4895-9E05-82AB083A8511}"/>
              </a:ext>
            </a:extLst>
          </p:cNvPr>
          <p:cNvSpPr>
            <a:spLocks noGrp="1"/>
          </p:cNvSpPr>
          <p:nvPr>
            <p:ph type="sldNum" sz="quarter" idx="12"/>
          </p:nvPr>
        </p:nvSpPr>
        <p:spPr/>
        <p:txBody>
          <a:bodyPr/>
          <a:lstStyle/>
          <a:p>
            <a:fld id="{9860EDB8-5305-433F-BE41-D7A86D811DB3}" type="slidenum">
              <a:rPr lang="en-US" smtClean="0"/>
              <a:pPr/>
              <a:t>9</a:t>
            </a:fld>
            <a:endParaRPr lang="en-US" dirty="0"/>
          </a:p>
        </p:txBody>
      </p:sp>
    </p:spTree>
    <p:extLst>
      <p:ext uri="{BB962C8B-B14F-4D97-AF65-F5344CB8AC3E}">
        <p14:creationId xmlns:p14="http://schemas.microsoft.com/office/powerpoint/2010/main" val="31174698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346</TotalTime>
  <Words>417</Words>
  <Application>Microsoft Office PowerPoint</Application>
  <PresentationFormat>Widescreen</PresentationFormat>
  <Paragraphs>79</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Rounded MT Bold</vt:lpstr>
      <vt:lpstr>Calibri</vt:lpstr>
      <vt:lpstr>Calibri Light</vt:lpstr>
      <vt:lpstr>Segoe UI</vt:lpstr>
      <vt:lpstr>Times New Roman</vt:lpstr>
      <vt:lpstr>Wingdings</vt:lpstr>
      <vt:lpstr>Office Theme</vt:lpstr>
      <vt:lpstr>AQI Application to fight Climate Change</vt:lpstr>
      <vt:lpstr>PowerPoint Presentation</vt:lpstr>
      <vt:lpstr>Sources of Air Pollution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AQI Across different locations</vt:lpstr>
      <vt:lpstr>Architecture of AQI Application</vt:lpstr>
      <vt:lpstr>Technical Aspects</vt:lpstr>
      <vt:lpstr>PowerPoint Presentation</vt:lpstr>
      <vt:lpstr>The 3 Layer Architecture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Pollution ?</dc:title>
  <dc:creator>Praveen Baddam</dc:creator>
  <cp:keywords/>
  <cp:lastModifiedBy>Sangita Mondal11</cp:lastModifiedBy>
  <cp:revision>27</cp:revision>
  <dcterms:created xsi:type="dcterms:W3CDTF">2021-06-18T15:50:47Z</dcterms:created>
  <dcterms:modified xsi:type="dcterms:W3CDTF">2021-06-19T13:20:05Z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