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5" r:id="rId4"/>
    <p:sldId id="270" r:id="rId5"/>
    <p:sldId id="271" r:id="rId6"/>
    <p:sldId id="269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-168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gngo1993/SangBookSto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4.3.x/spring-framework-reference/html/overview.html#overview-dependency-injection" TargetMode="External"/><Relationship Id="rId2" Type="http://schemas.openxmlformats.org/officeDocument/2006/relationships/hyperlink" Target="https://www.lucidchart.com/pages/er-diagram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Sang </a:t>
            </a:r>
            <a:r>
              <a:rPr lang="en-US" dirty="0" err="1"/>
              <a:t>BookStore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Online Bookstore using 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408489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745420" y="4362343"/>
            <a:ext cx="4256690" cy="6242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Hibernate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25159" y="425669"/>
            <a:ext cx="4776951" cy="360559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Spring MVC Based Application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43478" y="2912073"/>
            <a:ext cx="2097965" cy="551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Java Objects (POJOS)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43478" y="2135952"/>
            <a:ext cx="2097965" cy="551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02145" y="5317690"/>
            <a:ext cx="3673366" cy="13085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Database Systems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43479" y="1359831"/>
            <a:ext cx="2097965" cy="551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Service</a:t>
            </a:r>
          </a:p>
        </p:txBody>
      </p:sp>
      <p:cxnSp>
        <p:nvCxnSpPr>
          <p:cNvPr id="3" name="Straight Arrow Connector 2"/>
          <p:cNvCxnSpPr>
            <a:stCxn id="14" idx="2"/>
            <a:endCxn id="5" idx="0"/>
          </p:cNvCxnSpPr>
          <p:nvPr/>
        </p:nvCxnSpPr>
        <p:spPr>
          <a:xfrm>
            <a:off x="6613635" y="4031268"/>
            <a:ext cx="260130" cy="331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 flipH="1">
            <a:off x="6638828" y="4986615"/>
            <a:ext cx="234937" cy="331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59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75186" y="2746372"/>
            <a:ext cx="9157415" cy="162384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JPA Frameworks (Hibernate, Oracle </a:t>
            </a:r>
            <a:r>
              <a:rPr lang="en-US" sz="2400" b="1" dirty="0" err="1">
                <a:solidFill>
                  <a:srgbClr val="C00000"/>
                </a:solidFill>
              </a:rPr>
              <a:t>TopLink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r>
              <a:rPr lang="en-US" sz="2400" b="1" dirty="0" err="1">
                <a:solidFill>
                  <a:srgbClr val="C00000"/>
                </a:solidFill>
              </a:rPr>
              <a:t>OpenJPA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r>
              <a:rPr lang="en-US" sz="2400" b="1" dirty="0" err="1">
                <a:solidFill>
                  <a:srgbClr val="C00000"/>
                </a:solidFill>
              </a:rPr>
              <a:t>iBatis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r>
              <a:rPr lang="en-US" sz="2400" b="1" dirty="0" err="1">
                <a:solidFill>
                  <a:srgbClr val="C00000"/>
                </a:solidFill>
              </a:rPr>
              <a:t>etc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09956" y="2254470"/>
            <a:ext cx="35464" cy="4051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>
            <a:off x="7076503" y="2490761"/>
            <a:ext cx="310609" cy="272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7022095" y="4544220"/>
            <a:ext cx="416246" cy="240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475186" y="551796"/>
            <a:ext cx="8434552" cy="179726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Based Application Server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96437" y="1659325"/>
            <a:ext cx="2097965" cy="551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Java Objects (POJOS)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10009" y="1718442"/>
            <a:ext cx="2097965" cy="551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DAO Classes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4767530"/>
            <a:ext cx="3673366" cy="13085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2984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745420" y="4362343"/>
            <a:ext cx="4256690" cy="6242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Hibernate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25159" y="425669"/>
            <a:ext cx="4776951" cy="360559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Spring MVC Based Application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43478" y="2912073"/>
            <a:ext cx="2097965" cy="551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Java Objects (POJOS)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43478" y="2135952"/>
            <a:ext cx="2097965" cy="551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02145" y="5317690"/>
            <a:ext cx="3673366" cy="13085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43479" y="1359831"/>
            <a:ext cx="2097965" cy="551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Service</a:t>
            </a:r>
          </a:p>
        </p:txBody>
      </p:sp>
      <p:cxnSp>
        <p:nvCxnSpPr>
          <p:cNvPr id="3" name="Straight Arrow Connector 2"/>
          <p:cNvCxnSpPr>
            <a:stCxn id="14" idx="2"/>
            <a:endCxn id="5" idx="0"/>
          </p:cNvCxnSpPr>
          <p:nvPr/>
        </p:nvCxnSpPr>
        <p:spPr>
          <a:xfrm>
            <a:off x="6613635" y="4031268"/>
            <a:ext cx="260130" cy="331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 flipH="1">
            <a:off x="6638828" y="4986615"/>
            <a:ext cx="234937" cy="331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17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745420" y="4362343"/>
            <a:ext cx="4256690" cy="6242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Hibernate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71750" y="425670"/>
            <a:ext cx="8515349" cy="70983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Spring MVC Based Application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47732" y="1025144"/>
            <a:ext cx="3015281" cy="24387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Java Objects (POJOS)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Books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BooksController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BooksList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BooksStoreController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02111" y="1025144"/>
            <a:ext cx="2269414" cy="24387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DAO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BooksDAO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BooksDAOImpl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02145" y="5317690"/>
            <a:ext cx="3673366" cy="13085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87325" y="1083934"/>
            <a:ext cx="2414820" cy="237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Service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BooksService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BookServicesImpl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>
            <a:cxnSpLocks/>
            <a:stCxn id="15" idx="2"/>
          </p:cNvCxnSpPr>
          <p:nvPr/>
        </p:nvCxnSpPr>
        <p:spPr>
          <a:xfrm>
            <a:off x="6955373" y="3463865"/>
            <a:ext cx="124987" cy="898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 flipH="1">
            <a:off x="6638828" y="4986615"/>
            <a:ext cx="234937" cy="331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9">
            <a:extLst>
              <a:ext uri="{FF2B5EF4-FFF2-40B4-BE49-F238E27FC236}">
                <a16:creationId xmlns:a16="http://schemas.microsoft.com/office/drawing/2014/main" id="{2DAA2B13-450A-406B-8905-FFD2CD291559}"/>
              </a:ext>
            </a:extLst>
          </p:cNvPr>
          <p:cNvCxnSpPr>
            <a:cxnSpLocks/>
          </p:cNvCxnSpPr>
          <p:nvPr/>
        </p:nvCxnSpPr>
        <p:spPr>
          <a:xfrm>
            <a:off x="3551767" y="3463865"/>
            <a:ext cx="1711540" cy="8984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9">
            <a:extLst>
              <a:ext uri="{FF2B5EF4-FFF2-40B4-BE49-F238E27FC236}">
                <a16:creationId xmlns:a16="http://schemas.microsoft.com/office/drawing/2014/main" id="{96284AFD-6295-4846-A369-AC8484A50B5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8758467" y="2983990"/>
            <a:ext cx="898476" cy="18582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47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4C30-2D4F-467A-BB26-953445ED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ER chart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E6F1327-3D08-42CC-948B-3C39BBA9B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412" y="1932669"/>
            <a:ext cx="6783509" cy="4325144"/>
          </a:xfrm>
        </p:spPr>
      </p:pic>
    </p:spTree>
    <p:extLst>
      <p:ext uri="{BB962C8B-B14F-4D97-AF65-F5344CB8AC3E}">
        <p14:creationId xmlns:p14="http://schemas.microsoft.com/office/powerpoint/2010/main" val="233699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F5A8-48CE-4A89-85BE-5422E2CB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FF91-CF03-44CC-BAD8-91C53037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https://github.com/sangngo1993/SangBookStore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1C5C-4596-4958-AB43-56CE06B1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5538-2386-4584-B2CE-4CDE39D8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What is an Entity Relationship Diagram (ERD)?</a:t>
            </a:r>
            <a:endParaRPr lang="en-US" b="1" dirty="0"/>
          </a:p>
          <a:p>
            <a:r>
              <a:rPr lang="en-US" b="1" dirty="0">
                <a:hlinkClick r:id="rId3"/>
              </a:rPr>
              <a:t>Spring Framework Introduction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054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988</TotalTime>
  <Words>110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Sang BookStore</vt:lpstr>
      <vt:lpstr>PowerPoint Presentation</vt:lpstr>
      <vt:lpstr>PowerPoint Presentation</vt:lpstr>
      <vt:lpstr>PowerPoint Presentation</vt:lpstr>
      <vt:lpstr>PowerPoint Presentation</vt:lpstr>
      <vt:lpstr>ER chart diagram</vt:lpstr>
      <vt:lpstr>github</vt:lpstr>
      <vt:lpstr>Resources</vt:lpstr>
    </vt:vector>
  </TitlesOfParts>
  <Company>HCCS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Integration</dc:title>
  <dc:creator>raj.joseph</dc:creator>
  <cp:lastModifiedBy>Sang Ngo</cp:lastModifiedBy>
  <cp:revision>16</cp:revision>
  <dcterms:created xsi:type="dcterms:W3CDTF">2018-11-30T22:43:50Z</dcterms:created>
  <dcterms:modified xsi:type="dcterms:W3CDTF">2021-12-04T00:54:11Z</dcterms:modified>
</cp:coreProperties>
</file>