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BookStore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Bookstore using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8489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45420" y="4362343"/>
            <a:ext cx="4256690" cy="62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Hibernate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25159" y="425669"/>
            <a:ext cx="4776951" cy="36055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Spring MVC Based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43478" y="2912073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3478" y="2135952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2145" y="531769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Database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43479" y="1359831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</a:t>
            </a:r>
          </a:p>
        </p:txBody>
      </p:sp>
      <p:cxnSp>
        <p:nvCxnSpPr>
          <p:cNvPr id="3" name="Straight Arrow Connector 2"/>
          <p:cNvCxnSpPr>
            <a:stCxn id="14" idx="2"/>
            <a:endCxn id="5" idx="0"/>
          </p:cNvCxnSpPr>
          <p:nvPr/>
        </p:nvCxnSpPr>
        <p:spPr>
          <a:xfrm>
            <a:off x="6613635" y="4031268"/>
            <a:ext cx="260130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flipH="1">
            <a:off x="6638828" y="4986615"/>
            <a:ext cx="234937" cy="331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75186" y="2746372"/>
            <a:ext cx="9157415" cy="16238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JPA Frameworks (Hibernate, Oracle </a:t>
            </a:r>
            <a:r>
              <a:rPr lang="en-US" sz="2400" b="1" dirty="0" err="1">
                <a:solidFill>
                  <a:srgbClr val="C00000"/>
                </a:solidFill>
              </a:rPr>
              <a:t>TopLink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OpenJPA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iBatis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etc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09956" y="2254470"/>
            <a:ext cx="35464" cy="405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7076503" y="2490761"/>
            <a:ext cx="310609" cy="27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7022095" y="4544220"/>
            <a:ext cx="416246" cy="2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75186" y="551796"/>
            <a:ext cx="8434552" cy="17972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Based Application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69220" y="1655381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 Objects (POJOS)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67409" y="1671145"/>
            <a:ext cx="2097965" cy="55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DAO 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4767530"/>
            <a:ext cx="3673366" cy="13085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2984350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959</TotalTime>
  <Words>50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Sang BookStore</vt:lpstr>
      <vt:lpstr>PowerPoint Presentation</vt:lpstr>
      <vt:lpstr>PowerPoint Presentation</vt:lpstr>
    </vt:vector>
  </TitlesOfParts>
  <Company>HCCS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Integration</dc:title>
  <dc:creator>raj.joseph</dc:creator>
  <cp:lastModifiedBy>Sang Ngo</cp:lastModifiedBy>
  <cp:revision>13</cp:revision>
  <dcterms:created xsi:type="dcterms:W3CDTF">2018-11-30T22:43:50Z</dcterms:created>
  <dcterms:modified xsi:type="dcterms:W3CDTF">2021-12-03T21:32:26Z</dcterms:modified>
</cp:coreProperties>
</file>