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306" r:id="rId6"/>
    <p:sldId id="307" r:id="rId7"/>
    <p:sldId id="308" r:id="rId8"/>
    <p:sldId id="309" r:id="rId9"/>
    <p:sldId id="260" r:id="rId10"/>
    <p:sldId id="261" r:id="rId11"/>
    <p:sldId id="262" r:id="rId12"/>
    <p:sldId id="287" r:id="rId13"/>
    <p:sldId id="263" r:id="rId14"/>
    <p:sldId id="288" r:id="rId15"/>
    <p:sldId id="264" r:id="rId16"/>
    <p:sldId id="289" r:id="rId17"/>
    <p:sldId id="265" r:id="rId18"/>
    <p:sldId id="290" r:id="rId19"/>
    <p:sldId id="266" r:id="rId20"/>
    <p:sldId id="267" r:id="rId21"/>
    <p:sldId id="273" r:id="rId22"/>
    <p:sldId id="275" r:id="rId23"/>
    <p:sldId id="279" r:id="rId24"/>
    <p:sldId id="278" r:id="rId25"/>
    <p:sldId id="296" r:id="rId26"/>
    <p:sldId id="297" r:id="rId27"/>
    <p:sldId id="280" r:id="rId28"/>
    <p:sldId id="281" r:id="rId29"/>
    <p:sldId id="282" r:id="rId30"/>
    <p:sldId id="283" r:id="rId31"/>
    <p:sldId id="298" r:id="rId32"/>
    <p:sldId id="299" r:id="rId33"/>
    <p:sldId id="284" r:id="rId34"/>
    <p:sldId id="292" r:id="rId35"/>
    <p:sldId id="291" r:id="rId36"/>
    <p:sldId id="293" r:id="rId37"/>
    <p:sldId id="300" r:id="rId38"/>
    <p:sldId id="285" r:id="rId39"/>
    <p:sldId id="295" r:id="rId40"/>
    <p:sldId id="294" r:id="rId41"/>
    <p:sldId id="302" r:id="rId42"/>
    <p:sldId id="303" r:id="rId43"/>
    <p:sldId id="286" r:id="rId44"/>
    <p:sldId id="304" r:id="rId45"/>
    <p:sldId id="310" r:id="rId46"/>
    <p:sldId id="311" r:id="rId47"/>
    <p:sldId id="305" r:id="rId48"/>
    <p:sldId id="31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y Muc" initials="TM" lastIdx="1" clrIdx="0">
    <p:extLst>
      <p:ext uri="{19B8F6BF-5375-455C-9EA6-DF929625EA0E}">
        <p15:presenceInfo xmlns:p15="http://schemas.microsoft.com/office/powerpoint/2012/main" userId="Thuy Mu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6/28/2016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908" y="2818023"/>
            <a:ext cx="8915400" cy="1646302"/>
          </a:xfrm>
        </p:spPr>
        <p:txBody>
          <a:bodyPr/>
          <a:lstStyle/>
          <a:p>
            <a:pPr algn="ctr"/>
            <a:r>
              <a:rPr lang="en-US" sz="4800" b="1" dirty="0" err="1">
                <a:solidFill>
                  <a:schemeClr val="accent1">
                    <a:lumMod val="50000"/>
                  </a:schemeClr>
                </a:solidFill>
                <a:latin typeface="Arial" panose="020B0604020202020204" pitchFamily="34" charset="0"/>
                <a:cs typeface="Arial" panose="020B0604020202020204" pitchFamily="34" charset="0"/>
              </a:rPr>
              <a:t>Đ</a:t>
            </a:r>
            <a:r>
              <a:rPr lang="en-US" sz="4800" b="1" dirty="0" err="1" smtClean="0">
                <a:solidFill>
                  <a:schemeClr val="accent1">
                    <a:lumMod val="50000"/>
                  </a:schemeClr>
                </a:solidFill>
                <a:latin typeface="Arial" panose="020B0604020202020204" pitchFamily="34" charset="0"/>
                <a:cs typeface="Arial" panose="020B0604020202020204" pitchFamily="34" charset="0"/>
              </a:rPr>
              <a:t>ồ</a:t>
            </a:r>
            <a:r>
              <a:rPr lang="en-US" sz="4800" b="1" dirty="0" smtClean="0">
                <a:solidFill>
                  <a:schemeClr val="accent1">
                    <a:lumMod val="50000"/>
                  </a:schemeClr>
                </a:solidFill>
                <a:latin typeface="Arial" panose="020B0604020202020204" pitchFamily="34" charset="0"/>
                <a:cs typeface="Arial" panose="020B0604020202020204" pitchFamily="34" charset="0"/>
              </a:rPr>
              <a:t> </a:t>
            </a:r>
            <a:r>
              <a:rPr lang="en-US" sz="4800" b="1" dirty="0" err="1" smtClean="0">
                <a:solidFill>
                  <a:schemeClr val="accent1">
                    <a:lumMod val="50000"/>
                  </a:schemeClr>
                </a:solidFill>
                <a:latin typeface="Arial" panose="020B0604020202020204" pitchFamily="34" charset="0"/>
                <a:cs typeface="Arial" panose="020B0604020202020204" pitchFamily="34" charset="0"/>
              </a:rPr>
              <a:t>án</a:t>
            </a:r>
            <a:r>
              <a:rPr lang="en-US" sz="4800" b="1" dirty="0" smtClean="0">
                <a:solidFill>
                  <a:schemeClr val="accent1">
                    <a:lumMod val="50000"/>
                  </a:schemeClr>
                </a:solidFill>
                <a:latin typeface="Arial" panose="020B0604020202020204" pitchFamily="34" charset="0"/>
                <a:cs typeface="Arial" panose="020B0604020202020204" pitchFamily="34" charset="0"/>
              </a:rPr>
              <a:t> </a:t>
            </a:r>
            <a:r>
              <a:rPr lang="en-US" sz="4800" b="1" dirty="0" err="1" smtClean="0">
                <a:solidFill>
                  <a:schemeClr val="accent1">
                    <a:lumMod val="50000"/>
                  </a:schemeClr>
                </a:solidFill>
                <a:latin typeface="Arial" panose="020B0604020202020204" pitchFamily="34" charset="0"/>
                <a:cs typeface="Arial" panose="020B0604020202020204" pitchFamily="34" charset="0"/>
              </a:rPr>
              <a:t>phân</a:t>
            </a:r>
            <a:r>
              <a:rPr lang="en-US" sz="4800" b="1" dirty="0" smtClean="0">
                <a:solidFill>
                  <a:schemeClr val="accent1">
                    <a:lumMod val="50000"/>
                  </a:schemeClr>
                </a:solidFill>
                <a:latin typeface="Arial" panose="020B0604020202020204" pitchFamily="34" charset="0"/>
                <a:cs typeface="Arial" panose="020B0604020202020204" pitchFamily="34" charset="0"/>
              </a:rPr>
              <a:t> </a:t>
            </a:r>
            <a:r>
              <a:rPr lang="en-US" sz="4800" b="1" dirty="0" err="1" smtClean="0">
                <a:solidFill>
                  <a:schemeClr val="accent1">
                    <a:lumMod val="50000"/>
                  </a:schemeClr>
                </a:solidFill>
                <a:latin typeface="Arial" panose="020B0604020202020204" pitchFamily="34" charset="0"/>
                <a:cs typeface="Arial" panose="020B0604020202020204" pitchFamily="34" charset="0"/>
              </a:rPr>
              <a:t>tích</a:t>
            </a:r>
            <a:r>
              <a:rPr lang="en-US" sz="4800" b="1" dirty="0" smtClean="0">
                <a:solidFill>
                  <a:schemeClr val="accent1">
                    <a:lumMod val="50000"/>
                  </a:schemeClr>
                </a:solidFill>
                <a:latin typeface="Arial" panose="020B0604020202020204" pitchFamily="34" charset="0"/>
                <a:cs typeface="Arial" panose="020B0604020202020204" pitchFamily="34" charset="0"/>
              </a:rPr>
              <a:t> </a:t>
            </a:r>
            <a:r>
              <a:rPr lang="en-US" sz="4800" b="1" dirty="0" err="1" smtClean="0">
                <a:solidFill>
                  <a:schemeClr val="accent1">
                    <a:lumMod val="50000"/>
                  </a:schemeClr>
                </a:solidFill>
                <a:latin typeface="Arial" panose="020B0604020202020204" pitchFamily="34" charset="0"/>
                <a:cs typeface="Arial" panose="020B0604020202020204" pitchFamily="34" charset="0"/>
              </a:rPr>
              <a:t>và</a:t>
            </a:r>
            <a:r>
              <a:rPr lang="en-US" sz="4800" b="1" dirty="0" smtClean="0">
                <a:solidFill>
                  <a:schemeClr val="accent1">
                    <a:lumMod val="50000"/>
                  </a:schemeClr>
                </a:solidFill>
                <a:latin typeface="Arial" panose="020B0604020202020204" pitchFamily="34" charset="0"/>
                <a:cs typeface="Arial" panose="020B0604020202020204" pitchFamily="34" charset="0"/>
              </a:rPr>
              <a:t> </a:t>
            </a:r>
            <a:r>
              <a:rPr lang="en-US" sz="4800" b="1" dirty="0" err="1" smtClean="0">
                <a:solidFill>
                  <a:schemeClr val="accent1">
                    <a:lumMod val="50000"/>
                  </a:schemeClr>
                </a:solidFill>
                <a:latin typeface="Arial" panose="020B0604020202020204" pitchFamily="34" charset="0"/>
                <a:cs typeface="Arial" panose="020B0604020202020204" pitchFamily="34" charset="0"/>
              </a:rPr>
              <a:t>thiết</a:t>
            </a:r>
            <a:r>
              <a:rPr lang="en-US" sz="4800" b="1" dirty="0" smtClean="0">
                <a:solidFill>
                  <a:schemeClr val="accent1">
                    <a:lumMod val="50000"/>
                  </a:schemeClr>
                </a:solidFill>
                <a:latin typeface="Arial" panose="020B0604020202020204" pitchFamily="34" charset="0"/>
                <a:cs typeface="Arial" panose="020B0604020202020204" pitchFamily="34" charset="0"/>
              </a:rPr>
              <a:t> </a:t>
            </a:r>
            <a:r>
              <a:rPr lang="en-US" sz="4800" b="1" dirty="0" err="1" smtClean="0">
                <a:solidFill>
                  <a:schemeClr val="accent1">
                    <a:lumMod val="50000"/>
                  </a:schemeClr>
                </a:solidFill>
                <a:latin typeface="Arial" panose="020B0604020202020204" pitchFamily="34" charset="0"/>
                <a:cs typeface="Arial" panose="020B0604020202020204" pitchFamily="34" charset="0"/>
              </a:rPr>
              <a:t>kế</a:t>
            </a:r>
            <a:r>
              <a:rPr lang="en-US" sz="4800" b="1" dirty="0">
                <a:solidFill>
                  <a:schemeClr val="accent1">
                    <a:lumMod val="50000"/>
                  </a:schemeClr>
                </a:solidFill>
                <a:latin typeface="Arial" panose="020B0604020202020204" pitchFamily="34" charset="0"/>
                <a:cs typeface="Arial" panose="020B0604020202020204" pitchFamily="34" charset="0"/>
              </a:rPr>
              <a:t/>
            </a:r>
            <a:br>
              <a:rPr lang="en-US" sz="4800" b="1" dirty="0">
                <a:solidFill>
                  <a:schemeClr val="accent1">
                    <a:lumMod val="50000"/>
                  </a:schemeClr>
                </a:solidFill>
                <a:latin typeface="Arial" panose="020B0604020202020204" pitchFamily="34" charset="0"/>
                <a:cs typeface="Arial" panose="020B0604020202020204" pitchFamily="34" charset="0"/>
              </a:rPr>
            </a:br>
            <a:r>
              <a:rPr lang="en-US" sz="4800" b="1" dirty="0" err="1" smtClean="0">
                <a:solidFill>
                  <a:schemeClr val="accent1">
                    <a:lumMod val="50000"/>
                  </a:schemeClr>
                </a:solidFill>
                <a:latin typeface="Arial" panose="020B0604020202020204" pitchFamily="34" charset="0"/>
                <a:cs typeface="Arial" panose="020B0604020202020204" pitchFamily="34" charset="0"/>
              </a:rPr>
              <a:t>hệ</a:t>
            </a:r>
            <a:r>
              <a:rPr lang="en-US" sz="4800" b="1" dirty="0" smtClean="0">
                <a:solidFill>
                  <a:schemeClr val="accent1">
                    <a:lumMod val="50000"/>
                  </a:schemeClr>
                </a:solidFill>
                <a:latin typeface="Arial" panose="020B0604020202020204" pitchFamily="34" charset="0"/>
                <a:cs typeface="Arial" panose="020B0604020202020204" pitchFamily="34" charset="0"/>
              </a:rPr>
              <a:t> </a:t>
            </a:r>
            <a:r>
              <a:rPr lang="en-US" sz="4800" b="1" dirty="0" err="1" smtClean="0">
                <a:solidFill>
                  <a:schemeClr val="accent1">
                    <a:lumMod val="50000"/>
                  </a:schemeClr>
                </a:solidFill>
                <a:latin typeface="Arial" panose="020B0604020202020204" pitchFamily="34" charset="0"/>
                <a:cs typeface="Arial" panose="020B0604020202020204" pitchFamily="34" charset="0"/>
              </a:rPr>
              <a:t>thống</a:t>
            </a:r>
            <a:r>
              <a:rPr lang="en-US" sz="4800" b="1" dirty="0" smtClean="0">
                <a:solidFill>
                  <a:schemeClr val="accent1">
                    <a:lumMod val="50000"/>
                  </a:schemeClr>
                </a:solidFill>
                <a:latin typeface="Arial" panose="020B0604020202020204" pitchFamily="34" charset="0"/>
                <a:cs typeface="Arial" panose="020B0604020202020204" pitchFamily="34" charset="0"/>
              </a:rPr>
              <a:t> </a:t>
            </a:r>
            <a:r>
              <a:rPr lang="en-US" sz="4800" b="1" dirty="0" err="1" smtClean="0">
                <a:solidFill>
                  <a:schemeClr val="accent1">
                    <a:lumMod val="50000"/>
                  </a:schemeClr>
                </a:solidFill>
                <a:latin typeface="Arial" panose="020B0604020202020204" pitchFamily="34" charset="0"/>
                <a:cs typeface="Arial" panose="020B0604020202020204" pitchFamily="34" charset="0"/>
              </a:rPr>
              <a:t>thông</a:t>
            </a:r>
            <a:r>
              <a:rPr lang="en-US" sz="4800" b="1" dirty="0" smtClean="0">
                <a:solidFill>
                  <a:schemeClr val="accent1">
                    <a:lumMod val="50000"/>
                  </a:schemeClr>
                </a:solidFill>
                <a:latin typeface="Arial" panose="020B0604020202020204" pitchFamily="34" charset="0"/>
                <a:cs typeface="Arial" panose="020B0604020202020204" pitchFamily="34" charset="0"/>
              </a:rPr>
              <a:t> tin</a:t>
            </a:r>
            <a:endParaRPr lang="en-US" sz="4800" b="1" dirty="0">
              <a:solidFill>
                <a:schemeClr val="accent1">
                  <a:lumMod val="50000"/>
                </a:schemeClr>
              </a:solidFill>
              <a:latin typeface="Arial" panose="020B0604020202020204" pitchFamily="34" charset="0"/>
              <a:cs typeface="Arial" panose="020B0604020202020204" pitchFamily="34" charset="0"/>
            </a:endParaRPr>
          </a:p>
        </p:txBody>
      </p:sp>
      <p:sp>
        <p:nvSpPr>
          <p:cNvPr id="4" name="Subtitle 3"/>
          <p:cNvSpPr>
            <a:spLocks noGrp="1"/>
          </p:cNvSpPr>
          <p:nvPr>
            <p:ph type="subTitle" idx="1"/>
          </p:nvPr>
        </p:nvSpPr>
        <p:spPr>
          <a:xfrm>
            <a:off x="1481309" y="452972"/>
            <a:ext cx="7766936" cy="1096899"/>
          </a:xfrm>
        </p:spPr>
        <p:txBody>
          <a:bodyPr>
            <a:normAutofit/>
          </a:bodyPr>
          <a:lstStyle/>
          <a:p>
            <a:pPr algn="ct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Trường</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Đ</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ại</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học</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Xây</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Dựng</a:t>
            </a:r>
            <a:endParaRPr lang="en-US" sz="2400" dirty="0" smtClean="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Khoa</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Công</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nghệ</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50000"/>
                  </a:schemeClr>
                </a:solidFill>
                <a:latin typeface="Times New Roman" panose="02020603050405020304" pitchFamily="18" charset="0"/>
                <a:cs typeface="Times New Roman" panose="02020603050405020304" pitchFamily="18" charset="0"/>
              </a:rPr>
              <a:t>thông</a:t>
            </a:r>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 tin</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311" y="426119"/>
            <a:ext cx="969192" cy="9563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849" y="426119"/>
            <a:ext cx="952500" cy="952500"/>
          </a:xfrm>
          <a:prstGeom prst="rect">
            <a:avLst/>
          </a:prstGeom>
        </p:spPr>
      </p:pic>
    </p:spTree>
    <p:extLst>
      <p:ext uri="{BB962C8B-B14F-4D97-AF65-F5344CB8AC3E}">
        <p14:creationId xmlns:p14="http://schemas.microsoft.com/office/powerpoint/2010/main" val="4150946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614" y="368424"/>
            <a:ext cx="8596668" cy="1361757"/>
          </a:xfrm>
        </p:spPr>
        <p:txBody>
          <a:bodyPr>
            <a:noAutofit/>
          </a:bodyPr>
          <a:lstStyle/>
          <a:p>
            <a:r>
              <a:rPr lang="en-US" sz="4000" dirty="0" smtClean="0">
                <a:solidFill>
                  <a:schemeClr val="accent2">
                    <a:lumMod val="50000"/>
                  </a:schemeClr>
                </a:solidFill>
                <a:latin typeface="Arial" panose="020B0604020202020204" pitchFamily="34" charset="0"/>
                <a:cs typeface="Arial" panose="020B0604020202020204" pitchFamily="34" charset="0"/>
              </a:rPr>
              <a:t>2.	</a:t>
            </a:r>
            <a:r>
              <a:rPr lang="en-US" sz="4000" dirty="0" err="1" smtClean="0">
                <a:solidFill>
                  <a:schemeClr val="accent2">
                    <a:lumMod val="50000"/>
                  </a:schemeClr>
                </a:solidFill>
                <a:latin typeface="Arial" panose="020B0604020202020204" pitchFamily="34" charset="0"/>
                <a:cs typeface="Arial" panose="020B0604020202020204" pitchFamily="34" charset="0"/>
              </a:rPr>
              <a:t>Sơ</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đồ</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phân</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rã</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chức</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năng</a:t>
            </a:r>
            <a:r>
              <a:rPr lang="en-US" sz="4000" dirty="0" smtClean="0">
                <a:solidFill>
                  <a:schemeClr val="accent2">
                    <a:lumMod val="50000"/>
                  </a:schemeClr>
                </a:solidFill>
                <a:latin typeface="Arial" panose="020B0604020202020204" pitchFamily="34" charset="0"/>
                <a:cs typeface="Arial" panose="020B0604020202020204" pitchFamily="34" charset="0"/>
              </a:rPr>
              <a:t/>
            </a:r>
            <a:br>
              <a:rPr lang="en-US" sz="4000" dirty="0" smtClean="0">
                <a:solidFill>
                  <a:schemeClr val="accent2">
                    <a:lumMod val="50000"/>
                  </a:schemeClr>
                </a:solidFill>
                <a:latin typeface="Arial" panose="020B0604020202020204" pitchFamily="34" charset="0"/>
                <a:cs typeface="Arial" panose="020B0604020202020204" pitchFamily="34" charset="0"/>
              </a:rPr>
            </a:br>
            <a:r>
              <a:rPr lang="en-US" sz="4000" dirty="0" smtClean="0">
                <a:solidFill>
                  <a:schemeClr val="accent2">
                    <a:lumMod val="50000"/>
                  </a:schemeClr>
                </a:solidFill>
                <a:latin typeface="Arial" panose="020B0604020202020204" pitchFamily="34" charset="0"/>
                <a:cs typeface="Arial" panose="020B0604020202020204" pitchFamily="34" charset="0"/>
              </a:rPr>
              <a:t/>
            </a:r>
            <a:br>
              <a:rPr lang="en-US" sz="4000" dirty="0" smtClean="0">
                <a:solidFill>
                  <a:schemeClr val="accent2">
                    <a:lumMod val="50000"/>
                  </a:schemeClr>
                </a:solidFill>
                <a:latin typeface="Arial" panose="020B0604020202020204" pitchFamily="34" charset="0"/>
                <a:cs typeface="Arial" panose="020B0604020202020204" pitchFamily="34" charset="0"/>
              </a:rPr>
            </a:br>
            <a:r>
              <a:rPr lang="en-US" sz="4000" dirty="0" smtClean="0">
                <a:solidFill>
                  <a:schemeClr val="accent2">
                    <a:lumMod val="50000"/>
                  </a:schemeClr>
                </a:solidFill>
                <a:latin typeface="Arial" panose="020B0604020202020204" pitchFamily="34" charset="0"/>
                <a:cs typeface="Arial" panose="020B0604020202020204" pitchFamily="34" charset="0"/>
              </a:rPr>
              <a:t/>
            </a:r>
            <a:br>
              <a:rPr lang="en-US" sz="4000" dirty="0" smtClean="0">
                <a:solidFill>
                  <a:schemeClr val="accent2">
                    <a:lumMod val="50000"/>
                  </a:schemeClr>
                </a:solidFill>
                <a:latin typeface="Arial" panose="020B0604020202020204" pitchFamily="34" charset="0"/>
                <a:cs typeface="Arial" panose="020B0604020202020204" pitchFamily="34" charset="0"/>
              </a:rPr>
            </a:br>
            <a:endParaRPr lang="en-US" sz="4000" dirty="0">
              <a:solidFill>
                <a:schemeClr val="accent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30988" y="1049303"/>
            <a:ext cx="8497294" cy="5808697"/>
          </a:xfrm>
          <a:prstGeom prst="rect">
            <a:avLst/>
          </a:prstGeom>
        </p:spPr>
      </p:pic>
    </p:spTree>
    <p:extLst>
      <p:ext uri="{BB962C8B-B14F-4D97-AF65-F5344CB8AC3E}">
        <p14:creationId xmlns:p14="http://schemas.microsoft.com/office/powerpoint/2010/main" val="35341803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542896"/>
            <a:ext cx="8596668" cy="1320800"/>
          </a:xfrm>
        </p:spPr>
        <p:txBody>
          <a:bodyPr>
            <a:normAutofit fontScale="90000"/>
          </a:bodyPr>
          <a:lstStyle/>
          <a:p>
            <a:r>
              <a:rPr lang="en-US" sz="3100" dirty="0" smtClean="0">
                <a:solidFill>
                  <a:schemeClr val="accent2">
                    <a:lumMod val="50000"/>
                  </a:schemeClr>
                </a:solidFill>
                <a:latin typeface="Arial" panose="020B0604020202020204" pitchFamily="34" charset="0"/>
                <a:cs typeface="Arial" panose="020B0604020202020204" pitchFamily="34" charset="0"/>
              </a:rPr>
              <a:t>3. </a:t>
            </a:r>
            <a:r>
              <a:rPr lang="en-US" sz="3100" dirty="0" err="1" smtClean="0">
                <a:solidFill>
                  <a:schemeClr val="accent2">
                    <a:lumMod val="50000"/>
                  </a:schemeClr>
                </a:solidFill>
                <a:latin typeface="Arial" panose="020B0604020202020204" pitchFamily="34" charset="0"/>
                <a:cs typeface="Arial" panose="020B0604020202020204" pitchFamily="34" charset="0"/>
              </a:rPr>
              <a:t>Biểu</a:t>
            </a:r>
            <a:r>
              <a:rPr lang="en-US" sz="3100" dirty="0" smtClean="0">
                <a:solidFill>
                  <a:schemeClr val="accent2">
                    <a:lumMod val="50000"/>
                  </a:schemeClr>
                </a:solidFill>
                <a:latin typeface="Arial" panose="020B0604020202020204" pitchFamily="34" charset="0"/>
                <a:cs typeface="Arial" panose="020B0604020202020204" pitchFamily="34" charset="0"/>
              </a:rPr>
              <a:t> </a:t>
            </a:r>
            <a:r>
              <a:rPr lang="en-US" sz="3100" dirty="0" err="1" smtClean="0">
                <a:solidFill>
                  <a:schemeClr val="accent2">
                    <a:lumMod val="50000"/>
                  </a:schemeClr>
                </a:solidFill>
                <a:latin typeface="Arial" panose="020B0604020202020204" pitchFamily="34" charset="0"/>
                <a:cs typeface="Arial" panose="020B0604020202020204" pitchFamily="34" charset="0"/>
              </a:rPr>
              <a:t>đồ</a:t>
            </a:r>
            <a:r>
              <a:rPr lang="en-US" sz="3100" dirty="0" smtClean="0">
                <a:solidFill>
                  <a:schemeClr val="accent2">
                    <a:lumMod val="50000"/>
                  </a:schemeClr>
                </a:solidFill>
                <a:latin typeface="Arial" panose="020B0604020202020204" pitchFamily="34" charset="0"/>
                <a:cs typeface="Arial" panose="020B0604020202020204" pitchFamily="34" charset="0"/>
              </a:rPr>
              <a:t> </a:t>
            </a:r>
            <a:r>
              <a:rPr lang="en-US" sz="3100" dirty="0" err="1" smtClean="0">
                <a:solidFill>
                  <a:schemeClr val="accent2">
                    <a:lumMod val="50000"/>
                  </a:schemeClr>
                </a:solidFill>
                <a:latin typeface="Arial" panose="020B0604020202020204" pitchFamily="34" charset="0"/>
                <a:cs typeface="Arial" panose="020B0604020202020204" pitchFamily="34" charset="0"/>
              </a:rPr>
              <a:t>luồng</a:t>
            </a:r>
            <a:r>
              <a:rPr lang="en-US" sz="3100" dirty="0" smtClean="0">
                <a:solidFill>
                  <a:schemeClr val="accent2">
                    <a:lumMod val="50000"/>
                  </a:schemeClr>
                </a:solidFill>
                <a:latin typeface="Arial" panose="020B0604020202020204" pitchFamily="34" charset="0"/>
                <a:cs typeface="Arial" panose="020B0604020202020204" pitchFamily="34" charset="0"/>
              </a:rPr>
              <a:t> </a:t>
            </a:r>
            <a:r>
              <a:rPr lang="en-US" sz="3100" dirty="0" err="1" smtClean="0">
                <a:solidFill>
                  <a:schemeClr val="accent2">
                    <a:lumMod val="50000"/>
                  </a:schemeClr>
                </a:solidFill>
                <a:latin typeface="Arial" panose="020B0604020202020204" pitchFamily="34" charset="0"/>
                <a:cs typeface="Arial" panose="020B0604020202020204" pitchFamily="34" charset="0"/>
              </a:rPr>
              <a:t>dữ</a:t>
            </a:r>
            <a:r>
              <a:rPr lang="en-US" sz="3100" dirty="0" smtClean="0">
                <a:solidFill>
                  <a:schemeClr val="accent2">
                    <a:lumMod val="50000"/>
                  </a:schemeClr>
                </a:solidFill>
                <a:latin typeface="Arial" panose="020B0604020202020204" pitchFamily="34" charset="0"/>
                <a:cs typeface="Arial" panose="020B0604020202020204" pitchFamily="34" charset="0"/>
              </a:rPr>
              <a:t> </a:t>
            </a:r>
            <a:r>
              <a:rPr lang="en-US" sz="3100" dirty="0" err="1" smtClean="0">
                <a:solidFill>
                  <a:schemeClr val="accent2">
                    <a:lumMod val="50000"/>
                  </a:schemeClr>
                </a:solidFill>
                <a:latin typeface="Arial" panose="020B0604020202020204" pitchFamily="34" charset="0"/>
                <a:cs typeface="Arial" panose="020B0604020202020204" pitchFamily="34" charset="0"/>
              </a:rPr>
              <a:t>liệu</a:t>
            </a:r>
            <a:r>
              <a:rPr lang="en-US" sz="2000" dirty="0" smtClean="0">
                <a:solidFill>
                  <a:schemeClr val="accent2">
                    <a:lumMod val="50000"/>
                  </a:schemeClr>
                </a:solidFill>
                <a:latin typeface="Arial" panose="020B0604020202020204" pitchFamily="34" charset="0"/>
                <a:cs typeface="Arial" panose="020B0604020202020204" pitchFamily="34" charset="0"/>
              </a:rPr>
              <a:t/>
            </a:r>
            <a:br>
              <a:rPr lang="en-US" sz="2000" dirty="0" smtClean="0">
                <a:solidFill>
                  <a:schemeClr val="accent2">
                    <a:lumMod val="50000"/>
                  </a:schemeClr>
                </a:solidFill>
                <a:latin typeface="Arial" panose="020B0604020202020204" pitchFamily="34" charset="0"/>
                <a:cs typeface="Arial" panose="020B0604020202020204" pitchFamily="34" charset="0"/>
              </a:rPr>
            </a:br>
            <a:r>
              <a:rPr lang="en-US" sz="2000" dirty="0" smtClean="0">
                <a:solidFill>
                  <a:schemeClr val="accent2">
                    <a:lumMod val="50000"/>
                  </a:schemeClr>
                </a:solidFill>
                <a:latin typeface="Arial" panose="020B0604020202020204" pitchFamily="34" charset="0"/>
                <a:cs typeface="Arial" panose="020B0604020202020204" pitchFamily="34" charset="0"/>
              </a:rPr>
              <a:t/>
            </a:r>
            <a:br>
              <a:rPr lang="en-US" sz="2000" dirty="0" smtClean="0">
                <a:solidFill>
                  <a:schemeClr val="accent2">
                    <a:lumMod val="50000"/>
                  </a:schemeClr>
                </a:solidFill>
                <a:latin typeface="Arial" panose="020B0604020202020204" pitchFamily="34" charset="0"/>
                <a:cs typeface="Arial" panose="020B0604020202020204" pitchFamily="34" charset="0"/>
              </a:rPr>
            </a:br>
            <a:r>
              <a:rPr lang="en-US" sz="2000" dirty="0">
                <a:solidFill>
                  <a:schemeClr val="accent2">
                    <a:lumMod val="50000"/>
                  </a:schemeClr>
                </a:solidFill>
                <a:latin typeface="Arial" panose="020B0604020202020204" pitchFamily="34" charset="0"/>
                <a:cs typeface="Arial" panose="020B0604020202020204" pitchFamily="34" charset="0"/>
              </a:rPr>
              <a:t/>
            </a:r>
            <a:br>
              <a:rPr lang="en-US" sz="2000" dirty="0">
                <a:solidFill>
                  <a:schemeClr val="accent2">
                    <a:lumMod val="50000"/>
                  </a:schemeClr>
                </a:solidFill>
                <a:latin typeface="Arial" panose="020B0604020202020204" pitchFamily="34" charset="0"/>
                <a:cs typeface="Arial" panose="020B0604020202020204" pitchFamily="34" charset="0"/>
              </a:rPr>
            </a:br>
            <a:r>
              <a:rPr lang="en-US" sz="2200" dirty="0" smtClean="0">
                <a:solidFill>
                  <a:schemeClr val="accent2">
                    <a:lumMod val="75000"/>
                  </a:schemeClr>
                </a:solidFill>
                <a:latin typeface="Arial" panose="020B0604020202020204" pitchFamily="34" charset="0"/>
                <a:cs typeface="Arial" panose="020B0604020202020204" pitchFamily="34" charset="0"/>
              </a:rPr>
              <a:t>a. </a:t>
            </a:r>
            <a:r>
              <a:rPr lang="en-US" sz="2200" dirty="0" err="1" smtClean="0">
                <a:solidFill>
                  <a:schemeClr val="accent2">
                    <a:lumMod val="75000"/>
                  </a:schemeClr>
                </a:solidFill>
                <a:latin typeface="Arial" panose="020B0604020202020204" pitchFamily="34" charset="0"/>
                <a:cs typeface="Arial" panose="020B0604020202020204" pitchFamily="34" charset="0"/>
              </a:rPr>
              <a:t>Mức</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đỉnh</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mức</a:t>
            </a:r>
            <a:r>
              <a:rPr lang="en-US" sz="2200" dirty="0" smtClean="0">
                <a:solidFill>
                  <a:schemeClr val="accent2">
                    <a:lumMod val="75000"/>
                  </a:schemeClr>
                </a:solidFill>
                <a:latin typeface="Arial" panose="020B0604020202020204" pitchFamily="34" charset="0"/>
                <a:cs typeface="Arial" panose="020B0604020202020204" pitchFamily="34" charset="0"/>
              </a:rPr>
              <a:t> 0)</a:t>
            </a:r>
            <a:br>
              <a:rPr lang="en-US" sz="2200" dirty="0" smtClean="0">
                <a:solidFill>
                  <a:schemeClr val="accent2">
                    <a:lumMod val="75000"/>
                  </a:schemeClr>
                </a:solidFill>
                <a:latin typeface="Arial" panose="020B0604020202020204" pitchFamily="34" charset="0"/>
                <a:cs typeface="Arial" panose="020B0604020202020204" pitchFamily="34" charset="0"/>
              </a:rPr>
            </a:br>
            <a:r>
              <a:rPr lang="en-US" sz="2200" dirty="0" smtClean="0">
                <a:solidFill>
                  <a:schemeClr val="accent2">
                    <a:lumMod val="75000"/>
                  </a:schemeClr>
                </a:solidFill>
                <a:latin typeface="Arial" panose="020B0604020202020204" pitchFamily="34" charset="0"/>
                <a:cs typeface="Arial" panose="020B0604020202020204" pitchFamily="34" charset="0"/>
              </a:rPr>
              <a:t>	* </a:t>
            </a:r>
            <a:r>
              <a:rPr lang="en-US" sz="2200" dirty="0" err="1" smtClean="0">
                <a:solidFill>
                  <a:schemeClr val="accent2">
                    <a:lumMod val="75000"/>
                  </a:schemeClr>
                </a:solidFill>
                <a:latin typeface="Arial" panose="020B0604020202020204" pitchFamily="34" charset="0"/>
                <a:cs typeface="Arial" panose="020B0604020202020204" pitchFamily="34" charset="0"/>
              </a:rPr>
              <a:t>Biểu</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đồ</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luồng</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dữ</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liệu</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vật</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lí</a:t>
            </a:r>
            <a:r>
              <a:rPr lang="en-US" sz="2200" dirty="0" smtClean="0">
                <a:solidFill>
                  <a:schemeClr val="accent2">
                    <a:lumMod val="75000"/>
                  </a:schemeClr>
                </a:solidFill>
                <a:latin typeface="Arial" panose="020B0604020202020204" pitchFamily="34" charset="0"/>
                <a:cs typeface="Arial" panose="020B0604020202020204" pitchFamily="34" charset="0"/>
              </a:rPr>
              <a:t/>
            </a:r>
            <a:br>
              <a:rPr lang="en-US" sz="2200" dirty="0" smtClean="0">
                <a:solidFill>
                  <a:schemeClr val="accent2">
                    <a:lumMod val="75000"/>
                  </a:schemeClr>
                </a:solidFill>
                <a:latin typeface="Arial" panose="020B0604020202020204" pitchFamily="34" charset="0"/>
                <a:cs typeface="Arial" panose="020B0604020202020204" pitchFamily="34" charset="0"/>
              </a:rPr>
            </a:br>
            <a:endParaRPr lang="en-US" sz="2200" dirty="0">
              <a:solidFill>
                <a:schemeClr val="accent2">
                  <a:lumMod val="75000"/>
                </a:schemeClr>
              </a:solidFill>
            </a:endParaRPr>
          </a:p>
        </p:txBody>
      </p:sp>
      <p:pic>
        <p:nvPicPr>
          <p:cNvPr id="5" name="Picture 4"/>
          <p:cNvPicPr/>
          <p:nvPr/>
        </p:nvPicPr>
        <p:blipFill>
          <a:blip r:embed="rId2"/>
          <a:stretch>
            <a:fillRect/>
          </a:stretch>
        </p:blipFill>
        <p:spPr>
          <a:xfrm>
            <a:off x="4728411" y="0"/>
            <a:ext cx="7463589" cy="6858000"/>
          </a:xfrm>
          <a:prstGeom prst="rect">
            <a:avLst/>
          </a:prstGeom>
        </p:spPr>
      </p:pic>
    </p:spTree>
    <p:extLst>
      <p:ext uri="{BB962C8B-B14F-4D97-AF65-F5344CB8AC3E}">
        <p14:creationId xmlns:p14="http://schemas.microsoft.com/office/powerpoint/2010/main" val="9572161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12" y="531091"/>
            <a:ext cx="8596668" cy="1320800"/>
          </a:xfrm>
        </p:spPr>
        <p:txBody>
          <a:bodyPr/>
          <a:lstStyle/>
          <a:p>
            <a:r>
              <a:rPr lang="en-US" sz="1800" dirty="0" smtClean="0">
                <a:solidFill>
                  <a:schemeClr val="accent2">
                    <a:lumMod val="50000"/>
                  </a:schemeClr>
                </a:solidFill>
              </a:rPr>
              <a:t>	</a:t>
            </a:r>
            <a:r>
              <a:rPr lang="en-US" sz="2400" dirty="0" smtClean="0">
                <a:solidFill>
                  <a:schemeClr val="accent2">
                    <a:lumMod val="75000"/>
                  </a:schemeClr>
                </a:solidFill>
                <a:latin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cs typeface="Arial" panose="020B0604020202020204" pitchFamily="34" charset="0"/>
              </a:rPr>
              <a:t>Biểu</a:t>
            </a:r>
            <a:r>
              <a:rPr lang="en-US" sz="2400" dirty="0" smtClean="0">
                <a:solidFill>
                  <a:schemeClr val="accent2">
                    <a:lumMod val="75000"/>
                  </a:schemeClr>
                </a:solidFill>
                <a:latin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cs typeface="Arial" panose="020B0604020202020204" pitchFamily="34" charset="0"/>
              </a:rPr>
              <a:t>đồ</a:t>
            </a:r>
            <a:r>
              <a:rPr lang="en-US" sz="2400" dirty="0" smtClean="0">
                <a:solidFill>
                  <a:schemeClr val="accent2">
                    <a:lumMod val="75000"/>
                  </a:schemeClr>
                </a:solidFill>
                <a:latin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cs typeface="Arial" panose="020B0604020202020204" pitchFamily="34" charset="0"/>
              </a:rPr>
              <a:t>luồng</a:t>
            </a:r>
            <a:r>
              <a:rPr lang="en-US" sz="2400" dirty="0" smtClean="0">
                <a:solidFill>
                  <a:schemeClr val="accent2">
                    <a:lumMod val="75000"/>
                  </a:schemeClr>
                </a:solidFill>
                <a:latin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cs typeface="Arial" panose="020B0604020202020204" pitchFamily="34" charset="0"/>
              </a:rPr>
              <a:t>dữ</a:t>
            </a:r>
            <a:r>
              <a:rPr lang="en-US" sz="2400" dirty="0" smtClean="0">
                <a:solidFill>
                  <a:schemeClr val="accent2">
                    <a:lumMod val="75000"/>
                  </a:schemeClr>
                </a:solidFill>
                <a:latin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cs typeface="Arial" panose="020B0604020202020204" pitchFamily="34" charset="0"/>
              </a:rPr>
              <a:t>liệu</a:t>
            </a:r>
            <a:r>
              <a:rPr lang="en-US" sz="2400" dirty="0" smtClean="0">
                <a:solidFill>
                  <a:schemeClr val="accent2">
                    <a:lumMod val="75000"/>
                  </a:schemeClr>
                </a:solidFill>
                <a:latin typeface="Arial" panose="020B0604020202020204" pitchFamily="34" charset="0"/>
                <a:cs typeface="Arial" panose="020B0604020202020204" pitchFamily="34" charset="0"/>
              </a:rPr>
              <a:t> logic</a:t>
            </a:r>
            <a:endParaRPr lang="en-US" sz="2400" dirty="0">
              <a:solidFill>
                <a:schemeClr val="accent2">
                  <a:lumMod val="7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884830" y="129"/>
            <a:ext cx="7291137" cy="6857871"/>
          </a:xfrm>
          <a:prstGeom prst="rect">
            <a:avLst/>
          </a:prstGeom>
        </p:spPr>
      </p:pic>
    </p:spTree>
    <p:extLst>
      <p:ext uri="{BB962C8B-B14F-4D97-AF65-F5344CB8AC3E}">
        <p14:creationId xmlns:p14="http://schemas.microsoft.com/office/powerpoint/2010/main" val="13349797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97" y="220378"/>
            <a:ext cx="8596668" cy="1320800"/>
          </a:xfrm>
        </p:spPr>
        <p:txBody>
          <a:bodyPr>
            <a:normAutofit fontScale="90000"/>
          </a:bodyPr>
          <a:lstStyle/>
          <a:p>
            <a:r>
              <a:rPr lang="en-US" dirty="0" smtClean="0">
                <a:solidFill>
                  <a:schemeClr val="accent2">
                    <a:lumMod val="50000"/>
                  </a:schemeClr>
                </a:solidFill>
                <a:latin typeface="Arial" panose="020B0604020202020204" pitchFamily="34" charset="0"/>
                <a:cs typeface="Arial" panose="020B0604020202020204" pitchFamily="34" charset="0"/>
              </a:rPr>
              <a:t>b. </a:t>
            </a:r>
            <a:r>
              <a:rPr lang="en-US" dirty="0" err="1" smtClean="0">
                <a:solidFill>
                  <a:schemeClr val="accent2">
                    <a:lumMod val="50000"/>
                  </a:schemeClr>
                </a:solidFill>
                <a:latin typeface="Arial" panose="020B0604020202020204" pitchFamily="34" charset="0"/>
                <a:cs typeface="Arial" panose="020B0604020202020204" pitchFamily="34" charset="0"/>
              </a:rPr>
              <a:t>Biểu</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đồ</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mức</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dưới</a:t>
            </a:r>
            <a:r>
              <a:rPr lang="en-US" dirty="0" smtClean="0">
                <a:solidFill>
                  <a:schemeClr val="accent2">
                    <a:lumMod val="50000"/>
                  </a:schemeClr>
                </a:solidFill>
                <a:latin typeface="Arial" panose="020B0604020202020204" pitchFamily="34" charset="0"/>
                <a:cs typeface="Arial" panose="020B0604020202020204" pitchFamily="34" charset="0"/>
              </a:rPr>
              <a:t> </a:t>
            </a:r>
            <a:r>
              <a:rPr lang="en-US" dirty="0" err="1" smtClean="0">
                <a:solidFill>
                  <a:schemeClr val="accent2">
                    <a:lumMod val="50000"/>
                  </a:schemeClr>
                </a:solidFill>
                <a:latin typeface="Arial" panose="020B0604020202020204" pitchFamily="34" charset="0"/>
                <a:cs typeface="Arial" panose="020B0604020202020204" pitchFamily="34" charset="0"/>
              </a:rPr>
              <a:t>đỉnh</a:t>
            </a:r>
            <a:r>
              <a:rPr lang="en-US" sz="2400" dirty="0" smtClean="0">
                <a:solidFill>
                  <a:schemeClr val="accent2">
                    <a:lumMod val="50000"/>
                  </a:schemeClr>
                </a:solidFill>
                <a:latin typeface="Arial" panose="020B0604020202020204" pitchFamily="34" charset="0"/>
                <a:cs typeface="Arial" panose="020B0604020202020204" pitchFamily="34" charset="0"/>
              </a:rPr>
              <a:t/>
            </a:r>
            <a:br>
              <a:rPr lang="en-US" sz="2400" dirty="0" smtClean="0">
                <a:solidFill>
                  <a:schemeClr val="accent2">
                    <a:lumMod val="50000"/>
                  </a:schemeClr>
                </a:solidFill>
                <a:latin typeface="Arial" panose="020B0604020202020204" pitchFamily="34" charset="0"/>
                <a:cs typeface="Arial" panose="020B0604020202020204" pitchFamily="34" charset="0"/>
              </a:rPr>
            </a:b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Phân</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rã</a:t>
            </a:r>
            <a:r>
              <a:rPr lang="en-US" sz="2200" dirty="0" smtClean="0">
                <a:solidFill>
                  <a:schemeClr val="accent2">
                    <a:lumMod val="75000"/>
                  </a:schemeClr>
                </a:solidFill>
                <a:latin typeface="Arial" panose="020B0604020202020204" pitchFamily="34" charset="0"/>
                <a:cs typeface="Arial" panose="020B0604020202020204" pitchFamily="34" charset="0"/>
              </a:rPr>
              <a:t> 1.0</a:t>
            </a:r>
            <a:br>
              <a:rPr lang="en-US" sz="2200" dirty="0" smtClean="0">
                <a:solidFill>
                  <a:schemeClr val="accent2">
                    <a:lumMod val="75000"/>
                  </a:schemeClr>
                </a:solidFill>
                <a:latin typeface="Arial" panose="020B0604020202020204" pitchFamily="34" charset="0"/>
                <a:cs typeface="Arial" panose="020B0604020202020204" pitchFamily="34" charset="0"/>
              </a:rPr>
            </a:br>
            <a:r>
              <a:rPr lang="en-US" sz="2200" dirty="0">
                <a:solidFill>
                  <a:schemeClr val="accent2">
                    <a:lumMod val="75000"/>
                  </a:schemeClr>
                </a:solidFill>
                <a:latin typeface="Arial" panose="020B0604020202020204" pitchFamily="34" charset="0"/>
                <a:cs typeface="Arial" panose="020B0604020202020204" pitchFamily="34" charset="0"/>
              </a:rPr>
              <a:t>	</a:t>
            </a:r>
            <a:r>
              <a:rPr lang="en-US" sz="2200" dirty="0" smtClean="0">
                <a:solidFill>
                  <a:schemeClr val="accent2">
                    <a:lumMod val="75000"/>
                  </a:schemeClr>
                </a:solidFill>
                <a:latin typeface="Arial" panose="020B0604020202020204" pitchFamily="34" charset="0"/>
                <a:cs typeface="Arial" panose="020B0604020202020204" pitchFamily="34" charset="0"/>
              </a:rPr>
              <a:t>	- </a:t>
            </a:r>
            <a:r>
              <a:rPr lang="en-US" sz="2200" dirty="0" err="1" smtClean="0">
                <a:solidFill>
                  <a:schemeClr val="accent2">
                    <a:lumMod val="75000"/>
                  </a:schemeClr>
                </a:solidFill>
                <a:latin typeface="Arial" panose="020B0604020202020204" pitchFamily="34" charset="0"/>
                <a:cs typeface="Arial" panose="020B0604020202020204" pitchFamily="34" charset="0"/>
              </a:rPr>
              <a:t>Biểu</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đồ</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luồng</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dữ</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liệu</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vật</a:t>
            </a:r>
            <a:r>
              <a:rPr lang="en-US" sz="2200" dirty="0" smtClean="0">
                <a:solidFill>
                  <a:schemeClr val="accent2">
                    <a:lumMod val="75000"/>
                  </a:schemeClr>
                </a:solidFill>
                <a:latin typeface="Arial" panose="020B0604020202020204" pitchFamily="34" charset="0"/>
                <a:cs typeface="Arial" panose="020B0604020202020204" pitchFamily="34" charset="0"/>
              </a:rPr>
              <a:t> </a:t>
            </a:r>
            <a:r>
              <a:rPr lang="en-US" sz="2200" dirty="0" err="1" smtClean="0">
                <a:solidFill>
                  <a:schemeClr val="accent2">
                    <a:lumMod val="75000"/>
                  </a:schemeClr>
                </a:solidFill>
                <a:latin typeface="Arial" panose="020B0604020202020204" pitchFamily="34" charset="0"/>
                <a:cs typeface="Arial" panose="020B0604020202020204" pitchFamily="34" charset="0"/>
              </a:rPr>
              <a:t>lí</a:t>
            </a:r>
            <a:r>
              <a:rPr lang="en-US" sz="2200" dirty="0" smtClean="0">
                <a:solidFill>
                  <a:schemeClr val="accent2">
                    <a:lumMod val="75000"/>
                  </a:schemeClr>
                </a:solidFill>
                <a:latin typeface="Arial" panose="020B0604020202020204" pitchFamily="34" charset="0"/>
                <a:cs typeface="Arial" panose="020B0604020202020204" pitchFamily="34" charset="0"/>
              </a:rPr>
              <a:t/>
            </a:r>
            <a:br>
              <a:rPr lang="en-US" sz="2200" dirty="0" smtClean="0">
                <a:solidFill>
                  <a:schemeClr val="accent2">
                    <a:lumMod val="75000"/>
                  </a:schemeClr>
                </a:solidFill>
                <a:latin typeface="Arial" panose="020B0604020202020204" pitchFamily="34" charset="0"/>
                <a:cs typeface="Arial" panose="020B0604020202020204" pitchFamily="34" charset="0"/>
              </a:rPr>
            </a:br>
            <a:endParaRPr lang="en-US" sz="2200" dirty="0">
              <a:solidFill>
                <a:schemeClr val="accent2">
                  <a:lumMod val="75000"/>
                </a:schemeClr>
              </a:solidFill>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913022" y="1503948"/>
            <a:ext cx="6685610" cy="5209673"/>
          </a:xfrm>
          <a:prstGeom prst="rect">
            <a:avLst/>
          </a:prstGeom>
        </p:spPr>
      </p:pic>
    </p:spTree>
    <p:extLst>
      <p:ext uri="{BB962C8B-B14F-4D97-AF65-F5344CB8AC3E}">
        <p14:creationId xmlns:p14="http://schemas.microsoft.com/office/powerpoint/2010/main" val="3052226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chemeClr val="accent2">
                    <a:lumMod val="75000"/>
                  </a:schemeClr>
                </a:solidFill>
                <a:latin typeface="Arial" panose="020B0604020202020204" pitchFamily="34" charset="0"/>
                <a:cs typeface="Arial" panose="020B0604020202020204" pitchFamily="34" charset="0"/>
              </a:rPr>
              <a:t>     </a:t>
            </a:r>
            <a:r>
              <a:rPr lang="en-US" sz="2000" dirty="0">
                <a:solidFill>
                  <a:schemeClr val="accent2">
                    <a:lumMod val="75000"/>
                  </a:schemeClr>
                </a:solidFill>
                <a:latin typeface="Arial" panose="020B0604020202020204" pitchFamily="34" charset="0"/>
                <a:cs typeface="Arial" panose="020B0604020202020204" pitchFamily="34" charset="0"/>
              </a:rPr>
              <a:t>-</a:t>
            </a:r>
            <a:r>
              <a:rPr lang="en-US" sz="2000" dirty="0" smtClean="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Biểu</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đồ</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smtClean="0">
                <a:solidFill>
                  <a:schemeClr val="accent2">
                    <a:lumMod val="75000"/>
                  </a:schemeClr>
                </a:solidFill>
                <a:latin typeface="Arial" panose="020B0604020202020204" pitchFamily="34" charset="0"/>
                <a:cs typeface="Arial" panose="020B0604020202020204" pitchFamily="34" charset="0"/>
              </a:rPr>
              <a:t>luồng</a:t>
            </a:r>
            <a:r>
              <a:rPr lang="en-US" sz="2000" dirty="0" smtClean="0">
                <a:solidFill>
                  <a:schemeClr val="accent2">
                    <a:lumMod val="75000"/>
                  </a:schemeClr>
                </a:solidFill>
                <a:latin typeface="Arial" panose="020B0604020202020204" pitchFamily="34" charset="0"/>
                <a:cs typeface="Arial" panose="020B0604020202020204" pitchFamily="34" charset="0"/>
              </a:rPr>
              <a:t> </a:t>
            </a:r>
            <a:r>
              <a:rPr lang="en-US" sz="2000" dirty="0" err="1" smtClean="0">
                <a:solidFill>
                  <a:schemeClr val="accent2">
                    <a:lumMod val="75000"/>
                  </a:schemeClr>
                </a:solidFill>
                <a:latin typeface="Arial" panose="020B0604020202020204" pitchFamily="34" charset="0"/>
                <a:cs typeface="Arial" panose="020B0604020202020204" pitchFamily="34" charset="0"/>
              </a:rPr>
              <a:t>dữ</a:t>
            </a:r>
            <a:r>
              <a:rPr lang="en-US" sz="2000" dirty="0" smtClean="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liệu</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smtClean="0">
                <a:solidFill>
                  <a:schemeClr val="accent2">
                    <a:lumMod val="75000"/>
                  </a:schemeClr>
                </a:solidFill>
                <a:latin typeface="Arial" panose="020B0604020202020204" pitchFamily="34" charset="0"/>
                <a:cs typeface="Arial" panose="020B0604020202020204" pitchFamily="34" charset="0"/>
              </a:rPr>
              <a:t>logic </a:t>
            </a:r>
            <a:br>
              <a:rPr lang="en-US" sz="2000" dirty="0" smtClean="0">
                <a:solidFill>
                  <a:schemeClr val="accent2">
                    <a:lumMod val="75000"/>
                  </a:schemeClr>
                </a:solidFill>
                <a:latin typeface="Arial" panose="020B0604020202020204" pitchFamily="34" charset="0"/>
                <a:cs typeface="Arial" panose="020B0604020202020204" pitchFamily="34" charset="0"/>
              </a:rPr>
            </a:br>
            <a:r>
              <a:rPr lang="en-US" sz="2000" dirty="0">
                <a:solidFill>
                  <a:schemeClr val="accent2">
                    <a:lumMod val="75000"/>
                  </a:schemeClr>
                </a:solidFill>
                <a:latin typeface="Arial" panose="020B0604020202020204" pitchFamily="34" charset="0"/>
                <a:cs typeface="Arial" panose="020B0604020202020204" pitchFamily="34" charset="0"/>
              </a:rPr>
              <a:t/>
            </a:r>
            <a:br>
              <a:rPr lang="en-US" sz="2000" dirty="0">
                <a:solidFill>
                  <a:schemeClr val="accent2">
                    <a:lumMod val="75000"/>
                  </a:schemeClr>
                </a:solidFill>
                <a:latin typeface="Arial" panose="020B0604020202020204" pitchFamily="34" charset="0"/>
                <a:cs typeface="Arial" panose="020B0604020202020204" pitchFamily="34" charset="0"/>
              </a:rPr>
            </a:br>
            <a:endParaRPr lang="en-US" sz="2000"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1818134" y="1270000"/>
            <a:ext cx="7145391" cy="4925989"/>
          </a:xfrm>
          <a:prstGeom prst="rect">
            <a:avLst/>
          </a:prstGeom>
        </p:spPr>
      </p:pic>
    </p:spTree>
    <p:extLst>
      <p:ext uri="{BB962C8B-B14F-4D97-AF65-F5344CB8AC3E}">
        <p14:creationId xmlns:p14="http://schemas.microsoft.com/office/powerpoint/2010/main" val="28204096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1115"/>
            <a:ext cx="8596668" cy="1320800"/>
          </a:xfrm>
        </p:spPr>
        <p:txBody>
          <a:bodyPr>
            <a:noAutofit/>
          </a:bodyPr>
          <a:lstStyle/>
          <a:p>
            <a:r>
              <a:rPr lang="en-US" sz="1800" dirty="0">
                <a:solidFill>
                  <a:schemeClr val="accent2">
                    <a:lumMod val="50000"/>
                  </a:schemeClr>
                </a:solidFill>
                <a:latin typeface="Arial" panose="020B0604020202020204" pitchFamily="34" charset="0"/>
                <a:cs typeface="Arial" panose="020B0604020202020204" pitchFamily="34" charset="0"/>
              </a:rPr>
              <a:t>	</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Phân</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rã</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smtClean="0">
                <a:solidFill>
                  <a:schemeClr val="accent2">
                    <a:lumMod val="75000"/>
                  </a:schemeClr>
                </a:solidFill>
                <a:latin typeface="Arial" panose="020B0604020202020204" pitchFamily="34" charset="0"/>
                <a:cs typeface="Arial" panose="020B0604020202020204" pitchFamily="34" charset="0"/>
              </a:rPr>
              <a:t>2.0</a:t>
            </a:r>
            <a:r>
              <a:rPr lang="en-US" sz="2000" dirty="0">
                <a:solidFill>
                  <a:schemeClr val="accent2">
                    <a:lumMod val="75000"/>
                  </a:schemeClr>
                </a:solidFill>
                <a:latin typeface="Arial" panose="020B0604020202020204" pitchFamily="34" charset="0"/>
                <a:cs typeface="Arial" panose="020B0604020202020204" pitchFamily="34" charset="0"/>
              </a:rPr>
              <a:t/>
            </a:r>
            <a:br>
              <a:rPr lang="en-US" sz="2000" dirty="0">
                <a:solidFill>
                  <a:schemeClr val="accent2">
                    <a:lumMod val="75000"/>
                  </a:schemeClr>
                </a:solidFill>
                <a:latin typeface="Arial" panose="020B0604020202020204" pitchFamily="34" charset="0"/>
                <a:cs typeface="Arial" panose="020B0604020202020204" pitchFamily="34" charset="0"/>
              </a:rPr>
            </a:br>
            <a:r>
              <a:rPr lang="en-US" sz="2000" dirty="0">
                <a:solidFill>
                  <a:schemeClr val="accent2">
                    <a:lumMod val="75000"/>
                  </a:schemeClr>
                </a:solidFill>
                <a:latin typeface="Arial" panose="020B0604020202020204" pitchFamily="34" charset="0"/>
                <a:cs typeface="Arial" panose="020B0604020202020204" pitchFamily="34" charset="0"/>
              </a:rPr>
              <a:t>		- </a:t>
            </a:r>
            <a:r>
              <a:rPr lang="en-US" sz="2000" dirty="0" err="1">
                <a:solidFill>
                  <a:schemeClr val="accent2">
                    <a:lumMod val="75000"/>
                  </a:schemeClr>
                </a:solidFill>
                <a:latin typeface="Arial" panose="020B0604020202020204" pitchFamily="34" charset="0"/>
                <a:cs typeface="Arial" panose="020B0604020202020204" pitchFamily="34" charset="0"/>
              </a:rPr>
              <a:t>Biểu</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đồ</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luồng</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dữ</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liệu</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vật</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lí</a:t>
            </a:r>
            <a:r>
              <a:rPr lang="en-US" sz="2000" dirty="0">
                <a:solidFill>
                  <a:schemeClr val="accent2">
                    <a:lumMod val="75000"/>
                  </a:schemeClr>
                </a:solidFill>
                <a:latin typeface="Arial" panose="020B0604020202020204" pitchFamily="34" charset="0"/>
                <a:cs typeface="Arial" panose="020B0604020202020204" pitchFamily="34" charset="0"/>
              </a:rPr>
              <a:t/>
            </a:r>
            <a:br>
              <a:rPr lang="en-US" sz="2000" dirty="0">
                <a:solidFill>
                  <a:schemeClr val="accent2">
                    <a:lumMod val="75000"/>
                  </a:schemeClr>
                </a:solidFill>
                <a:latin typeface="Arial" panose="020B0604020202020204" pitchFamily="34" charset="0"/>
                <a:cs typeface="Arial" panose="020B0604020202020204" pitchFamily="34" charset="0"/>
              </a:rPr>
            </a:br>
            <a:endParaRPr lang="en-US" sz="2000" dirty="0">
              <a:solidFill>
                <a:schemeClr val="accent2">
                  <a:lumMod val="75000"/>
                </a:schemeClr>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1331670" y="1407696"/>
            <a:ext cx="7287995" cy="4973804"/>
          </a:xfrm>
          <a:prstGeom prst="rect">
            <a:avLst/>
          </a:prstGeom>
        </p:spPr>
      </p:pic>
    </p:spTree>
    <p:extLst>
      <p:ext uri="{BB962C8B-B14F-4D97-AF65-F5344CB8AC3E}">
        <p14:creationId xmlns:p14="http://schemas.microsoft.com/office/powerpoint/2010/main" val="32882801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accent2">
                    <a:lumMod val="75000"/>
                  </a:schemeClr>
                </a:solidFill>
                <a:latin typeface="Arial" panose="020B0604020202020204" pitchFamily="34" charset="0"/>
                <a:cs typeface="Arial" panose="020B0604020202020204" pitchFamily="34" charset="0"/>
              </a:rPr>
              <a:t>	- </a:t>
            </a:r>
            <a:r>
              <a:rPr lang="en-US" sz="2000" dirty="0" err="1">
                <a:solidFill>
                  <a:schemeClr val="accent2">
                    <a:lumMod val="75000"/>
                  </a:schemeClr>
                </a:solidFill>
                <a:latin typeface="Arial" panose="020B0604020202020204" pitchFamily="34" charset="0"/>
                <a:cs typeface="Arial" panose="020B0604020202020204" pitchFamily="34" charset="0"/>
              </a:rPr>
              <a:t>Biểu</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đồ</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luồng</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dữ</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smtClean="0">
                <a:solidFill>
                  <a:schemeClr val="accent2">
                    <a:lumMod val="75000"/>
                  </a:schemeClr>
                </a:solidFill>
                <a:latin typeface="Arial" panose="020B0604020202020204" pitchFamily="34" charset="0"/>
                <a:cs typeface="Arial" panose="020B0604020202020204" pitchFamily="34" charset="0"/>
              </a:rPr>
              <a:t>liệu</a:t>
            </a:r>
            <a:r>
              <a:rPr lang="en-US" sz="2000" dirty="0" smtClean="0">
                <a:solidFill>
                  <a:schemeClr val="accent2">
                    <a:lumMod val="75000"/>
                  </a:schemeClr>
                </a:solidFill>
                <a:latin typeface="Arial" panose="020B0604020202020204" pitchFamily="34" charset="0"/>
                <a:cs typeface="Arial" panose="020B0604020202020204" pitchFamily="34" charset="0"/>
              </a:rPr>
              <a:t> logic</a:t>
            </a:r>
            <a:br>
              <a:rPr lang="en-US" sz="2000" dirty="0" smtClean="0">
                <a:solidFill>
                  <a:schemeClr val="accent2">
                    <a:lumMod val="75000"/>
                  </a:schemeClr>
                </a:solidFill>
                <a:latin typeface="Arial" panose="020B0604020202020204" pitchFamily="34" charset="0"/>
                <a:cs typeface="Arial" panose="020B0604020202020204" pitchFamily="34" charset="0"/>
              </a:rPr>
            </a:br>
            <a:endParaRPr lang="en-US" sz="2000" dirty="0">
              <a:solidFill>
                <a:schemeClr val="accent2">
                  <a:lumMod val="75000"/>
                </a:schemeClr>
              </a:solidFill>
            </a:endParaRPr>
          </a:p>
        </p:txBody>
      </p:sp>
      <p:pic>
        <p:nvPicPr>
          <p:cNvPr id="4" name="Picture 3"/>
          <p:cNvPicPr/>
          <p:nvPr/>
        </p:nvPicPr>
        <p:blipFill>
          <a:blip r:embed="rId2"/>
          <a:stretch>
            <a:fillRect/>
          </a:stretch>
        </p:blipFill>
        <p:spPr>
          <a:xfrm>
            <a:off x="1396536" y="1270000"/>
            <a:ext cx="7158263" cy="5238499"/>
          </a:xfrm>
          <a:prstGeom prst="rect">
            <a:avLst/>
          </a:prstGeom>
        </p:spPr>
      </p:pic>
    </p:spTree>
    <p:extLst>
      <p:ext uri="{BB962C8B-B14F-4D97-AF65-F5344CB8AC3E}">
        <p14:creationId xmlns:p14="http://schemas.microsoft.com/office/powerpoint/2010/main" val="21623224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Phân</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rã</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smtClean="0">
                <a:solidFill>
                  <a:schemeClr val="accent2">
                    <a:lumMod val="75000"/>
                  </a:schemeClr>
                </a:solidFill>
                <a:latin typeface="Arial" panose="020B0604020202020204" pitchFamily="34" charset="0"/>
                <a:cs typeface="Arial" panose="020B0604020202020204" pitchFamily="34" charset="0"/>
              </a:rPr>
              <a:t>3.0</a:t>
            </a:r>
            <a:r>
              <a:rPr lang="en-US" sz="2000" dirty="0">
                <a:solidFill>
                  <a:schemeClr val="accent2">
                    <a:lumMod val="75000"/>
                  </a:schemeClr>
                </a:solidFill>
                <a:latin typeface="Arial" panose="020B0604020202020204" pitchFamily="34" charset="0"/>
                <a:cs typeface="Arial" panose="020B0604020202020204" pitchFamily="34" charset="0"/>
              </a:rPr>
              <a:t/>
            </a:r>
            <a:br>
              <a:rPr lang="en-US" sz="2000" dirty="0">
                <a:solidFill>
                  <a:schemeClr val="accent2">
                    <a:lumMod val="75000"/>
                  </a:schemeClr>
                </a:solidFill>
                <a:latin typeface="Arial" panose="020B0604020202020204" pitchFamily="34" charset="0"/>
                <a:cs typeface="Arial" panose="020B0604020202020204" pitchFamily="34" charset="0"/>
              </a:rPr>
            </a:br>
            <a:r>
              <a:rPr lang="en-US" sz="2000" dirty="0">
                <a:solidFill>
                  <a:schemeClr val="accent2">
                    <a:lumMod val="75000"/>
                  </a:schemeClr>
                </a:solidFill>
                <a:latin typeface="Arial" panose="020B0604020202020204" pitchFamily="34" charset="0"/>
                <a:cs typeface="Arial" panose="020B0604020202020204" pitchFamily="34" charset="0"/>
              </a:rPr>
              <a:t>		- </a:t>
            </a:r>
            <a:r>
              <a:rPr lang="en-US" sz="2000" dirty="0" err="1">
                <a:solidFill>
                  <a:schemeClr val="accent2">
                    <a:lumMod val="75000"/>
                  </a:schemeClr>
                </a:solidFill>
                <a:latin typeface="Arial" panose="020B0604020202020204" pitchFamily="34" charset="0"/>
                <a:cs typeface="Arial" panose="020B0604020202020204" pitchFamily="34" charset="0"/>
              </a:rPr>
              <a:t>Biểu</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đồ</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luồng</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dữ</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liệu</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a:solidFill>
                  <a:schemeClr val="accent2">
                    <a:lumMod val="75000"/>
                  </a:schemeClr>
                </a:solidFill>
                <a:latin typeface="Arial" panose="020B0604020202020204" pitchFamily="34" charset="0"/>
                <a:cs typeface="Arial" panose="020B0604020202020204" pitchFamily="34" charset="0"/>
              </a:rPr>
              <a:t>vật</a:t>
            </a:r>
            <a:r>
              <a:rPr lang="en-US" sz="2000" dirty="0">
                <a:solidFill>
                  <a:schemeClr val="accent2">
                    <a:lumMod val="75000"/>
                  </a:schemeClr>
                </a:solidFill>
                <a:latin typeface="Arial" panose="020B0604020202020204" pitchFamily="34" charset="0"/>
                <a:cs typeface="Arial" panose="020B0604020202020204" pitchFamily="34" charset="0"/>
              </a:rPr>
              <a:t> </a:t>
            </a:r>
            <a:r>
              <a:rPr lang="en-US" sz="2000" dirty="0" err="1" smtClean="0">
                <a:solidFill>
                  <a:schemeClr val="accent2">
                    <a:lumMod val="75000"/>
                  </a:schemeClr>
                </a:solidFill>
                <a:latin typeface="Arial" panose="020B0604020202020204" pitchFamily="34" charset="0"/>
                <a:cs typeface="Arial" panose="020B0604020202020204" pitchFamily="34" charset="0"/>
              </a:rPr>
              <a:t>lí</a:t>
            </a:r>
            <a:endParaRPr lang="en-US" sz="2000" dirty="0">
              <a:solidFill>
                <a:schemeClr val="accent2">
                  <a:lumMod val="75000"/>
                </a:schemeClr>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677334" y="1653340"/>
            <a:ext cx="8463514" cy="4711366"/>
          </a:xfrm>
          <a:prstGeom prst="rect">
            <a:avLst/>
          </a:prstGeom>
        </p:spPr>
      </p:pic>
    </p:spTree>
    <p:extLst>
      <p:ext uri="{BB962C8B-B14F-4D97-AF65-F5344CB8AC3E}">
        <p14:creationId xmlns:p14="http://schemas.microsoft.com/office/powerpoint/2010/main" val="7428996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chemeClr val="accent2">
                    <a:lumMod val="75000"/>
                  </a:schemeClr>
                </a:solidFill>
                <a:latin typeface="Arial" panose="020B0604020202020204" pitchFamily="34" charset="0"/>
                <a:cs typeface="Arial" panose="020B0604020202020204" pitchFamily="34" charset="0"/>
              </a:rPr>
              <a:t>	* </a:t>
            </a:r>
            <a:r>
              <a:rPr lang="en-US" sz="1800" dirty="0" err="1" smtClean="0">
                <a:solidFill>
                  <a:schemeClr val="accent2">
                    <a:lumMod val="75000"/>
                  </a:schemeClr>
                </a:solidFill>
                <a:latin typeface="Arial" panose="020B0604020202020204" pitchFamily="34" charset="0"/>
                <a:cs typeface="Arial" panose="020B0604020202020204" pitchFamily="34" charset="0"/>
              </a:rPr>
              <a:t>Biểu</a:t>
            </a:r>
            <a:r>
              <a:rPr lang="en-US" sz="1800" dirty="0" smtClean="0">
                <a:solidFill>
                  <a:schemeClr val="accent2">
                    <a:lumMod val="75000"/>
                  </a:schemeClr>
                </a:solidFill>
                <a:latin typeface="Arial" panose="020B0604020202020204" pitchFamily="34" charset="0"/>
                <a:cs typeface="Arial" panose="020B0604020202020204" pitchFamily="34" charset="0"/>
              </a:rPr>
              <a:t> </a:t>
            </a:r>
            <a:r>
              <a:rPr lang="en-US" sz="1800" dirty="0" err="1">
                <a:solidFill>
                  <a:schemeClr val="accent2">
                    <a:lumMod val="75000"/>
                  </a:schemeClr>
                </a:solidFill>
                <a:latin typeface="Arial" panose="020B0604020202020204" pitchFamily="34" charset="0"/>
                <a:cs typeface="Arial" panose="020B0604020202020204" pitchFamily="34" charset="0"/>
              </a:rPr>
              <a:t>đồ</a:t>
            </a:r>
            <a:r>
              <a:rPr lang="en-US" sz="1800" dirty="0">
                <a:solidFill>
                  <a:schemeClr val="accent2">
                    <a:lumMod val="75000"/>
                  </a:schemeClr>
                </a:solidFill>
                <a:latin typeface="Arial" panose="020B0604020202020204" pitchFamily="34" charset="0"/>
                <a:cs typeface="Arial" panose="020B0604020202020204" pitchFamily="34" charset="0"/>
              </a:rPr>
              <a:t> </a:t>
            </a:r>
            <a:r>
              <a:rPr lang="en-US" sz="1800" dirty="0" err="1">
                <a:solidFill>
                  <a:schemeClr val="accent2">
                    <a:lumMod val="75000"/>
                  </a:schemeClr>
                </a:solidFill>
                <a:latin typeface="Arial" panose="020B0604020202020204" pitchFamily="34" charset="0"/>
                <a:cs typeface="Arial" panose="020B0604020202020204" pitchFamily="34" charset="0"/>
              </a:rPr>
              <a:t>luồng</a:t>
            </a:r>
            <a:r>
              <a:rPr lang="en-US" sz="1800" dirty="0">
                <a:solidFill>
                  <a:schemeClr val="accent2">
                    <a:lumMod val="75000"/>
                  </a:schemeClr>
                </a:solidFill>
                <a:latin typeface="Arial" panose="020B0604020202020204" pitchFamily="34" charset="0"/>
                <a:cs typeface="Arial" panose="020B0604020202020204" pitchFamily="34" charset="0"/>
              </a:rPr>
              <a:t> </a:t>
            </a:r>
            <a:r>
              <a:rPr lang="en-US" sz="1800" dirty="0" err="1">
                <a:solidFill>
                  <a:schemeClr val="accent2">
                    <a:lumMod val="75000"/>
                  </a:schemeClr>
                </a:solidFill>
                <a:latin typeface="Arial" panose="020B0604020202020204" pitchFamily="34" charset="0"/>
                <a:cs typeface="Arial" panose="020B0604020202020204" pitchFamily="34" charset="0"/>
              </a:rPr>
              <a:t>dữ</a:t>
            </a:r>
            <a:r>
              <a:rPr lang="en-US" sz="1800" dirty="0">
                <a:solidFill>
                  <a:schemeClr val="accent2">
                    <a:lumMod val="75000"/>
                  </a:schemeClr>
                </a:solidFill>
                <a:latin typeface="Arial" panose="020B0604020202020204" pitchFamily="34" charset="0"/>
                <a:cs typeface="Arial" panose="020B0604020202020204" pitchFamily="34" charset="0"/>
              </a:rPr>
              <a:t> </a:t>
            </a:r>
            <a:r>
              <a:rPr lang="en-US" sz="1800" dirty="0" err="1" smtClean="0">
                <a:solidFill>
                  <a:schemeClr val="accent2">
                    <a:lumMod val="75000"/>
                  </a:schemeClr>
                </a:solidFill>
                <a:latin typeface="Arial" panose="020B0604020202020204" pitchFamily="34" charset="0"/>
                <a:cs typeface="Arial" panose="020B0604020202020204" pitchFamily="34" charset="0"/>
              </a:rPr>
              <a:t>liệu</a:t>
            </a:r>
            <a:r>
              <a:rPr lang="en-US" sz="1800" dirty="0" smtClean="0">
                <a:solidFill>
                  <a:schemeClr val="accent2">
                    <a:lumMod val="75000"/>
                  </a:schemeClr>
                </a:solidFill>
                <a:latin typeface="Arial" panose="020B0604020202020204" pitchFamily="34" charset="0"/>
                <a:cs typeface="Arial" panose="020B0604020202020204" pitchFamily="34" charset="0"/>
              </a:rPr>
              <a:t> logic</a:t>
            </a:r>
            <a:r>
              <a:rPr lang="en-US" sz="2000" dirty="0" smtClean="0">
                <a:solidFill>
                  <a:schemeClr val="accent2">
                    <a:lumMod val="75000"/>
                  </a:schemeClr>
                </a:solidFill>
                <a:latin typeface="Arial" panose="020B0604020202020204" pitchFamily="34" charset="0"/>
                <a:cs typeface="Arial" panose="020B0604020202020204" pitchFamily="34" charset="0"/>
              </a:rPr>
              <a:t/>
            </a:r>
            <a:br>
              <a:rPr lang="en-US" sz="2000" dirty="0" smtClean="0">
                <a:solidFill>
                  <a:schemeClr val="accent2">
                    <a:lumMod val="75000"/>
                  </a:schemeClr>
                </a:solidFill>
                <a:latin typeface="Arial" panose="020B0604020202020204" pitchFamily="34" charset="0"/>
                <a:cs typeface="Arial" panose="020B0604020202020204" pitchFamily="34" charset="0"/>
              </a:rPr>
            </a:br>
            <a:r>
              <a:rPr lang="en-US" sz="2000" dirty="0" smtClean="0">
                <a:solidFill>
                  <a:schemeClr val="accent2">
                    <a:lumMod val="75000"/>
                  </a:schemeClr>
                </a:solidFill>
                <a:latin typeface="Arial" panose="020B0604020202020204" pitchFamily="34" charset="0"/>
                <a:cs typeface="Arial" panose="020B0604020202020204" pitchFamily="34" charset="0"/>
              </a:rPr>
              <a:t/>
            </a:r>
            <a:br>
              <a:rPr lang="en-US" sz="2000" dirty="0" smtClean="0">
                <a:solidFill>
                  <a:schemeClr val="accent2">
                    <a:lumMod val="75000"/>
                  </a:schemeClr>
                </a:solidFill>
                <a:latin typeface="Arial" panose="020B0604020202020204" pitchFamily="34" charset="0"/>
                <a:cs typeface="Arial" panose="020B0604020202020204" pitchFamily="34" charset="0"/>
              </a:rPr>
            </a:br>
            <a:endParaRPr lang="en-US" sz="2000" dirty="0">
              <a:solidFill>
                <a:schemeClr val="accent2">
                  <a:lumMod val="75000"/>
                </a:schemeClr>
              </a:solidFill>
            </a:endParaRPr>
          </a:p>
        </p:txBody>
      </p:sp>
      <p:pic>
        <p:nvPicPr>
          <p:cNvPr id="5" name="Picture 4"/>
          <p:cNvPicPr/>
          <p:nvPr/>
        </p:nvPicPr>
        <p:blipFill>
          <a:blip r:embed="rId2"/>
          <a:stretch>
            <a:fillRect/>
          </a:stretch>
        </p:blipFill>
        <p:spPr>
          <a:xfrm>
            <a:off x="1273998" y="1364581"/>
            <a:ext cx="7403340" cy="4663240"/>
          </a:xfrm>
          <a:prstGeom prst="rect">
            <a:avLst/>
          </a:prstGeom>
        </p:spPr>
      </p:pic>
    </p:spTree>
    <p:extLst>
      <p:ext uri="{BB962C8B-B14F-4D97-AF65-F5344CB8AC3E}">
        <p14:creationId xmlns:p14="http://schemas.microsoft.com/office/powerpoint/2010/main" val="3180497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73" y="287628"/>
            <a:ext cx="8922867" cy="1320800"/>
          </a:xfrm>
        </p:spPr>
        <p:txBody>
          <a:bodyPr>
            <a:normAutofit/>
          </a:bodyPr>
          <a:lstStyle/>
          <a:p>
            <a:r>
              <a:rPr lang="en-US" sz="2000" dirty="0" smtClean="0">
                <a:solidFill>
                  <a:schemeClr val="accent2">
                    <a:lumMod val="50000"/>
                  </a:schemeClr>
                </a:solidFill>
                <a:latin typeface="Arial" panose="020B0604020202020204" pitchFamily="34" charset="0"/>
                <a:cs typeface="Arial" panose="020B0604020202020204" pitchFamily="34" charset="0"/>
              </a:rPr>
              <a:t>4. </a:t>
            </a:r>
            <a:r>
              <a:rPr lang="en-US" sz="2000" dirty="0" err="1" smtClean="0">
                <a:solidFill>
                  <a:schemeClr val="accent2">
                    <a:lumMod val="50000"/>
                  </a:schemeClr>
                </a:solidFill>
                <a:latin typeface="Arial" panose="020B0604020202020204" pitchFamily="34" charset="0"/>
                <a:cs typeface="Arial" panose="020B0604020202020204" pitchFamily="34" charset="0"/>
              </a:rPr>
              <a:t>Sơ</a:t>
            </a:r>
            <a:r>
              <a:rPr lang="en-US" sz="2000" dirty="0" smtClean="0">
                <a:solidFill>
                  <a:schemeClr val="accent2">
                    <a:lumMod val="50000"/>
                  </a:schemeClr>
                </a:solidFill>
                <a:latin typeface="Arial" panose="020B0604020202020204" pitchFamily="34" charset="0"/>
                <a:cs typeface="Arial" panose="020B0604020202020204" pitchFamily="34" charset="0"/>
              </a:rPr>
              <a:t> </a:t>
            </a:r>
            <a:r>
              <a:rPr lang="en-US" sz="2000" dirty="0" err="1" smtClean="0">
                <a:solidFill>
                  <a:schemeClr val="accent2">
                    <a:lumMod val="50000"/>
                  </a:schemeClr>
                </a:solidFill>
                <a:latin typeface="Arial" panose="020B0604020202020204" pitchFamily="34" charset="0"/>
                <a:cs typeface="Arial" panose="020B0604020202020204" pitchFamily="34" charset="0"/>
              </a:rPr>
              <a:t>đồ</a:t>
            </a:r>
            <a:r>
              <a:rPr lang="en-US" sz="2000" dirty="0" smtClean="0">
                <a:solidFill>
                  <a:schemeClr val="accent2">
                    <a:lumMod val="50000"/>
                  </a:schemeClr>
                </a:solidFill>
                <a:latin typeface="Arial" panose="020B0604020202020204" pitchFamily="34" charset="0"/>
                <a:cs typeface="Arial" panose="020B0604020202020204" pitchFamily="34" charset="0"/>
              </a:rPr>
              <a:t> </a:t>
            </a:r>
            <a:r>
              <a:rPr lang="en-US" sz="2000" dirty="0" err="1" smtClean="0">
                <a:solidFill>
                  <a:schemeClr val="accent2">
                    <a:lumMod val="50000"/>
                  </a:schemeClr>
                </a:solidFill>
                <a:latin typeface="Arial" panose="020B0604020202020204" pitchFamily="34" charset="0"/>
                <a:cs typeface="Arial" panose="020B0604020202020204" pitchFamily="34" charset="0"/>
              </a:rPr>
              <a:t>thực</a:t>
            </a:r>
            <a:r>
              <a:rPr lang="en-US" sz="2000" dirty="0" smtClean="0">
                <a:solidFill>
                  <a:schemeClr val="accent2">
                    <a:lumMod val="50000"/>
                  </a:schemeClr>
                </a:solidFill>
                <a:latin typeface="Arial" panose="020B0604020202020204" pitchFamily="34" charset="0"/>
                <a:cs typeface="Arial" panose="020B0604020202020204" pitchFamily="34" charset="0"/>
              </a:rPr>
              <a:t> </a:t>
            </a:r>
            <a:r>
              <a:rPr lang="en-US" sz="2000" dirty="0" err="1" smtClean="0">
                <a:solidFill>
                  <a:schemeClr val="accent2">
                    <a:lumMod val="50000"/>
                  </a:schemeClr>
                </a:solidFill>
                <a:latin typeface="Arial" panose="020B0604020202020204" pitchFamily="34" charset="0"/>
                <a:cs typeface="Arial" panose="020B0604020202020204" pitchFamily="34" charset="0"/>
              </a:rPr>
              <a:t>thể</a:t>
            </a:r>
            <a:r>
              <a:rPr lang="en-US" sz="2000" dirty="0" smtClean="0">
                <a:solidFill>
                  <a:schemeClr val="accent2">
                    <a:lumMod val="50000"/>
                  </a:schemeClr>
                </a:solidFill>
                <a:latin typeface="Arial" panose="020B0604020202020204" pitchFamily="34" charset="0"/>
                <a:cs typeface="Arial" panose="020B0604020202020204" pitchFamily="34" charset="0"/>
              </a:rPr>
              <a:t> </a:t>
            </a:r>
            <a:r>
              <a:rPr lang="en-US" sz="2000" dirty="0" err="1" smtClean="0">
                <a:solidFill>
                  <a:schemeClr val="accent2">
                    <a:lumMod val="50000"/>
                  </a:schemeClr>
                </a:solidFill>
                <a:latin typeface="Arial" panose="020B0604020202020204" pitchFamily="34" charset="0"/>
                <a:cs typeface="Arial" panose="020B0604020202020204" pitchFamily="34" charset="0"/>
              </a:rPr>
              <a:t>liên</a:t>
            </a:r>
            <a:r>
              <a:rPr lang="en-US" sz="2000" dirty="0" smtClean="0">
                <a:solidFill>
                  <a:schemeClr val="accent2">
                    <a:lumMod val="50000"/>
                  </a:schemeClr>
                </a:solidFill>
                <a:latin typeface="Arial" panose="020B0604020202020204" pitchFamily="34" charset="0"/>
                <a:cs typeface="Arial" panose="020B0604020202020204" pitchFamily="34" charset="0"/>
              </a:rPr>
              <a:t> </a:t>
            </a:r>
            <a:r>
              <a:rPr lang="en-US" sz="2000" dirty="0" err="1" smtClean="0">
                <a:solidFill>
                  <a:schemeClr val="accent2">
                    <a:lumMod val="50000"/>
                  </a:schemeClr>
                </a:solidFill>
                <a:latin typeface="Arial" panose="020B0604020202020204" pitchFamily="34" charset="0"/>
                <a:cs typeface="Arial" panose="020B0604020202020204" pitchFamily="34" charset="0"/>
              </a:rPr>
              <a:t>kết</a:t>
            </a:r>
            <a:r>
              <a:rPr lang="en-US" sz="2000" dirty="0" smtClean="0">
                <a:solidFill>
                  <a:schemeClr val="accent2">
                    <a:lumMod val="50000"/>
                  </a:schemeClr>
                </a:solidFill>
                <a:latin typeface="Arial" panose="020B0604020202020204" pitchFamily="34" charset="0"/>
                <a:cs typeface="Arial" panose="020B0604020202020204" pitchFamily="34" charset="0"/>
              </a:rPr>
              <a:t/>
            </a:r>
            <a:br>
              <a:rPr lang="en-US" sz="2000" dirty="0" smtClean="0">
                <a:solidFill>
                  <a:schemeClr val="accent2">
                    <a:lumMod val="50000"/>
                  </a:schemeClr>
                </a:solidFill>
                <a:latin typeface="Arial" panose="020B0604020202020204" pitchFamily="34" charset="0"/>
                <a:cs typeface="Arial" panose="020B0604020202020204" pitchFamily="34" charset="0"/>
              </a:rPr>
            </a:br>
            <a:endParaRPr lang="en-US" sz="2000" dirty="0">
              <a:solidFill>
                <a:schemeClr val="accent2">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252089" y="0"/>
            <a:ext cx="6362512" cy="6858000"/>
          </a:xfrm>
          <a:prstGeom prst="rect">
            <a:avLst/>
          </a:prstGeom>
        </p:spPr>
      </p:pic>
    </p:spTree>
    <p:extLst>
      <p:ext uri="{BB962C8B-B14F-4D97-AF65-F5344CB8AC3E}">
        <p14:creationId xmlns:p14="http://schemas.microsoft.com/office/powerpoint/2010/main" val="395496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vi-VN" sz="2800" dirty="0">
                <a:solidFill>
                  <a:schemeClr val="accent2">
                    <a:lumMod val="50000"/>
                  </a:schemeClr>
                </a:solidFill>
                <a:latin typeface="Arial" panose="020B0604020202020204" pitchFamily="34" charset="0"/>
                <a:cs typeface="Arial" panose="020B0604020202020204" pitchFamily="34" charset="0"/>
              </a:rPr>
              <a:t>Đề tài: Xây dựng hệ thống quản lý tuyển thành viên và quản lý các hoạt động </a:t>
            </a:r>
            <a:r>
              <a:rPr lang="vi-VN" sz="2800" dirty="0" smtClean="0">
                <a:solidFill>
                  <a:schemeClr val="accent2">
                    <a:lumMod val="50000"/>
                  </a:schemeClr>
                </a:solidFill>
                <a:latin typeface="Arial" panose="020B0604020202020204" pitchFamily="34" charset="0"/>
                <a:cs typeface="Arial" panose="020B0604020202020204" pitchFamily="34" charset="0"/>
              </a:rPr>
              <a:t>của</a:t>
            </a:r>
            <a:r>
              <a:rPr lang="en-US" sz="2800" dirty="0" smtClean="0">
                <a:solidFill>
                  <a:schemeClr val="accent2">
                    <a:lumMod val="50000"/>
                  </a:schemeClr>
                </a:solidFill>
                <a:latin typeface="Arial" panose="020B0604020202020204" pitchFamily="34" charset="0"/>
                <a:cs typeface="Arial" panose="020B0604020202020204" pitchFamily="34" charset="0"/>
              </a:rPr>
              <a:t> </a:t>
            </a:r>
            <a:r>
              <a:rPr lang="vi-VN" sz="2800" dirty="0" smtClean="0">
                <a:solidFill>
                  <a:schemeClr val="accent2">
                    <a:lumMod val="50000"/>
                  </a:schemeClr>
                </a:solidFill>
                <a:latin typeface="Arial" panose="020B0604020202020204" pitchFamily="34" charset="0"/>
                <a:cs typeface="Arial" panose="020B0604020202020204" pitchFamily="34" charset="0"/>
              </a:rPr>
              <a:t>đội </a:t>
            </a:r>
            <a:r>
              <a:rPr lang="vi-VN" sz="2800" dirty="0">
                <a:solidFill>
                  <a:schemeClr val="accent2">
                    <a:lumMod val="50000"/>
                  </a:schemeClr>
                </a:solidFill>
                <a:latin typeface="Arial" panose="020B0604020202020204" pitchFamily="34" charset="0"/>
                <a:cs typeface="Arial" panose="020B0604020202020204" pitchFamily="34" charset="0"/>
              </a:rPr>
              <a:t>sinh viên tình nguyện trường Đại học Xây Dựng</a:t>
            </a:r>
            <a:endParaRPr lang="en-US" sz="2800" dirty="0">
              <a:solidFill>
                <a:schemeClr val="accent2">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097061" y="2645742"/>
            <a:ext cx="7708676" cy="2818102"/>
          </a:xfrm>
        </p:spPr>
        <p:txBody>
          <a:bodyPr/>
          <a:lstStyle/>
          <a:p>
            <a:pPr marL="0" indent="0">
              <a:buNone/>
            </a:pPr>
            <a:r>
              <a:rPr lang="en-US" dirty="0" smtClean="0">
                <a:solidFill>
                  <a:schemeClr val="accent2">
                    <a:lumMod val="75000"/>
                  </a:schemeClr>
                </a:solidFill>
              </a:rPr>
              <a:t>* </a:t>
            </a:r>
            <a:r>
              <a:rPr lang="en-US" dirty="0" err="1" smtClean="0">
                <a:solidFill>
                  <a:schemeClr val="accent2">
                    <a:lumMod val="75000"/>
                  </a:schemeClr>
                </a:solidFill>
                <a:latin typeface="Arial" panose="020B0604020202020204" pitchFamily="34" charset="0"/>
                <a:cs typeface="Arial" panose="020B0604020202020204" pitchFamily="34" charset="0"/>
              </a:rPr>
              <a:t>Sinh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thực</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hiện</a:t>
            </a:r>
            <a:r>
              <a:rPr lang="en-US" dirty="0" smtClean="0">
                <a:solidFill>
                  <a:schemeClr val="accent2">
                    <a:lumMod val="75000"/>
                  </a:schemeClr>
                </a:solidFill>
                <a:latin typeface="Arial" panose="020B0604020202020204" pitchFamily="34" charset="0"/>
                <a:cs typeface="Arial" panose="020B0604020202020204" pitchFamily="34" charset="0"/>
              </a:rPr>
              <a:t>		:	</a:t>
            </a:r>
            <a:r>
              <a:rPr lang="en-US" b="1" dirty="0" err="1" smtClean="0">
                <a:solidFill>
                  <a:schemeClr val="accent2">
                    <a:lumMod val="75000"/>
                  </a:schemeClr>
                </a:solidFill>
                <a:latin typeface="Arial" panose="020B0604020202020204" pitchFamily="34" charset="0"/>
                <a:cs typeface="Arial" panose="020B0604020202020204" pitchFamily="34" charset="0"/>
              </a:rPr>
              <a:t>Lương</a:t>
            </a:r>
            <a:r>
              <a:rPr lang="en-US" b="1" dirty="0" smtClean="0">
                <a:solidFill>
                  <a:schemeClr val="accent2">
                    <a:lumMod val="75000"/>
                  </a:schemeClr>
                </a:solidFill>
                <a:latin typeface="Arial" panose="020B0604020202020204" pitchFamily="34" charset="0"/>
                <a:cs typeface="Arial" panose="020B0604020202020204" pitchFamily="34" charset="0"/>
              </a:rPr>
              <a:t> </a:t>
            </a:r>
            <a:r>
              <a:rPr lang="en-US" b="1" err="1" smtClean="0">
                <a:solidFill>
                  <a:schemeClr val="accent2">
                    <a:lumMod val="75000"/>
                  </a:schemeClr>
                </a:solidFill>
                <a:latin typeface="Arial" panose="020B0604020202020204" pitchFamily="34" charset="0"/>
                <a:cs typeface="Arial" panose="020B0604020202020204" pitchFamily="34" charset="0"/>
              </a:rPr>
              <a:t>Văn</a:t>
            </a:r>
            <a:r>
              <a:rPr lang="en-US" b="1" smtClean="0">
                <a:solidFill>
                  <a:schemeClr val="accent2">
                    <a:lumMod val="75000"/>
                  </a:schemeClr>
                </a:solidFill>
                <a:latin typeface="Arial" panose="020B0604020202020204" pitchFamily="34" charset="0"/>
                <a:cs typeface="Arial" panose="020B0604020202020204" pitchFamily="34" charset="0"/>
              </a:rPr>
              <a:t> </a:t>
            </a:r>
            <a:r>
              <a:rPr lang="en-US" b="1" smtClean="0">
                <a:solidFill>
                  <a:schemeClr val="accent2">
                    <a:lumMod val="75000"/>
                  </a:schemeClr>
                </a:solidFill>
                <a:latin typeface="Arial" panose="020B0604020202020204" pitchFamily="34" charset="0"/>
                <a:cs typeface="Arial" panose="020B0604020202020204" pitchFamily="34" charset="0"/>
              </a:rPr>
              <a:t>Sáng</a:t>
            </a:r>
            <a:r>
              <a:rPr lang="en-US" smtClean="0">
                <a:solidFill>
                  <a:schemeClr val="accent2">
                    <a:lumMod val="75000"/>
                  </a:schemeClr>
                </a:solidFill>
                <a:latin typeface="Arial" panose="020B0604020202020204" pitchFamily="34" charset="0"/>
                <a:cs typeface="Arial" panose="020B0604020202020204" pitchFamily="34" charset="0"/>
              </a:rPr>
              <a:t>	(Nhóm trưởng)</a:t>
            </a:r>
            <a:endParaRPr lang="en-US" dirty="0" smtClean="0">
              <a:solidFill>
                <a:schemeClr val="accent2">
                  <a:lumMod val="75000"/>
                </a:schemeClr>
              </a:solidFill>
              <a:latin typeface="Arial" panose="020B0604020202020204" pitchFamily="34" charset="0"/>
              <a:cs typeface="Arial" panose="020B0604020202020204" pitchFamily="34" charset="0"/>
            </a:endParaRPr>
          </a:p>
          <a:p>
            <a:pPr marL="0" indent="0">
              <a:buNone/>
            </a:pPr>
            <a:r>
              <a:rPr lang="en-US" b="1" dirty="0" smtClean="0">
                <a:solidFill>
                  <a:schemeClr val="accent2">
                    <a:lumMod val="75000"/>
                  </a:schemeClr>
                </a:solidFill>
                <a:latin typeface="Arial" panose="020B0604020202020204" pitchFamily="34" charset="0"/>
                <a:cs typeface="Arial" panose="020B0604020202020204" pitchFamily="34" charset="0"/>
              </a:rPr>
              <a:t>							Mai </a:t>
            </a:r>
            <a:r>
              <a:rPr lang="en-US" b="1" dirty="0" err="1" smtClean="0">
                <a:solidFill>
                  <a:schemeClr val="accent2">
                    <a:lumMod val="75000"/>
                  </a:schemeClr>
                </a:solidFill>
                <a:latin typeface="Arial" panose="020B0604020202020204" pitchFamily="34" charset="0"/>
                <a:cs typeface="Arial" panose="020B0604020202020204" pitchFamily="34" charset="0"/>
              </a:rPr>
              <a:t>Thị</a:t>
            </a:r>
            <a:r>
              <a:rPr lang="en-US" b="1" dirty="0" smtClean="0">
                <a:solidFill>
                  <a:schemeClr val="accent2">
                    <a:lumMod val="75000"/>
                  </a:schemeClr>
                </a:solidFill>
                <a:latin typeface="Arial" panose="020B0604020202020204" pitchFamily="34" charset="0"/>
                <a:cs typeface="Arial" panose="020B0604020202020204" pitchFamily="34" charset="0"/>
              </a:rPr>
              <a:t> Lan Anh</a:t>
            </a:r>
          </a:p>
          <a:p>
            <a:pPr marL="0" indent="0">
              <a:buNone/>
            </a:pPr>
            <a:r>
              <a:rPr lang="en-US" b="1" dirty="0" smtClean="0">
                <a:solidFill>
                  <a:schemeClr val="accent2">
                    <a:lumMod val="75000"/>
                  </a:schemeClr>
                </a:solidFill>
                <a:latin typeface="Arial" panose="020B0604020202020204" pitchFamily="34" charset="0"/>
                <a:cs typeface="Arial" panose="020B0604020202020204" pitchFamily="34" charset="0"/>
              </a:rPr>
              <a:t>							</a:t>
            </a:r>
            <a:r>
              <a:rPr lang="en-US" b="1" dirty="0" err="1" smtClean="0">
                <a:solidFill>
                  <a:schemeClr val="accent2">
                    <a:lumMod val="75000"/>
                  </a:schemeClr>
                </a:solidFill>
                <a:latin typeface="Arial" panose="020B0604020202020204" pitchFamily="34" charset="0"/>
                <a:cs typeface="Arial" panose="020B0604020202020204" pitchFamily="34" charset="0"/>
              </a:rPr>
              <a:t>Phạm</a:t>
            </a:r>
            <a:r>
              <a:rPr lang="en-US" b="1" dirty="0" smtClean="0">
                <a:solidFill>
                  <a:schemeClr val="accent2">
                    <a:lumMod val="75000"/>
                  </a:schemeClr>
                </a:solidFill>
                <a:latin typeface="Arial" panose="020B0604020202020204" pitchFamily="34" charset="0"/>
                <a:cs typeface="Arial" panose="020B0604020202020204" pitchFamily="34" charset="0"/>
              </a:rPr>
              <a:t> </a:t>
            </a:r>
            <a:r>
              <a:rPr lang="en-US" b="1" dirty="0" err="1" smtClean="0">
                <a:solidFill>
                  <a:schemeClr val="accent2">
                    <a:lumMod val="75000"/>
                  </a:schemeClr>
                </a:solidFill>
                <a:latin typeface="Arial" panose="020B0604020202020204" pitchFamily="34" charset="0"/>
                <a:cs typeface="Arial" panose="020B0604020202020204" pitchFamily="34" charset="0"/>
              </a:rPr>
              <a:t>Thị</a:t>
            </a:r>
            <a:r>
              <a:rPr lang="en-US" b="1" dirty="0" smtClean="0">
                <a:solidFill>
                  <a:schemeClr val="accent2">
                    <a:lumMod val="75000"/>
                  </a:schemeClr>
                </a:solidFill>
                <a:latin typeface="Arial" panose="020B0604020202020204" pitchFamily="34" charset="0"/>
                <a:cs typeface="Arial" panose="020B0604020202020204" pitchFamily="34" charset="0"/>
              </a:rPr>
              <a:t> Thu </a:t>
            </a:r>
            <a:r>
              <a:rPr lang="en-US" b="1" dirty="0" err="1">
                <a:solidFill>
                  <a:schemeClr val="accent2">
                    <a:lumMod val="75000"/>
                  </a:schemeClr>
                </a:solidFill>
                <a:latin typeface="Arial" panose="020B0604020202020204" pitchFamily="34" charset="0"/>
                <a:cs typeface="Arial" panose="020B0604020202020204" pitchFamily="34" charset="0"/>
              </a:rPr>
              <a:t>Thùy</a:t>
            </a:r>
            <a:endParaRPr lang="en-US" b="1" dirty="0">
              <a:solidFill>
                <a:schemeClr val="accent2">
                  <a:lumMod val="75000"/>
                </a:schemeClr>
              </a:solidFill>
              <a:latin typeface="Arial" panose="020B0604020202020204" pitchFamily="34" charset="0"/>
              <a:cs typeface="Arial" panose="020B0604020202020204" pitchFamily="34" charset="0"/>
            </a:endParaRPr>
          </a:p>
          <a:p>
            <a:pPr marL="0" indent="0">
              <a:buNone/>
            </a:pPr>
            <a:r>
              <a:rPr lang="en-US" b="1" dirty="0">
                <a:solidFill>
                  <a:schemeClr val="accent2">
                    <a:lumMod val="75000"/>
                  </a:schemeClr>
                </a:solidFill>
                <a:latin typeface="Arial" panose="020B0604020202020204" pitchFamily="34" charset="0"/>
                <a:cs typeface="Arial" panose="020B0604020202020204" pitchFamily="34" charset="0"/>
              </a:rPr>
              <a:t>							</a:t>
            </a:r>
            <a:r>
              <a:rPr lang="en-US" b="1" dirty="0" err="1">
                <a:solidFill>
                  <a:schemeClr val="accent2">
                    <a:lumMod val="75000"/>
                  </a:schemeClr>
                </a:solidFill>
                <a:latin typeface="Arial" panose="020B0604020202020204" pitchFamily="34" charset="0"/>
                <a:cs typeface="Arial" panose="020B0604020202020204" pitchFamily="34" charset="0"/>
              </a:rPr>
              <a:t>Nguyễn</a:t>
            </a:r>
            <a:r>
              <a:rPr lang="en-US" b="1" dirty="0">
                <a:solidFill>
                  <a:schemeClr val="accent2">
                    <a:lumMod val="75000"/>
                  </a:schemeClr>
                </a:solidFill>
                <a:latin typeface="Arial" panose="020B0604020202020204" pitchFamily="34" charset="0"/>
                <a:cs typeface="Arial" panose="020B0604020202020204" pitchFamily="34" charset="0"/>
              </a:rPr>
              <a:t> </a:t>
            </a:r>
            <a:r>
              <a:rPr lang="en-US" b="1" dirty="0" err="1">
                <a:solidFill>
                  <a:schemeClr val="accent2">
                    <a:lumMod val="75000"/>
                  </a:schemeClr>
                </a:solidFill>
                <a:latin typeface="Arial" panose="020B0604020202020204" pitchFamily="34" charset="0"/>
                <a:cs typeface="Arial" panose="020B0604020202020204" pitchFamily="34" charset="0"/>
              </a:rPr>
              <a:t>Thị</a:t>
            </a:r>
            <a:r>
              <a:rPr lang="en-US" b="1" dirty="0">
                <a:solidFill>
                  <a:schemeClr val="accent2">
                    <a:lumMod val="75000"/>
                  </a:schemeClr>
                </a:solidFill>
                <a:latin typeface="Arial" panose="020B0604020202020204" pitchFamily="34" charset="0"/>
                <a:cs typeface="Arial" panose="020B0604020202020204" pitchFamily="34" charset="0"/>
              </a:rPr>
              <a:t> </a:t>
            </a:r>
            <a:r>
              <a:rPr lang="en-US" b="1" dirty="0" err="1" smtClean="0">
                <a:solidFill>
                  <a:schemeClr val="accent2">
                    <a:lumMod val="75000"/>
                  </a:schemeClr>
                </a:solidFill>
                <a:latin typeface="Arial" panose="020B0604020202020204" pitchFamily="34" charset="0"/>
                <a:cs typeface="Arial" panose="020B0604020202020204" pitchFamily="34" charset="0"/>
              </a:rPr>
              <a:t>Tươi</a:t>
            </a:r>
            <a:endParaRPr lang="en-US" b="1" dirty="0" smtClean="0">
              <a:solidFill>
                <a:schemeClr val="accent2">
                  <a:lumMod val="75000"/>
                </a:schemeClr>
              </a:solidFill>
              <a:latin typeface="Arial" panose="020B0604020202020204" pitchFamily="34" charset="0"/>
              <a:cs typeface="Arial" panose="020B0604020202020204" pitchFamily="34" charset="0"/>
            </a:endParaRPr>
          </a:p>
          <a:p>
            <a:pPr marL="0" indent="0">
              <a:buNone/>
            </a:pPr>
            <a:endParaRPr lang="en-US" b="1" dirty="0">
              <a:solidFill>
                <a:schemeClr val="accent2">
                  <a:lumMod val="75000"/>
                </a:schemeClr>
              </a:solidFill>
              <a:latin typeface="Arial" panose="020B0604020202020204" pitchFamily="34" charset="0"/>
              <a:cs typeface="Arial" panose="020B0604020202020204" pitchFamily="34" charset="0"/>
            </a:endParaRPr>
          </a:p>
          <a:p>
            <a:pPr marL="0" indent="0">
              <a:buNone/>
            </a:pP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Giảng</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hướng</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dẫn</a:t>
            </a:r>
            <a:r>
              <a:rPr lang="en-US" dirty="0" smtClean="0">
                <a:solidFill>
                  <a:schemeClr val="accent2">
                    <a:lumMod val="75000"/>
                  </a:schemeClr>
                </a:solidFill>
                <a:latin typeface="Arial" panose="020B0604020202020204" pitchFamily="34" charset="0"/>
                <a:cs typeface="Arial" panose="020B0604020202020204" pitchFamily="34" charset="0"/>
              </a:rPr>
              <a:t>	: 	</a:t>
            </a:r>
            <a:r>
              <a:rPr lang="en-US" b="1" dirty="0" err="1" smtClean="0">
                <a:solidFill>
                  <a:schemeClr val="accent2">
                    <a:lumMod val="75000"/>
                  </a:schemeClr>
                </a:solidFill>
                <a:latin typeface="Arial" panose="020B0604020202020204" pitchFamily="34" charset="0"/>
                <a:cs typeface="Arial" panose="020B0604020202020204" pitchFamily="34" charset="0"/>
              </a:rPr>
              <a:t>Nguyễn</a:t>
            </a:r>
            <a:r>
              <a:rPr lang="en-US" b="1" dirty="0" smtClean="0">
                <a:solidFill>
                  <a:schemeClr val="accent2">
                    <a:lumMod val="75000"/>
                  </a:schemeClr>
                </a:solidFill>
                <a:latin typeface="Arial" panose="020B0604020202020204" pitchFamily="34" charset="0"/>
                <a:cs typeface="Arial" panose="020B0604020202020204" pitchFamily="34" charset="0"/>
              </a:rPr>
              <a:t> </a:t>
            </a:r>
            <a:r>
              <a:rPr lang="en-US" b="1" dirty="0" err="1" smtClean="0">
                <a:solidFill>
                  <a:schemeClr val="accent2">
                    <a:lumMod val="75000"/>
                  </a:schemeClr>
                </a:solidFill>
                <a:latin typeface="Arial" panose="020B0604020202020204" pitchFamily="34" charset="0"/>
                <a:cs typeface="Arial" panose="020B0604020202020204" pitchFamily="34" charset="0"/>
              </a:rPr>
              <a:t>Hồng</a:t>
            </a:r>
            <a:r>
              <a:rPr lang="en-US" b="1" dirty="0" smtClean="0">
                <a:solidFill>
                  <a:schemeClr val="accent2">
                    <a:lumMod val="75000"/>
                  </a:schemeClr>
                </a:solidFill>
                <a:latin typeface="Arial" panose="020B0604020202020204" pitchFamily="34" charset="0"/>
                <a:cs typeface="Arial" panose="020B0604020202020204" pitchFamily="34" charset="0"/>
              </a:rPr>
              <a:t> </a:t>
            </a:r>
            <a:r>
              <a:rPr lang="en-US" b="1" dirty="0" err="1" smtClean="0">
                <a:solidFill>
                  <a:schemeClr val="accent2">
                    <a:lumMod val="75000"/>
                  </a:schemeClr>
                </a:solidFill>
                <a:latin typeface="Arial" panose="020B0604020202020204" pitchFamily="34" charset="0"/>
                <a:cs typeface="Arial" panose="020B0604020202020204" pitchFamily="34" charset="0"/>
              </a:rPr>
              <a:t>Hạnh</a:t>
            </a:r>
            <a:endParaRPr lang="en-US" b="1" dirty="0" smtClean="0">
              <a:solidFill>
                <a:schemeClr val="accent2">
                  <a:lumMod val="75000"/>
                </a:schemeClr>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US" dirty="0" smtClean="0">
              <a:solidFill>
                <a:schemeClr val="accent2">
                  <a:lumMod val="75000"/>
                </a:schemeClr>
              </a:solidFill>
            </a:endParaRPr>
          </a:p>
        </p:txBody>
      </p:sp>
    </p:spTree>
    <p:extLst>
      <p:ext uri="{BB962C8B-B14F-4D97-AF65-F5344CB8AC3E}">
        <p14:creationId xmlns:p14="http://schemas.microsoft.com/office/powerpoint/2010/main" val="1871809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31"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solidFill>
                  <a:schemeClr val="accent2">
                    <a:lumMod val="50000"/>
                  </a:schemeClr>
                </a:solidFill>
                <a:latin typeface="Arial" panose="020B0604020202020204" pitchFamily="34" charset="0"/>
                <a:cs typeface="Arial" panose="020B0604020202020204" pitchFamily="34" charset="0"/>
              </a:rPr>
              <a:t>5. </a:t>
            </a:r>
            <a:r>
              <a:rPr lang="en-US" sz="1800" dirty="0" err="1" smtClean="0">
                <a:solidFill>
                  <a:schemeClr val="accent2">
                    <a:lumMod val="50000"/>
                  </a:schemeClr>
                </a:solidFill>
                <a:latin typeface="Arial" panose="020B0604020202020204" pitchFamily="34" charset="0"/>
                <a:cs typeface="Arial" panose="020B0604020202020204" pitchFamily="34" charset="0"/>
              </a:rPr>
              <a:t>Thiết</a:t>
            </a:r>
            <a:r>
              <a:rPr lang="en-US" sz="1800" dirty="0" smtClean="0">
                <a:solidFill>
                  <a:schemeClr val="accent2">
                    <a:lumMod val="50000"/>
                  </a:schemeClr>
                </a:solidFill>
                <a:latin typeface="Arial" panose="020B0604020202020204" pitchFamily="34" charset="0"/>
                <a:cs typeface="Arial" panose="020B0604020202020204" pitchFamily="34" charset="0"/>
              </a:rPr>
              <a:t> </a:t>
            </a:r>
            <a:r>
              <a:rPr lang="en-US" sz="1800" dirty="0" err="1" smtClean="0">
                <a:solidFill>
                  <a:schemeClr val="accent2">
                    <a:lumMod val="50000"/>
                  </a:schemeClr>
                </a:solidFill>
                <a:latin typeface="Arial" panose="020B0604020202020204" pitchFamily="34" charset="0"/>
                <a:cs typeface="Arial" panose="020B0604020202020204" pitchFamily="34" charset="0"/>
              </a:rPr>
              <a:t>kế</a:t>
            </a:r>
            <a:r>
              <a:rPr lang="en-US" sz="1800" dirty="0" smtClean="0">
                <a:solidFill>
                  <a:schemeClr val="accent2">
                    <a:lumMod val="50000"/>
                  </a:schemeClr>
                </a:solidFill>
                <a:latin typeface="Arial" panose="020B0604020202020204" pitchFamily="34" charset="0"/>
                <a:cs typeface="Arial" panose="020B0604020202020204" pitchFamily="34" charset="0"/>
              </a:rPr>
              <a:t> </a:t>
            </a:r>
            <a:r>
              <a:rPr lang="en-US" sz="1800" dirty="0" err="1" smtClean="0">
                <a:solidFill>
                  <a:schemeClr val="accent2">
                    <a:lumMod val="50000"/>
                  </a:schemeClr>
                </a:solidFill>
                <a:latin typeface="Arial" panose="020B0604020202020204" pitchFamily="34" charset="0"/>
                <a:cs typeface="Arial" panose="020B0604020202020204" pitchFamily="34" charset="0"/>
              </a:rPr>
              <a:t>cơ</a:t>
            </a:r>
            <a:r>
              <a:rPr lang="en-US" sz="1800" dirty="0" smtClean="0">
                <a:solidFill>
                  <a:schemeClr val="accent2">
                    <a:lumMod val="50000"/>
                  </a:schemeClr>
                </a:solidFill>
                <a:latin typeface="Arial" panose="020B0604020202020204" pitchFamily="34" charset="0"/>
                <a:cs typeface="Arial" panose="020B0604020202020204" pitchFamily="34" charset="0"/>
              </a:rPr>
              <a:t> </a:t>
            </a:r>
            <a:r>
              <a:rPr lang="en-US" sz="1800" dirty="0" err="1" smtClean="0">
                <a:solidFill>
                  <a:schemeClr val="accent2">
                    <a:lumMod val="50000"/>
                  </a:schemeClr>
                </a:solidFill>
                <a:latin typeface="Arial" panose="020B0604020202020204" pitchFamily="34" charset="0"/>
                <a:cs typeface="Arial" panose="020B0604020202020204" pitchFamily="34" charset="0"/>
              </a:rPr>
              <a:t>sở</a:t>
            </a:r>
            <a:r>
              <a:rPr lang="en-US" sz="1800" dirty="0" smtClean="0">
                <a:solidFill>
                  <a:schemeClr val="accent2">
                    <a:lumMod val="50000"/>
                  </a:schemeClr>
                </a:solidFill>
                <a:latin typeface="Arial" panose="020B0604020202020204" pitchFamily="34" charset="0"/>
                <a:cs typeface="Arial" panose="020B0604020202020204" pitchFamily="34" charset="0"/>
              </a:rPr>
              <a:t> </a:t>
            </a:r>
            <a:r>
              <a:rPr lang="en-US" sz="1800" dirty="0" err="1" smtClean="0">
                <a:solidFill>
                  <a:schemeClr val="accent2">
                    <a:lumMod val="50000"/>
                  </a:schemeClr>
                </a:solidFill>
                <a:latin typeface="Arial" panose="020B0604020202020204" pitchFamily="34" charset="0"/>
                <a:cs typeface="Arial" panose="020B0604020202020204" pitchFamily="34" charset="0"/>
              </a:rPr>
              <a:t>dữ</a:t>
            </a:r>
            <a:r>
              <a:rPr lang="en-US" sz="1800" dirty="0" smtClean="0">
                <a:solidFill>
                  <a:schemeClr val="accent2">
                    <a:lumMod val="50000"/>
                  </a:schemeClr>
                </a:solidFill>
                <a:latin typeface="Arial" panose="020B0604020202020204" pitchFamily="34" charset="0"/>
                <a:cs typeface="Arial" panose="020B0604020202020204" pitchFamily="34" charset="0"/>
              </a:rPr>
              <a:t> </a:t>
            </a:r>
            <a:r>
              <a:rPr lang="en-US" sz="1800" dirty="0" err="1" smtClean="0">
                <a:solidFill>
                  <a:schemeClr val="accent2">
                    <a:lumMod val="50000"/>
                  </a:schemeClr>
                </a:solidFill>
                <a:latin typeface="Arial" panose="020B0604020202020204" pitchFamily="34" charset="0"/>
                <a:cs typeface="Arial" panose="020B0604020202020204" pitchFamily="34" charset="0"/>
              </a:rPr>
              <a:t>liệu</a:t>
            </a:r>
            <a:r>
              <a:rPr lang="en-US" sz="2400" dirty="0" smtClean="0">
                <a:solidFill>
                  <a:schemeClr val="accent2">
                    <a:lumMod val="50000"/>
                  </a:schemeClr>
                </a:solidFill>
                <a:latin typeface="Arial" panose="020B0604020202020204" pitchFamily="34" charset="0"/>
                <a:cs typeface="Arial" panose="020B0604020202020204" pitchFamily="34" charset="0"/>
              </a:rPr>
              <a:t/>
            </a:r>
            <a:br>
              <a:rPr lang="en-US" sz="2400" dirty="0" smtClean="0">
                <a:solidFill>
                  <a:schemeClr val="accent2">
                    <a:lumMod val="50000"/>
                  </a:schemeClr>
                </a:solidFill>
                <a:latin typeface="Arial" panose="020B0604020202020204" pitchFamily="34" charset="0"/>
                <a:cs typeface="Arial" panose="020B0604020202020204" pitchFamily="34" charset="0"/>
              </a:rPr>
            </a:br>
            <a:endParaRPr lang="en-US" sz="2400" dirty="0">
              <a:solidFill>
                <a:schemeClr val="accent2">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016549"/>
            <a:ext cx="9706415" cy="5721135"/>
          </a:xfrm>
          <a:prstGeom prst="rect">
            <a:avLst/>
          </a:prstGeom>
        </p:spPr>
      </p:pic>
    </p:spTree>
    <p:extLst>
      <p:ext uri="{BB962C8B-B14F-4D97-AF65-F5344CB8AC3E}">
        <p14:creationId xmlns:p14="http://schemas.microsoft.com/office/powerpoint/2010/main" val="7478501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9886393" cy="5297905"/>
          </a:xfrm>
        </p:spPr>
        <p:txBody>
          <a:bodyPr>
            <a:noAutofit/>
          </a:bodyPr>
          <a:lstStyle/>
          <a:p>
            <a:r>
              <a:rPr lang="en-US" sz="4000" dirty="0" smtClean="0">
                <a:solidFill>
                  <a:schemeClr val="accent2">
                    <a:lumMod val="50000"/>
                  </a:schemeClr>
                </a:solidFill>
                <a:latin typeface="Arial" panose="020B0604020202020204" pitchFamily="34" charset="0"/>
                <a:cs typeface="Arial" panose="020B0604020202020204" pitchFamily="34" charset="0"/>
              </a:rPr>
              <a:t>III. </a:t>
            </a:r>
            <a:r>
              <a:rPr lang="en-US" sz="4000" dirty="0" err="1" smtClean="0">
                <a:solidFill>
                  <a:schemeClr val="accent2">
                    <a:lumMod val="50000"/>
                  </a:schemeClr>
                </a:solidFill>
                <a:latin typeface="Arial" panose="020B0604020202020204" pitchFamily="34" charset="0"/>
                <a:cs typeface="Arial" panose="020B0604020202020204" pitchFamily="34" charset="0"/>
              </a:rPr>
              <a:t>Mô</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tả</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chương</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trình</a:t>
            </a:r>
            <a:r>
              <a:rPr lang="en-US" sz="4000" dirty="0" smtClean="0">
                <a:solidFill>
                  <a:schemeClr val="accent2">
                    <a:lumMod val="50000"/>
                  </a:schemeClr>
                </a:solidFill>
                <a:latin typeface="Arial" panose="020B0604020202020204" pitchFamily="34" charset="0"/>
                <a:cs typeface="Arial" panose="020B0604020202020204" pitchFamily="34" charset="0"/>
              </a:rPr>
              <a:t>:</a:t>
            </a:r>
            <a:br>
              <a:rPr lang="en-US" sz="4000" dirty="0" smtClean="0">
                <a:solidFill>
                  <a:schemeClr val="accent2">
                    <a:lumMod val="50000"/>
                  </a:schemeClr>
                </a:solidFill>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1. </a:t>
            </a:r>
            <a:r>
              <a:rPr lang="en-US" sz="3200" dirty="0" err="1" smtClean="0">
                <a:solidFill>
                  <a:schemeClr val="accent2">
                    <a:lumMod val="75000"/>
                  </a:schemeClr>
                </a:solidFill>
                <a:latin typeface="Arial" panose="020B0604020202020204" pitchFamily="34" charset="0"/>
                <a:cs typeface="Arial" panose="020B0604020202020204" pitchFamily="34" charset="0"/>
              </a:rPr>
              <a:t>Giao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a:solidFill>
                  <a:schemeClr val="accent2">
                    <a:lumMod val="75000"/>
                  </a:schemeClr>
                </a:solidFill>
                <a:latin typeface="Arial" panose="020B0604020202020204" pitchFamily="34" charset="0"/>
                <a:cs typeface="Arial" panose="020B0604020202020204" pitchFamily="34" charset="0"/>
              </a:rPr>
              <a:t>diện</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chính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của</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chương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trình</a:t>
            </a:r>
            <a:r>
              <a:rPr lang="en-US" sz="3200" dirty="0" smtClean="0">
                <a:solidFill>
                  <a:schemeClr val="accent2">
                    <a:lumMod val="75000"/>
                  </a:schemeClr>
                </a:solidFill>
                <a:latin typeface="Arial" panose="020B0604020202020204" pitchFamily="34" charset="0"/>
                <a:cs typeface="Arial" panose="020B0604020202020204" pitchFamily="34" charset="0"/>
              </a:rPr>
              <a:t/>
            </a:r>
            <a:br>
              <a:rPr lang="en-US" sz="3200" dirty="0" smtClean="0">
                <a:solidFill>
                  <a:schemeClr val="accent2">
                    <a:lumMod val="75000"/>
                  </a:schemeClr>
                </a:solidFill>
                <a:latin typeface="Arial" panose="020B0604020202020204" pitchFamily="34" charset="0"/>
                <a:cs typeface="Arial" panose="020B0604020202020204" pitchFamily="34" charset="0"/>
              </a:rPr>
            </a:br>
            <a:r>
              <a:rPr lang="en-US" sz="3200" dirty="0">
                <a:solidFill>
                  <a:schemeClr val="accent2">
                    <a:lumMod val="75000"/>
                  </a:schemeClr>
                </a:solidFill>
                <a:latin typeface="Arial" panose="020B0604020202020204" pitchFamily="34" charset="0"/>
                <a:cs typeface="Arial" panose="020B0604020202020204" pitchFamily="34" charset="0"/>
              </a:rPr>
              <a:t/>
            </a:r>
            <a:br>
              <a:rPr lang="en-US" sz="3200" dirty="0">
                <a:solidFill>
                  <a:schemeClr val="accent2">
                    <a:lumMod val="75000"/>
                  </a:schemeClr>
                </a:solidFill>
                <a:latin typeface="Arial" panose="020B0604020202020204" pitchFamily="34" charset="0"/>
                <a:cs typeface="Arial" panose="020B0604020202020204" pitchFamily="34" charset="0"/>
              </a:rPr>
            </a:b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Giao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a:solidFill>
                  <a:schemeClr val="accent2">
                    <a:lumMod val="75000"/>
                  </a:schemeClr>
                </a:solidFill>
                <a:latin typeface="Arial" panose="020B0604020202020204" pitchFamily="34" charset="0"/>
                <a:cs typeface="Arial" panose="020B0604020202020204" pitchFamily="34" charset="0"/>
              </a:rPr>
              <a:t>diện</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a:solidFill>
                  <a:schemeClr val="accent2">
                    <a:lumMod val="75000"/>
                  </a:schemeClr>
                </a:solidFill>
                <a:latin typeface="Arial" panose="020B0604020202020204" pitchFamily="34" charset="0"/>
                <a:cs typeface="Arial" panose="020B0604020202020204" pitchFamily="34" charset="0"/>
              </a:rPr>
              <a:t>này</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bao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gồm</a:t>
            </a:r>
            <a:r>
              <a:rPr lang="en-US" sz="3200" dirty="0" smtClean="0">
                <a:solidFill>
                  <a:schemeClr val="accent2">
                    <a:lumMod val="75000"/>
                  </a:schemeClr>
                </a:solidFill>
                <a:latin typeface="Arial" panose="020B0604020202020204" pitchFamily="34" charset="0"/>
                <a:cs typeface="Arial" panose="020B0604020202020204" pitchFamily="34" charset="0"/>
              </a:rPr>
              <a:t> 2 </a:t>
            </a:r>
            <a:r>
              <a:rPr lang="en-US" sz="3200" dirty="0" err="1" smtClean="0">
                <a:solidFill>
                  <a:schemeClr val="accent2">
                    <a:lumMod val="75000"/>
                  </a:schemeClr>
                </a:solidFill>
                <a:latin typeface="Arial" panose="020B0604020202020204" pitchFamily="34" charset="0"/>
                <a:cs typeface="Arial" panose="020B0604020202020204" pitchFamily="34" charset="0"/>
              </a:rPr>
              <a:t>phần</a:t>
            </a:r>
            <a:r>
              <a:rPr lang="en-US" sz="3200" dirty="0" smtClean="0">
                <a:solidFill>
                  <a:schemeClr val="accent2">
                    <a:lumMod val="75000"/>
                  </a:schemeClr>
                </a:solidFill>
                <a:latin typeface="Arial" panose="020B0604020202020204" pitchFamily="34" charset="0"/>
                <a:cs typeface="Arial" panose="020B0604020202020204" pitchFamily="34" charset="0"/>
              </a:rPr>
              <a:t>:</a:t>
            </a:r>
            <a:br>
              <a:rPr lang="en-US" sz="3200" dirty="0" smtClean="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
            </a:r>
            <a:br>
              <a:rPr lang="en-US" sz="3200" dirty="0" smtClean="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	* </a:t>
            </a:r>
            <a:r>
              <a:rPr lang="en-US" sz="3200" dirty="0" err="1" smtClean="0">
                <a:solidFill>
                  <a:schemeClr val="accent2">
                    <a:lumMod val="75000"/>
                  </a:schemeClr>
                </a:solidFill>
                <a:latin typeface="Arial" panose="020B0604020202020204" pitchFamily="34" charset="0"/>
                <a:cs typeface="Arial" panose="020B0604020202020204" pitchFamily="34" charset="0"/>
              </a:rPr>
              <a:t>Các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thống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kê</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tổng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quát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như</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số</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nhóm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thành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viên</a:t>
            </a:r>
            <a:r>
              <a:rPr lang="en-US" sz="3200" smtClean="0">
                <a:solidFill>
                  <a:schemeClr val="accent2">
                    <a:lumMod val="75000"/>
                  </a:schemeClr>
                </a:solidFill>
                <a:latin typeface="Arial" panose="020B0604020202020204" pitchFamily="34" charset="0"/>
                <a:cs typeface="Arial" panose="020B0604020202020204" pitchFamily="34" charset="0"/>
              </a:rPr>
              <a:t>, </a:t>
            </a:r>
            <a:r>
              <a:rPr lang="en-US" sz="3200">
                <a:solidFill>
                  <a:schemeClr val="accent2">
                    <a:lumMod val="75000"/>
                  </a:schemeClr>
                </a:solidFill>
                <a:latin typeface="Arial" panose="020B0604020202020204" pitchFamily="34" charset="0"/>
                <a:cs typeface="Arial" panose="020B0604020202020204" pitchFamily="34" charset="0"/>
              </a:rPr>
              <a:t>	</a:t>
            </a:r>
            <a:r>
              <a:rPr lang="en-US" sz="3200" smtClean="0">
                <a:solidFill>
                  <a:schemeClr val="accent2">
                    <a:lumMod val="75000"/>
                  </a:schemeClr>
                </a:solidFill>
                <a:latin typeface="Arial" panose="020B0604020202020204" pitchFamily="34" charset="0"/>
                <a:cs typeface="Arial" panose="020B0604020202020204" pitchFamily="34" charset="0"/>
              </a:rPr>
              <a:t>   số </a:t>
            </a:r>
            <a:r>
              <a:rPr lang="en-US" sz="3200" dirty="0" err="1" smtClean="0">
                <a:solidFill>
                  <a:schemeClr val="accent2">
                    <a:lumMod val="75000"/>
                  </a:schemeClr>
                </a:solidFill>
                <a:latin typeface="Arial" panose="020B0604020202020204" pitchFamily="34" charset="0"/>
                <a:cs typeface="Arial" panose="020B0604020202020204" pitchFamily="34" charset="0"/>
              </a:rPr>
              <a:t>thành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số</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hoạt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động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số</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đơn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đăng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ký</a:t>
            </a:r>
            <a:r>
              <a:rPr lang="en-US" sz="3200" dirty="0" smtClean="0">
                <a:solidFill>
                  <a:schemeClr val="accent2">
                    <a:lumMod val="75000"/>
                  </a:schemeClr>
                </a:solidFill>
                <a:latin typeface="Arial" panose="020B0604020202020204" pitchFamily="34" charset="0"/>
                <a:cs typeface="Arial" panose="020B0604020202020204" pitchFamily="34" charset="0"/>
              </a:rPr>
              <a:t>.</a:t>
            </a:r>
            <a:br>
              <a:rPr lang="en-US" sz="3200" dirty="0" smtClean="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
            </a:r>
            <a:br>
              <a:rPr lang="en-US" sz="3200" dirty="0" smtClean="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	* </a:t>
            </a:r>
            <a:r>
              <a:rPr lang="en-US" sz="3200" dirty="0" err="1" smtClean="0">
                <a:solidFill>
                  <a:schemeClr val="accent2">
                    <a:lumMod val="75000"/>
                  </a:schemeClr>
                </a:solidFill>
                <a:latin typeface="Arial" panose="020B0604020202020204" pitchFamily="34" charset="0"/>
                <a:cs typeface="Arial" panose="020B0604020202020204" pitchFamily="34" charset="0"/>
              </a:rPr>
              <a:t>Danh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sách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các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liệu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của</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các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mục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trên</a:t>
            </a:r>
            <a:r>
              <a:rPr lang="en-US" sz="3200" dirty="0" smtClean="0">
                <a:solidFill>
                  <a:schemeClr val="accent2">
                    <a:lumMod val="75000"/>
                  </a:schemeClr>
                </a:solidFill>
                <a:latin typeface="Arial" panose="020B0604020202020204" pitchFamily="34" charset="0"/>
                <a:cs typeface="Arial" panose="020B0604020202020204" pitchFamily="34" charset="0"/>
              </a:rPr>
              <a:t>.</a:t>
            </a:r>
            <a:r>
              <a:rPr lang="en-US" sz="3200" dirty="0">
                <a:solidFill>
                  <a:schemeClr val="accent2">
                    <a:lumMod val="75000"/>
                  </a:schemeClr>
                </a:solidFill>
                <a:latin typeface="Arial" panose="020B0604020202020204" pitchFamily="34" charset="0"/>
                <a:cs typeface="Arial" panose="020B0604020202020204" pitchFamily="34" charset="0"/>
              </a:rPr>
              <a:t/>
            </a:r>
            <a:br>
              <a:rPr lang="en-US" sz="3200" dirty="0">
                <a:solidFill>
                  <a:schemeClr val="accent2">
                    <a:lumMod val="75000"/>
                  </a:schemeClr>
                </a:solidFill>
                <a:latin typeface="Arial" panose="020B0604020202020204" pitchFamily="34" charset="0"/>
                <a:cs typeface="Arial" panose="020B0604020202020204" pitchFamily="34" charset="0"/>
              </a:rPr>
            </a:br>
            <a:endParaRPr lang="en-US" sz="32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8297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15476855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5874129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482494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50563"/>
            <a:ext cx="8596668" cy="1320800"/>
          </a:xfrm>
        </p:spPr>
        <p:txBody>
          <a:bodyPr>
            <a:normAutofit fontScale="90000"/>
          </a:bodyPr>
          <a:lstStyle/>
          <a:p>
            <a:r>
              <a:rPr lang="en-US" sz="4400" dirty="0" err="1" smtClean="0">
                <a:solidFill>
                  <a:schemeClr val="accent2">
                    <a:lumMod val="50000"/>
                  </a:schemeClr>
                </a:solidFill>
                <a:latin typeface="Arial" panose="020B0604020202020204" pitchFamily="34" charset="0"/>
                <a:cs typeface="Arial" panose="020B0604020202020204" pitchFamily="34" charset="0"/>
              </a:rPr>
              <a:t>Quản</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trị</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hệ</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thống</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bao</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gồm</a:t>
            </a:r>
            <a:r>
              <a:rPr lang="en-US" sz="4400" dirty="0" smtClean="0">
                <a:solidFill>
                  <a:schemeClr val="accent2">
                    <a:lumMod val="50000"/>
                  </a:schemeClr>
                </a:solidFill>
                <a:latin typeface="Arial" panose="020B0604020202020204" pitchFamily="34" charset="0"/>
                <a:cs typeface="Arial" panose="020B0604020202020204" pitchFamily="34" charset="0"/>
              </a:rPr>
              <a:t> 4 </a:t>
            </a:r>
            <a:r>
              <a:rPr lang="en-US" sz="4400" dirty="0" err="1" smtClean="0">
                <a:solidFill>
                  <a:schemeClr val="accent2">
                    <a:lumMod val="50000"/>
                  </a:schemeClr>
                </a:solidFill>
                <a:latin typeface="Arial" panose="020B0604020202020204" pitchFamily="34" charset="0"/>
                <a:cs typeface="Arial" panose="020B0604020202020204" pitchFamily="34" charset="0"/>
              </a:rPr>
              <a:t>phần</a:t>
            </a:r>
            <a:r>
              <a:rPr lang="en-US" sz="4400" dirty="0" smtClean="0">
                <a:solidFill>
                  <a:schemeClr val="accent2">
                    <a:lumMod val="50000"/>
                  </a:schemeClr>
                </a:solidFill>
                <a:latin typeface="Arial" panose="020B0604020202020204" pitchFamily="34" charset="0"/>
                <a:cs typeface="Arial" panose="020B0604020202020204" pitchFamily="34" charset="0"/>
              </a:rPr>
              <a:t>:</a:t>
            </a:r>
            <a:br>
              <a:rPr lang="en-US" sz="4400" dirty="0" smtClean="0">
                <a:solidFill>
                  <a:schemeClr val="accent2">
                    <a:lumMod val="50000"/>
                  </a:schemeClr>
                </a:solidFill>
                <a:latin typeface="Arial" panose="020B0604020202020204" pitchFamily="34" charset="0"/>
                <a:cs typeface="Arial" panose="020B0604020202020204" pitchFamily="34" charset="0"/>
              </a:rPr>
            </a:br>
            <a:r>
              <a:rPr lang="en-US" sz="3100" dirty="0" smtClean="0">
                <a:solidFill>
                  <a:schemeClr val="accent2">
                    <a:lumMod val="50000"/>
                  </a:schemeClr>
                </a:solidFill>
                <a:latin typeface="Arial" panose="020B0604020202020204" pitchFamily="34" charset="0"/>
                <a:cs typeface="Arial" panose="020B0604020202020204" pitchFamily="34" charset="0"/>
              </a:rPr>
              <a:t/>
            </a:r>
            <a:br>
              <a:rPr lang="en-US" sz="3100" dirty="0" smtClean="0">
                <a:solidFill>
                  <a:schemeClr val="accent2">
                    <a:lumMod val="50000"/>
                  </a:schemeClr>
                </a:solidFill>
                <a:latin typeface="Arial" panose="020B0604020202020204" pitchFamily="34" charset="0"/>
                <a:cs typeface="Arial" panose="020B0604020202020204" pitchFamily="34" charset="0"/>
              </a:rPr>
            </a:br>
            <a:r>
              <a:rPr lang="en-US" sz="3100" dirty="0" smtClean="0">
                <a:solidFill>
                  <a:schemeClr val="accent2">
                    <a:lumMod val="50000"/>
                  </a:schemeClr>
                </a:solidFill>
              </a:rPr>
              <a:t/>
            </a:r>
            <a:br>
              <a:rPr lang="en-US" sz="3100" dirty="0" smtClean="0">
                <a:solidFill>
                  <a:schemeClr val="accent2">
                    <a:lumMod val="50000"/>
                  </a:schemeClr>
                </a:solidFill>
              </a:rPr>
            </a:br>
            <a:r>
              <a:rPr lang="en-US" sz="3100" dirty="0" smtClean="0">
                <a:solidFill>
                  <a:schemeClr val="accent2">
                    <a:lumMod val="50000"/>
                  </a:schemeClr>
                </a:solidFill>
              </a:rPr>
              <a:t/>
            </a:r>
            <a:br>
              <a:rPr lang="en-US" sz="3100" dirty="0" smtClean="0">
                <a:solidFill>
                  <a:schemeClr val="accent2">
                    <a:lumMod val="50000"/>
                  </a:schemeClr>
                </a:solidFill>
              </a:rPr>
            </a:br>
            <a:r>
              <a:rPr lang="en-US" sz="3100" dirty="0" smtClean="0">
                <a:solidFill>
                  <a:schemeClr val="accent2">
                    <a:lumMod val="50000"/>
                  </a:schemeClr>
                </a:solidFill>
              </a:rPr>
              <a:t>			</a:t>
            </a:r>
            <a:r>
              <a:rPr lang="en-US" dirty="0" smtClean="0">
                <a:solidFill>
                  <a:schemeClr val="accent2">
                    <a:lumMod val="75000"/>
                  </a:schemeClr>
                </a:solidFill>
                <a:latin typeface="Arial" panose="020B0604020202020204" pitchFamily="34" charset="0"/>
                <a:cs typeface="Arial" panose="020B0604020202020204" pitchFamily="34" charset="0"/>
              </a:rPr>
              <a:t>1. </a:t>
            </a:r>
            <a:r>
              <a:rPr lang="en-US" dirty="0" err="1" smtClean="0">
                <a:solidFill>
                  <a:schemeClr val="accent2">
                    <a:lumMod val="75000"/>
                  </a:schemeClr>
                </a:solidFill>
                <a:latin typeface="Arial" panose="020B0604020202020204" pitchFamily="34" charset="0"/>
                <a:cs typeface="Arial" panose="020B0604020202020204" pitchFamily="34" charset="0"/>
              </a:rPr>
              <a:t>Tuyển</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thành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2. </a:t>
            </a:r>
            <a:r>
              <a:rPr lang="en-US" dirty="0" err="1" smtClean="0">
                <a:solidFill>
                  <a:schemeClr val="accent2">
                    <a:lumMod val="75000"/>
                  </a:schemeClr>
                </a:solidFill>
                <a:latin typeface="Arial" panose="020B0604020202020204" pitchFamily="34" charset="0"/>
                <a:cs typeface="Arial" panose="020B0604020202020204" pitchFamily="34" charset="0"/>
              </a:rPr>
              <a:t>Thành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3. </a:t>
            </a:r>
            <a:r>
              <a:rPr lang="en-US" dirty="0" err="1" smtClean="0">
                <a:solidFill>
                  <a:schemeClr val="accent2">
                    <a:lumMod val="75000"/>
                  </a:schemeClr>
                </a:solidFill>
                <a:latin typeface="Arial" panose="020B0604020202020204" pitchFamily="34" charset="0"/>
                <a:cs typeface="Arial" panose="020B0604020202020204" pitchFamily="34" charset="0"/>
              </a:rPr>
              <a:t>Hoạt</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động</a:t>
            </a:r>
            <a:r>
              <a:rPr lang="en-US" dirty="0" smtClean="0">
                <a:solidFill>
                  <a:schemeClr val="accent2">
                    <a:lumMod val="75000"/>
                  </a:schemeClr>
                </a:solidFill>
                <a:latin typeface="Arial" panose="020B0604020202020204" pitchFamily="34" charset="0"/>
                <a:cs typeface="Arial" panose="020B0604020202020204" pitchFamily="34" charset="0"/>
              </a:rPr>
              <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4. </a:t>
            </a:r>
            <a:r>
              <a:rPr lang="en-US" dirty="0" err="1" smtClean="0">
                <a:solidFill>
                  <a:schemeClr val="accent2">
                    <a:lumMod val="75000"/>
                  </a:schemeClr>
                </a:solidFill>
                <a:latin typeface="Arial" panose="020B0604020202020204" pitchFamily="34" charset="0"/>
                <a:cs typeface="Arial" panose="020B0604020202020204" pitchFamily="34" charset="0"/>
              </a:rPr>
              <a:t>Tài</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khoản</a:t>
            </a:r>
            <a:endParaRPr lang="en-US"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27060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30" y="506569"/>
            <a:ext cx="8596668" cy="1320800"/>
          </a:xfrm>
        </p:spPr>
        <p:txBody>
          <a:bodyPr>
            <a:normAutofit fontScale="90000"/>
          </a:bodyPr>
          <a:lstStyle/>
          <a:p>
            <a:r>
              <a:rPr lang="en-US" sz="4400" dirty="0" err="1" smtClean="0">
                <a:solidFill>
                  <a:schemeClr val="accent2">
                    <a:lumMod val="50000"/>
                  </a:schemeClr>
                </a:solidFill>
                <a:latin typeface="Arial" panose="020B0604020202020204" pitchFamily="34" charset="0"/>
                <a:cs typeface="Arial" panose="020B0604020202020204" pitchFamily="34" charset="0"/>
              </a:rPr>
              <a:t>Quản</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trị</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hệ</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thống</a:t>
            </a:r>
            <a:r>
              <a:rPr lang="en-US" sz="4400" dirty="0" smtClean="0">
                <a:solidFill>
                  <a:schemeClr val="accent2">
                    <a:lumMod val="50000"/>
                  </a:schemeClr>
                </a:solidFill>
                <a:latin typeface="Arial" panose="020B0604020202020204" pitchFamily="34" charset="0"/>
                <a:cs typeface="Arial" panose="020B0604020202020204" pitchFamily="34" charset="0"/>
              </a:rPr>
              <a:t/>
            </a:r>
            <a:br>
              <a:rPr lang="en-US" sz="4400" dirty="0" smtClean="0">
                <a:solidFill>
                  <a:schemeClr val="accent2">
                    <a:lumMod val="50000"/>
                  </a:schemeClr>
                </a:solidFill>
                <a:latin typeface="Arial" panose="020B0604020202020204" pitchFamily="34" charset="0"/>
                <a:cs typeface="Arial" panose="020B0604020202020204" pitchFamily="34" charset="0"/>
              </a:rPr>
            </a:br>
            <a:r>
              <a:rPr lang="en-US" sz="4400" dirty="0" smtClean="0">
                <a:solidFill>
                  <a:schemeClr val="accent2">
                    <a:lumMod val="50000"/>
                  </a:schemeClr>
                </a:solidFill>
                <a:latin typeface="Arial" panose="020B0604020202020204" pitchFamily="34" charset="0"/>
                <a:cs typeface="Arial" panose="020B0604020202020204" pitchFamily="34" charset="0"/>
              </a:rPr>
              <a:t/>
            </a:r>
            <a:br>
              <a:rPr lang="en-US" sz="4400" dirty="0" smtClean="0">
                <a:solidFill>
                  <a:schemeClr val="accent2">
                    <a:lumMod val="50000"/>
                  </a:schemeClr>
                </a:solidFill>
                <a:latin typeface="Arial" panose="020B0604020202020204" pitchFamily="34" charset="0"/>
                <a:cs typeface="Arial" panose="020B0604020202020204" pitchFamily="34" charset="0"/>
              </a:rPr>
            </a:br>
            <a:r>
              <a:rPr lang="en-US" sz="4400" dirty="0">
                <a:solidFill>
                  <a:schemeClr val="accent2">
                    <a:lumMod val="50000"/>
                  </a:schemeClr>
                </a:solidFill>
                <a:latin typeface="Arial" panose="020B0604020202020204" pitchFamily="34" charset="0"/>
                <a:cs typeface="Arial" panose="020B0604020202020204" pitchFamily="34" charset="0"/>
              </a:rPr>
              <a:t> </a:t>
            </a:r>
            <a:r>
              <a:rPr lang="en-US" sz="2200" dirty="0">
                <a:solidFill>
                  <a:schemeClr val="accent2">
                    <a:lumMod val="50000"/>
                  </a:schemeClr>
                </a:solidFill>
                <a:latin typeface="Arial" panose="020B0604020202020204" pitchFamily="34" charset="0"/>
                <a:cs typeface="Arial" panose="020B0604020202020204" pitchFamily="34" charset="0"/>
              </a:rPr>
              <a:t/>
            </a:r>
            <a:br>
              <a:rPr lang="en-US" sz="2200" dirty="0">
                <a:solidFill>
                  <a:schemeClr val="accent2">
                    <a:lumMod val="50000"/>
                  </a:schemeClr>
                </a:solidFill>
                <a:latin typeface="Arial" panose="020B0604020202020204" pitchFamily="34" charset="0"/>
                <a:cs typeface="Arial" panose="020B0604020202020204" pitchFamily="34" charset="0"/>
              </a:rPr>
            </a:br>
            <a:r>
              <a:rPr lang="en-US" sz="2200" dirty="0" smtClean="0">
                <a:solidFill>
                  <a:schemeClr val="accent2">
                    <a:lumMod val="50000"/>
                  </a:schemeClr>
                </a:solidFill>
                <a:latin typeface="Arial" panose="020B0604020202020204" pitchFamily="34" charset="0"/>
                <a:cs typeface="Arial" panose="020B0604020202020204" pitchFamily="34" charset="0"/>
              </a:rPr>
              <a:t>		</a:t>
            </a:r>
            <a:r>
              <a:rPr lang="en-US" dirty="0" smtClean="0">
                <a:solidFill>
                  <a:schemeClr val="accent2">
                    <a:lumMod val="75000"/>
                  </a:schemeClr>
                </a:solidFill>
                <a:latin typeface="Arial" panose="020B0604020202020204" pitchFamily="34" charset="0"/>
                <a:cs typeface="Arial" panose="020B0604020202020204" pitchFamily="34" charset="0"/>
              </a:rPr>
              <a:t>1. </a:t>
            </a:r>
            <a:r>
              <a:rPr lang="en-US" dirty="0" err="1" smtClean="0">
                <a:solidFill>
                  <a:schemeClr val="accent2">
                    <a:lumMod val="75000"/>
                  </a:schemeClr>
                </a:solidFill>
                <a:latin typeface="Arial" panose="020B0604020202020204" pitchFamily="34" charset="0"/>
                <a:cs typeface="Arial" panose="020B0604020202020204" pitchFamily="34" charset="0"/>
              </a:rPr>
              <a:t>Tuyển</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thành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 </a:t>
            </a:r>
            <a:r>
              <a:rPr lang="en-US" dirty="0" err="1" smtClean="0">
                <a:solidFill>
                  <a:schemeClr val="accent2">
                    <a:lumMod val="75000"/>
                  </a:schemeClr>
                </a:solidFill>
                <a:latin typeface="Arial" panose="020B0604020202020204" pitchFamily="34" charset="0"/>
                <a:cs typeface="Arial" panose="020B0604020202020204" pitchFamily="34" charset="0"/>
              </a:rPr>
              <a:t>Đơn</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đăng</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kí</a:t>
            </a:r>
            <a:r>
              <a:rPr lang="en-US" dirty="0" smtClean="0">
                <a:solidFill>
                  <a:schemeClr val="accent2">
                    <a:lumMod val="75000"/>
                  </a:schemeClr>
                </a:solidFill>
                <a:latin typeface="Arial" panose="020B0604020202020204" pitchFamily="34" charset="0"/>
                <a:cs typeface="Arial" panose="020B0604020202020204" pitchFamily="34" charset="0"/>
              </a:rPr>
              <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 </a:t>
            </a:r>
            <a:r>
              <a:rPr lang="en-US" dirty="0" err="1" smtClean="0">
                <a:solidFill>
                  <a:schemeClr val="accent2">
                    <a:lumMod val="75000"/>
                  </a:schemeClr>
                </a:solidFill>
                <a:latin typeface="Arial" panose="020B0604020202020204" pitchFamily="34" charset="0"/>
                <a:cs typeface="Arial" panose="020B0604020202020204" pitchFamily="34" charset="0"/>
              </a:rPr>
              <a:t>Bảng</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đánh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giá</a:t>
            </a:r>
            <a:r>
              <a:rPr lang="en-US" dirty="0" smtClean="0">
                <a:solidFill>
                  <a:schemeClr val="accent2">
                    <a:lumMod val="75000"/>
                  </a:schemeClr>
                </a:solidFill>
                <a:latin typeface="Arial" panose="020B0604020202020204" pitchFamily="34" charset="0"/>
                <a:cs typeface="Arial" panose="020B0604020202020204" pitchFamily="34" charset="0"/>
              </a:rPr>
              <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 </a:t>
            </a:r>
            <a:r>
              <a:rPr lang="en-US" dirty="0" err="1" smtClean="0">
                <a:solidFill>
                  <a:schemeClr val="accent2">
                    <a:lumMod val="75000"/>
                  </a:schemeClr>
                </a:solidFill>
                <a:latin typeface="Arial" panose="020B0604020202020204" pitchFamily="34" charset="0"/>
                <a:cs typeface="Arial" panose="020B0604020202020204" pitchFamily="34" charset="0"/>
              </a:rPr>
              <a:t>Câu</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hỏi</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đăng</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kí</a:t>
            </a:r>
            <a:r>
              <a:rPr lang="en-US" dirty="0" smtClean="0">
                <a:solidFill>
                  <a:schemeClr val="accent2">
                    <a:lumMod val="75000"/>
                  </a:schemeClr>
                </a:solidFill>
                <a:latin typeface="Arial" panose="020B0604020202020204" pitchFamily="34" charset="0"/>
                <a:cs typeface="Arial" panose="020B0604020202020204" pitchFamily="34" charset="0"/>
              </a:rPr>
              <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 </a:t>
            </a:r>
            <a:r>
              <a:rPr lang="en-US" dirty="0" err="1" smtClean="0">
                <a:solidFill>
                  <a:schemeClr val="accent2">
                    <a:lumMod val="75000"/>
                  </a:schemeClr>
                </a:solidFill>
                <a:latin typeface="Arial" panose="020B0604020202020204" pitchFamily="34" charset="0"/>
                <a:cs typeface="Arial" panose="020B0604020202020204" pitchFamily="34" charset="0"/>
              </a:rPr>
              <a:t>Thời</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gian</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phỏng</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vấn</a:t>
            </a:r>
            <a:r>
              <a:rPr lang="en-US" dirty="0" smtClean="0">
                <a:solidFill>
                  <a:schemeClr val="accent2">
                    <a:lumMod val="75000"/>
                  </a:schemeClr>
                </a:solidFill>
                <a:latin typeface="Arial" panose="020B0604020202020204" pitchFamily="34" charset="0"/>
                <a:cs typeface="Arial" panose="020B0604020202020204" pitchFamily="34" charset="0"/>
              </a:rPr>
              <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 </a:t>
            </a:r>
            <a:r>
              <a:rPr lang="en-US" dirty="0" err="1" smtClean="0">
                <a:solidFill>
                  <a:schemeClr val="accent2">
                    <a:lumMod val="75000"/>
                  </a:schemeClr>
                </a:solidFill>
                <a:latin typeface="Arial" panose="020B0604020202020204" pitchFamily="34" charset="0"/>
                <a:cs typeface="Arial" panose="020B0604020202020204" pitchFamily="34" charset="0"/>
              </a:rPr>
              <a:t>Cài</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đặt</a:t>
            </a:r>
            <a:endParaRPr lang="en-US"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3837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31859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1" cy="6857999"/>
          </a:xfrm>
          <a:prstGeom prst="rect">
            <a:avLst/>
          </a:prstGeom>
        </p:spPr>
      </p:pic>
    </p:spTree>
    <p:extLst>
      <p:ext uri="{BB962C8B-B14F-4D97-AF65-F5344CB8AC3E}">
        <p14:creationId xmlns:p14="http://schemas.microsoft.com/office/powerpoint/2010/main" val="130627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4755188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96" y="1584155"/>
            <a:ext cx="9465288" cy="4215066"/>
          </a:xfrm>
        </p:spPr>
        <p:txBody>
          <a:bodyPr>
            <a:noAutofit/>
          </a:bodyPr>
          <a:lstStyle/>
          <a:p>
            <a:pPr marL="82296"/>
            <a:r>
              <a:rPr lang="en-US" sz="2000" dirty="0" smtClean="0">
                <a:solidFill>
                  <a:schemeClr val="accent2">
                    <a:lumMod val="50000"/>
                  </a:schemeClr>
                </a:solidFill>
                <a:latin typeface="Arial" panose="020B0604020202020204" pitchFamily="34" charset="0"/>
                <a:cs typeface="Arial" panose="020B0604020202020204" pitchFamily="34" charset="0"/>
              </a:rPr>
              <a:t/>
            </a:r>
            <a:br>
              <a:rPr lang="en-US" sz="2000" dirty="0" smtClean="0">
                <a:solidFill>
                  <a:schemeClr val="accent2">
                    <a:lumMod val="50000"/>
                  </a:schemeClr>
                </a:solidFill>
                <a:latin typeface="Arial" panose="020B0604020202020204" pitchFamily="34" charset="0"/>
                <a:cs typeface="Arial" panose="020B0604020202020204" pitchFamily="34" charset="0"/>
              </a:rPr>
            </a:br>
            <a:r>
              <a:rPr lang="en-US" sz="2000" dirty="0">
                <a:solidFill>
                  <a:schemeClr val="accent2">
                    <a:lumMod val="50000"/>
                  </a:schemeClr>
                </a:solidFill>
                <a:latin typeface="Arial" panose="020B0604020202020204" pitchFamily="34" charset="0"/>
                <a:cs typeface="Arial" panose="020B0604020202020204" pitchFamily="34" charset="0"/>
              </a:rPr>
              <a:t/>
            </a:r>
            <a:br>
              <a:rPr lang="en-US" sz="2000" dirty="0">
                <a:solidFill>
                  <a:schemeClr val="accent2">
                    <a:lumMod val="50000"/>
                  </a:schemeClr>
                </a:solidFill>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	</a:t>
            </a:r>
            <a:r>
              <a:rPr lang="en-US" sz="4000" smtClean="0">
                <a:solidFill>
                  <a:schemeClr val="accent2">
                    <a:lumMod val="75000"/>
                  </a:schemeClr>
                </a:solidFill>
                <a:latin typeface="Arial" panose="020B0604020202020204" pitchFamily="34" charset="0"/>
                <a:cs typeface="Arial" panose="020B0604020202020204" pitchFamily="34" charset="0"/>
              </a:rPr>
              <a:t>I</a:t>
            </a:r>
            <a:r>
              <a:rPr lang="en-US" sz="4000" dirty="0" smtClean="0">
                <a:solidFill>
                  <a:schemeClr val="accent2">
                    <a:lumMod val="75000"/>
                  </a:schemeClr>
                </a:solidFill>
                <a:latin typeface="Arial" panose="020B0604020202020204" pitchFamily="34" charset="0"/>
                <a:cs typeface="Arial" panose="020B0604020202020204" pitchFamily="34" charset="0"/>
              </a:rPr>
              <a:t>.</a:t>
            </a:r>
            <a:r>
              <a:rPr lang="en-US" sz="4000" smtClean="0">
                <a:solidFill>
                  <a:schemeClr val="accent2">
                    <a:lumMod val="75000"/>
                  </a:schemeClr>
                </a:solidFill>
                <a:latin typeface="Arial" panose="020B0604020202020204" pitchFamily="34" charset="0"/>
                <a:cs typeface="Arial" panose="020B0604020202020204" pitchFamily="34" charset="0"/>
              </a:rPr>
              <a:t>		Giới </a:t>
            </a:r>
            <a:r>
              <a:rPr lang="en-US" sz="4000" dirty="0" err="1">
                <a:solidFill>
                  <a:schemeClr val="accent2">
                    <a:lumMod val="75000"/>
                  </a:schemeClr>
                </a:solidFill>
                <a:latin typeface="Arial" panose="020B0604020202020204" pitchFamily="34" charset="0"/>
                <a:cs typeface="Arial" panose="020B0604020202020204" pitchFamily="34" charset="0"/>
              </a:rPr>
              <a:t>thiệu</a:t>
            </a:r>
            <a:r>
              <a:rPr lang="en-US" sz="4000" dirty="0">
                <a:solidFill>
                  <a:schemeClr val="accent2">
                    <a:lumMod val="75000"/>
                  </a:schemeClr>
                </a:solidFill>
                <a:latin typeface="Arial" panose="020B0604020202020204" pitchFamily="34" charset="0"/>
                <a:cs typeface="Arial" panose="020B0604020202020204" pitchFamily="34" charset="0"/>
              </a:rPr>
              <a:t> </a:t>
            </a:r>
            <a:r>
              <a:rPr lang="en-US" sz="4000" dirty="0" err="1">
                <a:solidFill>
                  <a:schemeClr val="accent2">
                    <a:lumMod val="75000"/>
                  </a:schemeClr>
                </a:solidFill>
                <a:latin typeface="Arial" panose="020B0604020202020204" pitchFamily="34" charset="0"/>
                <a:cs typeface="Arial" panose="020B0604020202020204" pitchFamily="34" charset="0"/>
              </a:rPr>
              <a:t>bài</a:t>
            </a:r>
            <a:r>
              <a:rPr lang="en-US" sz="4000" dirty="0">
                <a:solidFill>
                  <a:schemeClr val="accent2">
                    <a:lumMod val="75000"/>
                  </a:schemeClr>
                </a:solidFill>
                <a:latin typeface="Arial" panose="020B0604020202020204" pitchFamily="34" charset="0"/>
                <a:cs typeface="Arial" panose="020B0604020202020204" pitchFamily="34" charset="0"/>
              </a:rPr>
              <a:t> </a:t>
            </a:r>
            <a:r>
              <a:rPr lang="en-US" sz="4000" dirty="0" err="1">
                <a:solidFill>
                  <a:schemeClr val="accent2">
                    <a:lumMod val="75000"/>
                  </a:schemeClr>
                </a:solidFill>
                <a:latin typeface="Arial" panose="020B0604020202020204" pitchFamily="34" charset="0"/>
                <a:cs typeface="Arial" panose="020B0604020202020204" pitchFamily="34" charset="0"/>
              </a:rPr>
              <a:t>toán</a:t>
            </a:r>
            <a:r>
              <a:rPr lang="en-US" sz="4000" dirty="0">
                <a:solidFill>
                  <a:schemeClr val="accent2">
                    <a:lumMod val="75000"/>
                  </a:schemeClr>
                </a:solidFill>
                <a:latin typeface="Arial" panose="020B0604020202020204" pitchFamily="34" charset="0"/>
                <a:cs typeface="Arial" panose="020B0604020202020204" pitchFamily="34" charset="0"/>
              </a:rPr>
              <a:t/>
            </a:r>
            <a:br>
              <a:rPr lang="en-US" sz="4000" dirty="0">
                <a:solidFill>
                  <a:schemeClr val="accent2">
                    <a:lumMod val="75000"/>
                  </a:schemeClr>
                </a:solidFill>
                <a:latin typeface="Arial" panose="020B0604020202020204" pitchFamily="34" charset="0"/>
                <a:cs typeface="Arial" panose="020B0604020202020204" pitchFamily="34" charset="0"/>
              </a:rPr>
            </a:b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smtClean="0">
                <a:solidFill>
                  <a:schemeClr val="accent2">
                    <a:lumMod val="75000"/>
                  </a:schemeClr>
                </a:solidFill>
                <a:latin typeface="Arial" panose="020B0604020202020204" pitchFamily="34" charset="0"/>
                <a:cs typeface="Arial" panose="020B0604020202020204" pitchFamily="34" charset="0"/>
              </a:rPr>
              <a:t>	</a:t>
            </a:r>
            <a:r>
              <a:rPr lang="en-US" sz="4000" dirty="0" smtClean="0">
                <a:solidFill>
                  <a:schemeClr val="accent2">
                    <a:lumMod val="75000"/>
                  </a:schemeClr>
                </a:solidFill>
                <a:latin typeface="Arial" panose="020B0604020202020204" pitchFamily="34" charset="0"/>
                <a:cs typeface="Arial" panose="020B0604020202020204" pitchFamily="34" charset="0"/>
              </a:rPr>
              <a:t>	II.</a:t>
            </a:r>
            <a:r>
              <a:rPr lang="en-US" sz="4000" smtClean="0">
                <a:solidFill>
                  <a:schemeClr val="accent2">
                    <a:lumMod val="75000"/>
                  </a:schemeClr>
                </a:solidFill>
                <a:latin typeface="Arial" panose="020B0604020202020204" pitchFamily="34" charset="0"/>
                <a:cs typeface="Arial" panose="020B0604020202020204" pitchFamily="34" charset="0"/>
              </a:rPr>
              <a:t>		Phân </a:t>
            </a:r>
            <a:r>
              <a:rPr lang="en-US" sz="4000" dirty="0" err="1">
                <a:solidFill>
                  <a:schemeClr val="accent2">
                    <a:lumMod val="75000"/>
                  </a:schemeClr>
                </a:solidFill>
                <a:latin typeface="Arial" panose="020B0604020202020204" pitchFamily="34" charset="0"/>
                <a:cs typeface="Arial" panose="020B0604020202020204" pitchFamily="34" charset="0"/>
              </a:rPr>
              <a:t>tích</a:t>
            </a:r>
            <a:r>
              <a:rPr lang="en-US" sz="4000" dirty="0">
                <a:solidFill>
                  <a:schemeClr val="accent2">
                    <a:lumMod val="75000"/>
                  </a:schemeClr>
                </a:solidFill>
                <a:latin typeface="Arial" panose="020B0604020202020204" pitchFamily="34" charset="0"/>
                <a:cs typeface="Arial" panose="020B0604020202020204" pitchFamily="34" charset="0"/>
              </a:rPr>
              <a:t> </a:t>
            </a:r>
            <a:r>
              <a:rPr lang="en-US" sz="4000" dirty="0" err="1">
                <a:solidFill>
                  <a:schemeClr val="accent2">
                    <a:lumMod val="75000"/>
                  </a:schemeClr>
                </a:solidFill>
                <a:latin typeface="Arial" panose="020B0604020202020204" pitchFamily="34" charset="0"/>
                <a:cs typeface="Arial" panose="020B0604020202020204" pitchFamily="34" charset="0"/>
              </a:rPr>
              <a:t>thiết</a:t>
            </a:r>
            <a:r>
              <a:rPr lang="en-US" sz="4000" dirty="0">
                <a:solidFill>
                  <a:schemeClr val="accent2">
                    <a:lumMod val="75000"/>
                  </a:schemeClr>
                </a:solidFill>
                <a:latin typeface="Arial" panose="020B0604020202020204" pitchFamily="34" charset="0"/>
                <a:cs typeface="Arial" panose="020B0604020202020204" pitchFamily="34" charset="0"/>
              </a:rPr>
              <a:t> </a:t>
            </a:r>
            <a:r>
              <a:rPr lang="en-US" sz="4000" dirty="0" err="1">
                <a:solidFill>
                  <a:schemeClr val="accent2">
                    <a:lumMod val="75000"/>
                  </a:schemeClr>
                </a:solidFill>
                <a:latin typeface="Arial" panose="020B0604020202020204" pitchFamily="34" charset="0"/>
                <a:cs typeface="Arial" panose="020B0604020202020204" pitchFamily="34" charset="0"/>
              </a:rPr>
              <a:t>kế</a:t>
            </a:r>
            <a:r>
              <a:rPr lang="en-US" sz="4000" dirty="0">
                <a:solidFill>
                  <a:schemeClr val="accent2">
                    <a:lumMod val="75000"/>
                  </a:schemeClr>
                </a:solidFill>
                <a:latin typeface="Arial" panose="020B0604020202020204" pitchFamily="34" charset="0"/>
                <a:cs typeface="Arial" panose="020B0604020202020204" pitchFamily="34" charset="0"/>
              </a:rPr>
              <a:t> </a:t>
            </a:r>
            <a:r>
              <a:rPr lang="en-US" sz="4000" dirty="0" err="1">
                <a:solidFill>
                  <a:schemeClr val="accent2">
                    <a:lumMod val="75000"/>
                  </a:schemeClr>
                </a:solidFill>
                <a:latin typeface="Arial" panose="020B0604020202020204" pitchFamily="34" charset="0"/>
                <a:cs typeface="Arial" panose="020B0604020202020204" pitchFamily="34" charset="0"/>
              </a:rPr>
              <a:t>hệ</a:t>
            </a:r>
            <a:r>
              <a:rPr lang="en-US" sz="4000" dirty="0">
                <a:solidFill>
                  <a:schemeClr val="accent2">
                    <a:lumMod val="75000"/>
                  </a:schemeClr>
                </a:solidFill>
                <a:latin typeface="Arial" panose="020B0604020202020204" pitchFamily="34" charset="0"/>
                <a:cs typeface="Arial" panose="020B0604020202020204" pitchFamily="34" charset="0"/>
              </a:rPr>
              <a:t> </a:t>
            </a:r>
            <a:r>
              <a:rPr lang="en-US" sz="4000" dirty="0" err="1">
                <a:solidFill>
                  <a:schemeClr val="accent2">
                    <a:lumMod val="75000"/>
                  </a:schemeClr>
                </a:solidFill>
                <a:latin typeface="Arial" panose="020B0604020202020204" pitchFamily="34" charset="0"/>
                <a:cs typeface="Arial" panose="020B0604020202020204" pitchFamily="34" charset="0"/>
              </a:rPr>
              <a:t>thống</a:t>
            </a:r>
            <a:r>
              <a:rPr lang="en-US" sz="4000" dirty="0">
                <a:solidFill>
                  <a:schemeClr val="accent2">
                    <a:lumMod val="75000"/>
                  </a:schemeClr>
                </a:solidFill>
                <a:latin typeface="Arial" panose="020B0604020202020204" pitchFamily="34" charset="0"/>
                <a:cs typeface="Arial" panose="020B0604020202020204" pitchFamily="34" charset="0"/>
              </a:rPr>
              <a:t/>
            </a:r>
            <a:br>
              <a:rPr lang="en-US" sz="4000" dirty="0">
                <a:solidFill>
                  <a:schemeClr val="accent2">
                    <a:lumMod val="75000"/>
                  </a:schemeClr>
                </a:solidFill>
                <a:latin typeface="Arial" panose="020B0604020202020204" pitchFamily="34" charset="0"/>
                <a:cs typeface="Arial" panose="020B0604020202020204" pitchFamily="34" charset="0"/>
              </a:rPr>
            </a:br>
            <a:r>
              <a:rPr lang="en-US" sz="4000" smtClean="0">
                <a:solidFill>
                  <a:schemeClr val="accent2">
                    <a:lumMod val="75000"/>
                  </a:schemeClr>
                </a:solidFill>
                <a:latin typeface="Arial" panose="020B0604020202020204" pitchFamily="34" charset="0"/>
                <a:cs typeface="Arial" panose="020B0604020202020204" pitchFamily="34" charset="0"/>
              </a:rPr>
              <a:t>	</a:t>
            </a:r>
            <a:r>
              <a:rPr lang="en-US" sz="4000" dirty="0" smtClean="0">
                <a:solidFill>
                  <a:schemeClr val="accent2">
                    <a:lumMod val="75000"/>
                  </a:schemeClr>
                </a:solidFill>
                <a:latin typeface="Arial" panose="020B0604020202020204" pitchFamily="34" charset="0"/>
                <a:cs typeface="Arial" panose="020B0604020202020204" pitchFamily="34" charset="0"/>
              </a:rPr>
              <a:t>		III.	</a:t>
            </a:r>
            <a:r>
              <a:rPr lang="en-US" sz="4000" dirty="0" err="1" smtClean="0">
                <a:solidFill>
                  <a:schemeClr val="accent2">
                    <a:lumMod val="75000"/>
                  </a:schemeClr>
                </a:solidFill>
                <a:latin typeface="Arial" panose="020B0604020202020204" pitchFamily="34" charset="0"/>
                <a:cs typeface="Arial" panose="020B0604020202020204" pitchFamily="34" charset="0"/>
              </a:rPr>
              <a:t>Mô</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a:solidFill>
                  <a:schemeClr val="accent2">
                    <a:lumMod val="75000"/>
                  </a:schemeClr>
                </a:solidFill>
                <a:latin typeface="Arial" panose="020B0604020202020204" pitchFamily="34" charset="0"/>
                <a:cs typeface="Arial" panose="020B0604020202020204" pitchFamily="34" charset="0"/>
              </a:rPr>
              <a:t>tả</a:t>
            </a:r>
            <a:r>
              <a:rPr lang="en-US" sz="4000" dirty="0">
                <a:solidFill>
                  <a:schemeClr val="accent2">
                    <a:lumMod val="75000"/>
                  </a:schemeClr>
                </a:solidFill>
                <a:latin typeface="Arial" panose="020B0604020202020204" pitchFamily="34" charset="0"/>
                <a:cs typeface="Arial" panose="020B0604020202020204" pitchFamily="34" charset="0"/>
              </a:rPr>
              <a:t> </a:t>
            </a:r>
            <a:r>
              <a:rPr lang="en-US" sz="4000" dirty="0" err="1">
                <a:solidFill>
                  <a:schemeClr val="accent2">
                    <a:lumMod val="75000"/>
                  </a:schemeClr>
                </a:solidFill>
                <a:latin typeface="Arial" panose="020B0604020202020204" pitchFamily="34" charset="0"/>
                <a:cs typeface="Arial" panose="020B0604020202020204" pitchFamily="34" charset="0"/>
              </a:rPr>
              <a:t>chương</a:t>
            </a:r>
            <a:r>
              <a:rPr lang="en-US" sz="4000" dirty="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trình</a:t>
            </a:r>
            <a:r>
              <a:rPr lang="en-US" sz="4000" smtClean="0">
                <a:solidFill>
                  <a:schemeClr val="accent2">
                    <a:lumMod val="75000"/>
                  </a:schemeClr>
                </a:solidFill>
                <a:latin typeface="Arial" panose="020B0604020202020204" pitchFamily="34" charset="0"/>
                <a:cs typeface="Arial" panose="020B0604020202020204" pitchFamily="34" charset="0"/>
              </a:rPr>
              <a:t/>
            </a:r>
            <a:br>
              <a:rPr lang="en-US" sz="4000" smtClean="0">
                <a:solidFill>
                  <a:schemeClr val="accent2">
                    <a:lumMod val="75000"/>
                  </a:schemeClr>
                </a:solidFill>
                <a:latin typeface="Arial" panose="020B0604020202020204" pitchFamily="34" charset="0"/>
                <a:cs typeface="Arial" panose="020B0604020202020204" pitchFamily="34" charset="0"/>
              </a:rPr>
            </a:br>
            <a:r>
              <a:rPr lang="en-US" sz="4000" dirty="0" smtClean="0">
                <a:solidFill>
                  <a:schemeClr val="accent2">
                    <a:lumMod val="75000"/>
                  </a:schemeClr>
                </a:solidFill>
                <a:latin typeface="Arial" panose="020B0604020202020204" pitchFamily="34" charset="0"/>
                <a:cs typeface="Arial" panose="020B0604020202020204" pitchFamily="34" charset="0"/>
              </a:rPr>
              <a:t>			V.</a:t>
            </a:r>
            <a:r>
              <a:rPr lang="en-US" sz="4000" smtClean="0">
                <a:solidFill>
                  <a:schemeClr val="accent2">
                    <a:lumMod val="75000"/>
                  </a:schemeClr>
                </a:solidFill>
                <a:latin typeface="Arial" panose="020B0604020202020204" pitchFamily="34" charset="0"/>
                <a:cs typeface="Arial" panose="020B0604020202020204" pitchFamily="34" charset="0"/>
              </a:rPr>
              <a:t>		Demo </a:t>
            </a:r>
            <a:r>
              <a:rPr lang="en-US" sz="4000" err="1" smtClean="0">
                <a:solidFill>
                  <a:schemeClr val="accent2">
                    <a:lumMod val="75000"/>
                  </a:schemeClr>
                </a:solidFill>
                <a:latin typeface="Arial" panose="020B0604020202020204" pitchFamily="34" charset="0"/>
                <a:cs typeface="Arial" panose="020B0604020202020204" pitchFamily="34" charset="0"/>
              </a:rPr>
              <a:t>hệ</a:t>
            </a:r>
            <a:r>
              <a:rPr lang="en-US" sz="4000" smtClean="0">
                <a:solidFill>
                  <a:schemeClr val="accent2">
                    <a:lumMod val="75000"/>
                  </a:schemeClr>
                </a:solidFill>
                <a:latin typeface="Arial" panose="020B0604020202020204" pitchFamily="34" charset="0"/>
                <a:cs typeface="Arial" panose="020B0604020202020204" pitchFamily="34" charset="0"/>
              </a:rPr>
              <a:t> thống</a:t>
            </a:r>
            <a:br>
              <a:rPr lang="en-US" sz="4000" smtClean="0">
                <a:solidFill>
                  <a:schemeClr val="accent2">
                    <a:lumMod val="75000"/>
                  </a:schemeClr>
                </a:solidFill>
                <a:latin typeface="Arial" panose="020B0604020202020204" pitchFamily="34" charset="0"/>
                <a:cs typeface="Arial" panose="020B0604020202020204" pitchFamily="34" charset="0"/>
              </a:rPr>
            </a:br>
            <a:r>
              <a:rPr lang="en-US" sz="4000" smtClean="0">
                <a:solidFill>
                  <a:schemeClr val="accent2">
                    <a:lumMod val="75000"/>
                  </a:schemeClr>
                </a:solidFill>
                <a:latin typeface="Arial" panose="020B0604020202020204" pitchFamily="34" charset="0"/>
                <a:cs typeface="Arial" panose="020B0604020202020204" pitchFamily="34" charset="0"/>
              </a:rPr>
              <a:t>			VI.	Kết luận và hướng phát triển</a:t>
            </a:r>
            <a:r>
              <a:rPr lang="en-US" sz="4000" dirty="0">
                <a:solidFill>
                  <a:schemeClr val="tx1"/>
                </a:solidFill>
                <a:latin typeface="Arial" panose="020B0604020202020204" pitchFamily="34" charset="0"/>
                <a:cs typeface="Arial" panose="020B0604020202020204" pitchFamily="34" charset="0"/>
              </a:rPr>
              <a:t/>
            </a:r>
            <a:br>
              <a:rPr lang="en-US" sz="4000" dirty="0">
                <a:solidFill>
                  <a:schemeClr val="tx1"/>
                </a:solidFill>
                <a:latin typeface="Arial" panose="020B0604020202020204" pitchFamily="34" charset="0"/>
                <a:cs typeface="Arial" panose="020B0604020202020204" pitchFamily="34" charset="0"/>
              </a:rPr>
            </a:br>
            <a:endParaRPr lang="en-US" sz="4000"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1359568" y="336884"/>
            <a:ext cx="5221706" cy="830997"/>
          </a:xfrm>
          <a:prstGeom prst="rect">
            <a:avLst/>
          </a:prstGeom>
          <a:noFill/>
        </p:spPr>
        <p:txBody>
          <a:bodyPr wrap="square" rtlCol="0">
            <a:spAutoFit/>
          </a:bodyPr>
          <a:lstStyle/>
          <a:p>
            <a:r>
              <a:rPr lang="en-US" sz="4800" dirty="0" smtClean="0">
                <a:solidFill>
                  <a:schemeClr val="accent2">
                    <a:lumMod val="50000"/>
                  </a:schemeClr>
                </a:solidFill>
                <a:latin typeface="Times New Roman" panose="02020603050405020304" pitchFamily="18" charset="0"/>
                <a:cs typeface="Times New Roman" panose="02020603050405020304" pitchFamily="18" charset="0"/>
              </a:rPr>
              <a:t>NỘI DUNG</a:t>
            </a:r>
            <a:endParaRPr lang="en-US" sz="4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35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9813269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239495" cy="6858000"/>
          </a:xfrm>
          <a:prstGeom prst="rect">
            <a:avLst/>
          </a:prstGeom>
        </p:spPr>
      </p:pic>
    </p:spTree>
    <p:extLst>
      <p:ext uri="{BB962C8B-B14F-4D97-AF65-F5344CB8AC3E}">
        <p14:creationId xmlns:p14="http://schemas.microsoft.com/office/powerpoint/2010/main" val="19334475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smtClean="0">
                <a:solidFill>
                  <a:schemeClr val="accent2">
                    <a:lumMod val="50000"/>
                  </a:schemeClr>
                </a:solidFill>
                <a:latin typeface="Arial" panose="020B0604020202020204" pitchFamily="34" charset="0"/>
                <a:cs typeface="Arial" panose="020B0604020202020204" pitchFamily="34" charset="0"/>
              </a:rPr>
              <a:t>Quản</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trị</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hệ</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thống</a:t>
            </a:r>
            <a:r>
              <a:rPr lang="en-US" sz="4400" dirty="0" smtClean="0">
                <a:solidFill>
                  <a:schemeClr val="accent2">
                    <a:lumMod val="50000"/>
                  </a:schemeClr>
                </a:solidFill>
                <a:latin typeface="Arial" panose="020B0604020202020204" pitchFamily="34" charset="0"/>
                <a:cs typeface="Arial" panose="020B0604020202020204" pitchFamily="34" charset="0"/>
              </a:rPr>
              <a:t> </a:t>
            </a:r>
            <a:br>
              <a:rPr lang="en-US" sz="4400" dirty="0" smtClean="0">
                <a:solidFill>
                  <a:schemeClr val="accent2">
                    <a:lumMod val="50000"/>
                  </a:schemeClr>
                </a:solidFill>
                <a:latin typeface="Arial" panose="020B0604020202020204" pitchFamily="34" charset="0"/>
                <a:cs typeface="Arial" panose="020B0604020202020204" pitchFamily="34" charset="0"/>
              </a:rPr>
            </a:br>
            <a:r>
              <a:rPr lang="en-US" sz="4400" dirty="0">
                <a:solidFill>
                  <a:schemeClr val="accent2">
                    <a:lumMod val="50000"/>
                  </a:schemeClr>
                </a:solidFill>
                <a:latin typeface="Arial" panose="020B0604020202020204" pitchFamily="34" charset="0"/>
                <a:cs typeface="Arial" panose="020B0604020202020204" pitchFamily="34" charset="0"/>
              </a:rPr>
              <a:t/>
            </a:r>
            <a:br>
              <a:rPr lang="en-US" sz="4400" dirty="0">
                <a:solidFill>
                  <a:schemeClr val="accent2">
                    <a:lumMod val="50000"/>
                  </a:schemeClr>
                </a:solidFill>
                <a:latin typeface="Arial" panose="020B0604020202020204" pitchFamily="34" charset="0"/>
                <a:cs typeface="Arial" panose="020B0604020202020204" pitchFamily="34" charset="0"/>
              </a:rPr>
            </a:br>
            <a:r>
              <a:rPr lang="en-US" sz="4400" dirty="0" smtClean="0">
                <a:solidFill>
                  <a:schemeClr val="accent2">
                    <a:lumMod val="50000"/>
                  </a:schemeClr>
                </a:solidFill>
                <a:latin typeface="Arial" panose="020B0604020202020204" pitchFamily="34" charset="0"/>
                <a:cs typeface="Arial" panose="020B0604020202020204" pitchFamily="34" charset="0"/>
              </a:rPr>
              <a:t/>
            </a:r>
            <a:br>
              <a:rPr lang="en-US" sz="4400" dirty="0" smtClean="0">
                <a:solidFill>
                  <a:schemeClr val="accent2">
                    <a:lumMod val="50000"/>
                  </a:schemeClr>
                </a:solidFill>
                <a:latin typeface="Arial" panose="020B0604020202020204" pitchFamily="34" charset="0"/>
                <a:cs typeface="Arial" panose="020B0604020202020204" pitchFamily="34" charset="0"/>
              </a:rPr>
            </a:br>
            <a:r>
              <a:rPr lang="en-US" sz="2700" dirty="0" smtClean="0">
                <a:solidFill>
                  <a:schemeClr val="accent2">
                    <a:lumMod val="50000"/>
                  </a:schemeClr>
                </a:solidFill>
                <a:latin typeface="Arial" panose="020B0604020202020204" pitchFamily="34" charset="0"/>
                <a:cs typeface="Arial" panose="020B0604020202020204" pitchFamily="34" charset="0"/>
              </a:rPr>
              <a:t/>
            </a:r>
            <a:br>
              <a:rPr lang="en-US" sz="2700" dirty="0" smtClean="0">
                <a:solidFill>
                  <a:schemeClr val="accent2">
                    <a:lumMod val="50000"/>
                  </a:schemeClr>
                </a:solidFill>
                <a:latin typeface="Arial" panose="020B0604020202020204" pitchFamily="34" charset="0"/>
                <a:cs typeface="Arial" panose="020B0604020202020204" pitchFamily="34" charset="0"/>
              </a:rPr>
            </a:br>
            <a:r>
              <a:rPr lang="en-US" sz="2700" dirty="0" smtClean="0">
                <a:solidFill>
                  <a:schemeClr val="accent2">
                    <a:lumMod val="50000"/>
                  </a:schemeClr>
                </a:solidFill>
                <a:latin typeface="Arial" panose="020B0604020202020204" pitchFamily="34" charset="0"/>
                <a:cs typeface="Arial" panose="020B0604020202020204" pitchFamily="34" charset="0"/>
              </a:rPr>
              <a:t>		</a:t>
            </a:r>
            <a:r>
              <a:rPr lang="en-US" dirty="0" smtClean="0">
                <a:solidFill>
                  <a:schemeClr val="accent2">
                    <a:lumMod val="75000"/>
                  </a:schemeClr>
                </a:solidFill>
                <a:latin typeface="Arial" panose="020B0604020202020204" pitchFamily="34" charset="0"/>
                <a:cs typeface="Arial" panose="020B0604020202020204" pitchFamily="34" charset="0"/>
              </a:rPr>
              <a:t>2. </a:t>
            </a:r>
            <a:r>
              <a:rPr lang="en-US" dirty="0" err="1" smtClean="0">
                <a:solidFill>
                  <a:schemeClr val="accent2">
                    <a:lumMod val="75000"/>
                  </a:schemeClr>
                </a:solidFill>
                <a:latin typeface="Arial" panose="020B0604020202020204" pitchFamily="34" charset="0"/>
                <a:cs typeface="Arial" panose="020B0604020202020204" pitchFamily="34" charset="0"/>
              </a:rPr>
              <a:t>Thành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 </a:t>
            </a:r>
            <a:r>
              <a:rPr lang="en-US" dirty="0" err="1" smtClean="0">
                <a:solidFill>
                  <a:schemeClr val="accent2">
                    <a:lumMod val="75000"/>
                  </a:schemeClr>
                </a:solidFill>
                <a:latin typeface="Arial" panose="020B0604020202020204" pitchFamily="34" charset="0"/>
                <a:cs typeface="Arial" panose="020B0604020202020204" pitchFamily="34" charset="0"/>
              </a:rPr>
              <a:t>Thành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a:t>
            </a:r>
            <a:br>
              <a:rPr lang="en-US" dirty="0" smtClean="0">
                <a:solidFill>
                  <a:schemeClr val="accent2">
                    <a:lumMod val="75000"/>
                  </a:schemeClr>
                </a:solidFill>
                <a:latin typeface="Arial" panose="020B0604020202020204" pitchFamily="34" charset="0"/>
                <a:cs typeface="Arial" panose="020B0604020202020204" pitchFamily="34" charset="0"/>
              </a:rPr>
            </a:br>
            <a:r>
              <a:rPr lang="en-US" dirty="0" smtClean="0">
                <a:solidFill>
                  <a:schemeClr val="accent2">
                    <a:lumMod val="75000"/>
                  </a:schemeClr>
                </a:solidFill>
                <a:latin typeface="Arial" panose="020B0604020202020204" pitchFamily="34" charset="0"/>
                <a:cs typeface="Arial" panose="020B0604020202020204" pitchFamily="34" charset="0"/>
              </a:rPr>
              <a:t>			* </a:t>
            </a:r>
            <a:r>
              <a:rPr lang="en-US" dirty="0" err="1" smtClean="0">
                <a:solidFill>
                  <a:schemeClr val="accent2">
                    <a:lumMod val="75000"/>
                  </a:schemeClr>
                </a:solidFill>
                <a:latin typeface="Arial" panose="020B0604020202020204" pitchFamily="34" charset="0"/>
                <a:cs typeface="Arial" panose="020B0604020202020204" pitchFamily="34" charset="0"/>
              </a:rPr>
              <a:t>Nhóm</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thành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a:solidFill>
                  <a:schemeClr val="accent2">
                    <a:lumMod val="7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899387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214076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0117"/>
            <a:ext cx="8596668" cy="1320800"/>
          </a:xfrm>
        </p:spPr>
        <p:txBody>
          <a:bodyPr>
            <a:normAutofit fontScale="90000"/>
          </a:bodyPr>
          <a:lstStyle/>
          <a:p>
            <a:r>
              <a:rPr lang="en-US" dirty="0" smtClean="0">
                <a:solidFill>
                  <a:schemeClr val="accent2">
                    <a:lumMod val="75000"/>
                  </a:schemeClr>
                </a:solidFill>
                <a:latin typeface="Arial" panose="020B0604020202020204" pitchFamily="34" charset="0"/>
                <a:cs typeface="Arial" panose="020B0604020202020204" pitchFamily="34" charset="0"/>
              </a:rPr>
              <a:t>Click </a:t>
            </a:r>
            <a:r>
              <a:rPr lang="en-US" dirty="0" err="1" smtClean="0">
                <a:solidFill>
                  <a:schemeClr val="accent2">
                    <a:lumMod val="75000"/>
                  </a:schemeClr>
                </a:solidFill>
                <a:latin typeface="Arial" panose="020B0604020202020204" pitchFamily="34" charset="0"/>
                <a:cs typeface="Arial" panose="020B0604020202020204" pitchFamily="34" charset="0"/>
              </a:rPr>
              <a:t>vào</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mục</a:t>
            </a:r>
            <a:r>
              <a:rPr lang="en-US" dirty="0" smtClean="0">
                <a:solidFill>
                  <a:schemeClr val="accent2">
                    <a:lumMod val="75000"/>
                  </a:schemeClr>
                </a:solidFill>
                <a:latin typeface="Arial" panose="020B0604020202020204" pitchFamily="34" charset="0"/>
                <a:cs typeface="Arial" panose="020B0604020202020204" pitchFamily="34" charset="0"/>
              </a:rPr>
              <a:t> CHI TIẾT </a:t>
            </a:r>
            <a:r>
              <a:rPr lang="en-US" dirty="0" err="1" smtClean="0">
                <a:solidFill>
                  <a:schemeClr val="accent2">
                    <a:lumMod val="75000"/>
                  </a:schemeClr>
                </a:solidFill>
                <a:latin typeface="Arial" panose="020B0604020202020204" pitchFamily="34" charset="0"/>
                <a:cs typeface="Arial" panose="020B0604020202020204" pitchFamily="34" charset="0"/>
              </a:rPr>
              <a:t>để</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biết</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cụ</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thể</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thông</a:t>
            </a:r>
            <a:r>
              <a:rPr lang="en-US" dirty="0" smtClean="0">
                <a:solidFill>
                  <a:schemeClr val="accent2">
                    <a:lumMod val="75000"/>
                  </a:schemeClr>
                </a:solidFill>
                <a:latin typeface="Arial" panose="020B0604020202020204" pitchFamily="34" charset="0"/>
                <a:cs typeface="Arial" panose="020B0604020202020204" pitchFamily="34" charset="0"/>
              </a:rPr>
              <a:t> tin </a:t>
            </a:r>
            <a:r>
              <a:rPr lang="en-US" dirty="0" err="1" smtClean="0">
                <a:solidFill>
                  <a:schemeClr val="accent2">
                    <a:lumMod val="75000"/>
                  </a:schemeClr>
                </a:solidFill>
                <a:latin typeface="Arial" panose="020B0604020202020204" pitchFamily="34" charset="0"/>
                <a:cs typeface="Arial" panose="020B0604020202020204" pitchFamily="34" charset="0"/>
              </a:rPr>
              <a:t>từng</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thành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Có</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thể</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sửa</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thông</a:t>
            </a:r>
            <a:r>
              <a:rPr lang="en-US" dirty="0" smtClean="0">
                <a:solidFill>
                  <a:schemeClr val="accent2">
                    <a:lumMod val="75000"/>
                  </a:schemeClr>
                </a:solidFill>
                <a:latin typeface="Arial" panose="020B0604020202020204" pitchFamily="34" charset="0"/>
                <a:cs typeface="Arial" panose="020B0604020202020204" pitchFamily="34" charset="0"/>
              </a:rPr>
              <a:t> tin </a:t>
            </a:r>
            <a:r>
              <a:rPr lang="en-US" dirty="0" err="1" smtClean="0">
                <a:solidFill>
                  <a:schemeClr val="accent2">
                    <a:lumMod val="75000"/>
                  </a:schemeClr>
                </a:solidFill>
                <a:latin typeface="Arial" panose="020B0604020202020204" pitchFamily="34" charset="0"/>
                <a:cs typeface="Arial" panose="020B0604020202020204" pitchFamily="34" charset="0"/>
              </a:rPr>
              <a:t>của</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thành</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viên</a:t>
            </a:r>
            <a:r>
              <a:rPr lang="en-US" dirty="0" smtClean="0">
                <a:solidFill>
                  <a:schemeClr val="accent2">
                    <a:lumMod val="75000"/>
                  </a:schemeClr>
                </a:solidFill>
                <a:latin typeface="Arial" panose="020B0604020202020204" pitchFamily="34" charset="0"/>
                <a:cs typeface="Arial" panose="020B0604020202020204" pitchFamily="34" charset="0"/>
              </a:rPr>
              <a:t> </a:t>
            </a:r>
            <a:r>
              <a:rPr lang="en-US" dirty="0" err="1" smtClean="0">
                <a:solidFill>
                  <a:schemeClr val="accent2">
                    <a:lumMod val="75000"/>
                  </a:schemeClr>
                </a:solidFill>
                <a:latin typeface="Arial" panose="020B0604020202020204" pitchFamily="34" charset="0"/>
                <a:cs typeface="Arial" panose="020B0604020202020204" pitchFamily="34" charset="0"/>
              </a:rPr>
              <a:t>ngay</a:t>
            </a:r>
            <a:r>
              <a:rPr lang="en-US" dirty="0" smtClean="0">
                <a:solidFill>
                  <a:schemeClr val="accent2">
                    <a:lumMod val="75000"/>
                  </a:schemeClr>
                </a:solidFill>
                <a:latin typeface="Arial" panose="020B0604020202020204" pitchFamily="34" charset="0"/>
                <a:cs typeface="Arial" panose="020B0604020202020204" pitchFamily="34" charset="0"/>
              </a:rPr>
              <a:t> ở </a:t>
            </a:r>
            <a:r>
              <a:rPr lang="en-US" dirty="0" err="1" smtClean="0">
                <a:solidFill>
                  <a:schemeClr val="accent2">
                    <a:lumMod val="75000"/>
                  </a:schemeClr>
                </a:solidFill>
                <a:latin typeface="Arial" panose="020B0604020202020204" pitchFamily="34" charset="0"/>
                <a:cs typeface="Arial" panose="020B0604020202020204" pitchFamily="34" charset="0"/>
              </a:rPr>
              <a:t>đây</a:t>
            </a:r>
            <a:r>
              <a:rPr lang="en-US" dirty="0" smtClean="0">
                <a:solidFill>
                  <a:schemeClr val="accent2">
                    <a:lumMod val="75000"/>
                  </a:schemeClr>
                </a:solidFill>
                <a:latin typeface="Arial" panose="020B0604020202020204" pitchFamily="34" charset="0"/>
                <a:cs typeface="Arial" panose="020B0604020202020204" pitchFamily="34" charset="0"/>
              </a:rPr>
              <a:t>.</a:t>
            </a:r>
            <a:br>
              <a:rPr lang="en-US" dirty="0" smtClean="0">
                <a:solidFill>
                  <a:schemeClr val="accent2">
                    <a:lumMod val="75000"/>
                  </a:schemeClr>
                </a:solidFill>
                <a:latin typeface="Arial" panose="020B0604020202020204" pitchFamily="34" charset="0"/>
                <a:cs typeface="Arial" panose="020B0604020202020204" pitchFamily="34" charset="0"/>
              </a:rPr>
            </a:br>
            <a:r>
              <a:rPr lang="en-US" sz="2400" dirty="0">
                <a:solidFill>
                  <a:schemeClr val="accent2">
                    <a:lumMod val="50000"/>
                  </a:schemeClr>
                </a:solidFill>
                <a:latin typeface="Arial" panose="020B0604020202020204" pitchFamily="34" charset="0"/>
                <a:cs typeface="Arial" panose="020B0604020202020204" pitchFamily="34" charset="0"/>
              </a:rPr>
              <a:t/>
            </a:r>
            <a:br>
              <a:rPr lang="en-US" sz="2400" dirty="0">
                <a:solidFill>
                  <a:schemeClr val="accent2">
                    <a:lumMod val="50000"/>
                  </a:schemeClr>
                </a:solidFill>
                <a:latin typeface="Arial" panose="020B0604020202020204" pitchFamily="34" charset="0"/>
                <a:cs typeface="Arial" panose="020B0604020202020204" pitchFamily="34" charset="0"/>
              </a:rPr>
            </a:br>
            <a:endParaRPr lang="en-US" sz="2400" dirty="0">
              <a:solidFill>
                <a:schemeClr val="accent2">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827154" y="2224725"/>
            <a:ext cx="6517916" cy="3509647"/>
          </a:xfrm>
          <a:prstGeom prst="rect">
            <a:avLst/>
          </a:prstGeom>
        </p:spPr>
      </p:pic>
      <p:cxnSp>
        <p:nvCxnSpPr>
          <p:cNvPr id="5" name="Straight Arrow Connector 4"/>
          <p:cNvCxnSpPr/>
          <p:nvPr/>
        </p:nvCxnSpPr>
        <p:spPr>
          <a:xfrm flipV="1">
            <a:off x="4002927" y="4292812"/>
            <a:ext cx="1034733" cy="16200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3721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83855" cy="6858000"/>
          </a:xfrm>
          <a:prstGeom prst="rect">
            <a:avLst/>
          </a:prstGeom>
        </p:spPr>
      </p:pic>
    </p:spTree>
    <p:extLst>
      <p:ext uri="{BB962C8B-B14F-4D97-AF65-F5344CB8AC3E}">
        <p14:creationId xmlns:p14="http://schemas.microsoft.com/office/powerpoint/2010/main" val="36861055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577800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865"/>
          </a:xfrm>
        </p:spPr>
        <p:txBody>
          <a:bodyPr>
            <a:noAutofit/>
          </a:bodyPr>
          <a:lstStyle/>
          <a:p>
            <a:r>
              <a:rPr lang="en-US" sz="4000" dirty="0" err="1" smtClean="0">
                <a:solidFill>
                  <a:schemeClr val="accent2">
                    <a:lumMod val="50000"/>
                  </a:schemeClr>
                </a:solidFill>
                <a:latin typeface="Arial" panose="020B0604020202020204" pitchFamily="34" charset="0"/>
                <a:cs typeface="Arial" panose="020B0604020202020204" pitchFamily="34" charset="0"/>
              </a:rPr>
              <a:t>Quản</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trị</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hệ</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thống</a:t>
            </a:r>
            <a:r>
              <a:rPr lang="en-US" sz="4000" dirty="0" smtClean="0">
                <a:solidFill>
                  <a:schemeClr val="accent2">
                    <a:lumMod val="50000"/>
                  </a:schemeClr>
                </a:solidFill>
                <a:latin typeface="Arial" panose="020B0604020202020204" pitchFamily="34" charset="0"/>
                <a:cs typeface="Arial" panose="020B0604020202020204" pitchFamily="34" charset="0"/>
              </a:rPr>
              <a:t/>
            </a:r>
            <a:br>
              <a:rPr lang="en-US" sz="4000" dirty="0" smtClean="0">
                <a:solidFill>
                  <a:schemeClr val="accent2">
                    <a:lumMod val="50000"/>
                  </a:schemeClr>
                </a:solidFill>
                <a:latin typeface="Arial" panose="020B0604020202020204" pitchFamily="34" charset="0"/>
                <a:cs typeface="Arial" panose="020B0604020202020204" pitchFamily="34" charset="0"/>
              </a:rPr>
            </a:br>
            <a:r>
              <a:rPr lang="en-US" sz="4000" dirty="0" smtClean="0">
                <a:solidFill>
                  <a:schemeClr val="accent2">
                    <a:lumMod val="50000"/>
                  </a:schemeClr>
                </a:solidFill>
                <a:latin typeface="Arial" panose="020B0604020202020204" pitchFamily="34" charset="0"/>
                <a:cs typeface="Arial" panose="020B0604020202020204" pitchFamily="34" charset="0"/>
              </a:rPr>
              <a:t/>
            </a:r>
            <a:br>
              <a:rPr lang="en-US" sz="4000" dirty="0" smtClean="0">
                <a:solidFill>
                  <a:schemeClr val="accent2">
                    <a:lumMod val="50000"/>
                  </a:schemeClr>
                </a:solidFill>
                <a:latin typeface="Arial" panose="020B0604020202020204" pitchFamily="34" charset="0"/>
                <a:cs typeface="Arial" panose="020B0604020202020204" pitchFamily="34" charset="0"/>
              </a:rPr>
            </a:br>
            <a:r>
              <a:rPr lang="en-US" sz="4000" dirty="0">
                <a:solidFill>
                  <a:schemeClr val="accent2">
                    <a:lumMod val="50000"/>
                  </a:schemeClr>
                </a:solidFill>
                <a:latin typeface="Arial" panose="020B0604020202020204" pitchFamily="34" charset="0"/>
                <a:cs typeface="Arial" panose="020B0604020202020204" pitchFamily="34" charset="0"/>
              </a:rPr>
              <a:t/>
            </a:r>
            <a:br>
              <a:rPr lang="en-US" sz="4000" dirty="0">
                <a:solidFill>
                  <a:schemeClr val="accent2">
                    <a:lumMod val="50000"/>
                  </a:schemeClr>
                </a:solidFill>
                <a:latin typeface="Arial" panose="020B0604020202020204" pitchFamily="34" charset="0"/>
                <a:cs typeface="Arial" panose="020B0604020202020204" pitchFamily="34" charset="0"/>
              </a:rPr>
            </a:b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3200" dirty="0" smtClean="0">
                <a:solidFill>
                  <a:schemeClr val="accent2">
                    <a:lumMod val="50000"/>
                  </a:schemeClr>
                </a:solidFill>
                <a:latin typeface="Arial" panose="020B0604020202020204" pitchFamily="34" charset="0"/>
                <a:cs typeface="Arial" panose="020B0604020202020204" pitchFamily="34" charset="0"/>
              </a:rPr>
              <a:t>3. </a:t>
            </a:r>
            <a:r>
              <a:rPr lang="en-US" sz="3200" dirty="0" err="1" smtClean="0">
                <a:solidFill>
                  <a:schemeClr val="accent2">
                    <a:lumMod val="50000"/>
                  </a:schemeClr>
                </a:solidFill>
                <a:latin typeface="Arial" panose="020B0604020202020204" pitchFamily="34" charset="0"/>
                <a:cs typeface="Arial" panose="020B0604020202020204" pitchFamily="34" charset="0"/>
              </a:rPr>
              <a:t>Hoạt</a:t>
            </a:r>
            <a:r>
              <a:rPr lang="en-US" sz="3200" dirty="0" smtClean="0">
                <a:solidFill>
                  <a:schemeClr val="accent2">
                    <a:lumMod val="50000"/>
                  </a:schemeClr>
                </a:solidFill>
                <a:latin typeface="Arial" panose="020B0604020202020204" pitchFamily="34" charset="0"/>
                <a:cs typeface="Arial" panose="020B0604020202020204" pitchFamily="34" charset="0"/>
              </a:rPr>
              <a:t> </a:t>
            </a:r>
            <a:r>
              <a:rPr lang="en-US" sz="3200" dirty="0" err="1" smtClean="0">
                <a:solidFill>
                  <a:schemeClr val="accent2">
                    <a:lumMod val="50000"/>
                  </a:schemeClr>
                </a:solidFill>
                <a:latin typeface="Arial" panose="020B0604020202020204" pitchFamily="34" charset="0"/>
                <a:cs typeface="Arial" panose="020B0604020202020204" pitchFamily="34" charset="0"/>
              </a:rPr>
              <a:t>động</a:t>
            </a:r>
            <a:r>
              <a:rPr lang="en-US" sz="3200" dirty="0" smtClean="0">
                <a:solidFill>
                  <a:schemeClr val="accent2">
                    <a:lumMod val="50000"/>
                  </a:schemeClr>
                </a:solidFill>
                <a:latin typeface="Arial" panose="020B0604020202020204" pitchFamily="34" charset="0"/>
                <a:cs typeface="Arial" panose="020B0604020202020204" pitchFamily="34" charset="0"/>
              </a:rPr>
              <a:t>:</a:t>
            </a:r>
            <a:r>
              <a:rPr lang="en-US" sz="3200" dirty="0">
                <a:solidFill>
                  <a:schemeClr val="accent2">
                    <a:lumMod val="50000"/>
                  </a:schemeClr>
                </a:solidFill>
              </a:rPr>
              <a:t/>
            </a:r>
            <a:br>
              <a:rPr lang="en-US" sz="3200" dirty="0">
                <a:solidFill>
                  <a:schemeClr val="accent2">
                    <a:lumMod val="50000"/>
                  </a:schemeClr>
                </a:solidFill>
              </a:rPr>
            </a:br>
            <a:r>
              <a:rPr lang="en-US" sz="3200" dirty="0" smtClean="0">
                <a:solidFill>
                  <a:schemeClr val="accent2">
                    <a:lumMod val="50000"/>
                  </a:schemeClr>
                </a:solidFill>
              </a:rPr>
              <a:t>				* </a:t>
            </a:r>
            <a:r>
              <a:rPr lang="en-US" sz="3200" dirty="0" err="1" smtClean="0">
                <a:solidFill>
                  <a:schemeClr val="accent2">
                    <a:lumMod val="50000"/>
                  </a:schemeClr>
                </a:solidFill>
                <a:latin typeface="Arial" panose="020B0604020202020204" pitchFamily="34" charset="0"/>
                <a:cs typeface="Arial" panose="020B0604020202020204" pitchFamily="34" charset="0"/>
              </a:rPr>
              <a:t>Danh</a:t>
            </a:r>
            <a:r>
              <a:rPr lang="en-US" sz="3200" dirty="0" smtClean="0">
                <a:solidFill>
                  <a:schemeClr val="accent2">
                    <a:lumMod val="50000"/>
                  </a:schemeClr>
                </a:solidFill>
                <a:latin typeface="Arial" panose="020B0604020202020204" pitchFamily="34" charset="0"/>
                <a:cs typeface="Arial" panose="020B0604020202020204" pitchFamily="34" charset="0"/>
              </a:rPr>
              <a:t> </a:t>
            </a:r>
            <a:r>
              <a:rPr lang="en-US" sz="3200" dirty="0" err="1" smtClean="0">
                <a:solidFill>
                  <a:schemeClr val="accent2">
                    <a:lumMod val="50000"/>
                  </a:schemeClr>
                </a:solidFill>
                <a:latin typeface="Arial" panose="020B0604020202020204" pitchFamily="34" charset="0"/>
                <a:cs typeface="Arial" panose="020B0604020202020204" pitchFamily="34" charset="0"/>
              </a:rPr>
              <a:t>sách</a:t>
            </a:r>
            <a:r>
              <a:rPr lang="en-US" sz="3200" dirty="0" smtClean="0">
                <a:solidFill>
                  <a:schemeClr val="accent2">
                    <a:lumMod val="50000"/>
                  </a:schemeClr>
                </a:solidFill>
                <a:latin typeface="Arial" panose="020B0604020202020204" pitchFamily="34" charset="0"/>
                <a:cs typeface="Arial" panose="020B0604020202020204" pitchFamily="34" charset="0"/>
              </a:rPr>
              <a:t> </a:t>
            </a:r>
            <a:r>
              <a:rPr lang="en-US" sz="3200" dirty="0" err="1" smtClean="0">
                <a:solidFill>
                  <a:schemeClr val="accent2">
                    <a:lumMod val="50000"/>
                  </a:schemeClr>
                </a:solidFill>
                <a:latin typeface="Arial" panose="020B0604020202020204" pitchFamily="34" charset="0"/>
                <a:cs typeface="Arial" panose="020B0604020202020204" pitchFamily="34" charset="0"/>
              </a:rPr>
              <a:t>hoạt</a:t>
            </a:r>
            <a:r>
              <a:rPr lang="en-US" sz="3200" dirty="0" smtClean="0">
                <a:solidFill>
                  <a:schemeClr val="accent2">
                    <a:lumMod val="50000"/>
                  </a:schemeClr>
                </a:solidFill>
                <a:latin typeface="Arial" panose="020B0604020202020204" pitchFamily="34" charset="0"/>
                <a:cs typeface="Arial" panose="020B0604020202020204" pitchFamily="34" charset="0"/>
              </a:rPr>
              <a:t> </a:t>
            </a:r>
            <a:r>
              <a:rPr lang="en-US" sz="3200" dirty="0" err="1" smtClean="0">
                <a:solidFill>
                  <a:schemeClr val="accent2">
                    <a:lumMod val="50000"/>
                  </a:schemeClr>
                </a:solidFill>
                <a:latin typeface="Arial" panose="020B0604020202020204" pitchFamily="34" charset="0"/>
                <a:cs typeface="Arial" panose="020B0604020202020204" pitchFamily="34" charset="0"/>
              </a:rPr>
              <a:t>động</a:t>
            </a:r>
            <a:endParaRPr lang="en-US" sz="3200"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9835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1009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accent2">
                    <a:lumMod val="50000"/>
                  </a:schemeClr>
                </a:solidFill>
                <a:latin typeface="Arial" panose="020B0604020202020204" pitchFamily="34" charset="0"/>
                <a:cs typeface="Arial" panose="020B0604020202020204" pitchFamily="34" charset="0"/>
              </a:rPr>
              <a:t>Click </a:t>
            </a:r>
            <a:r>
              <a:rPr lang="en-US" sz="2400" dirty="0" err="1" smtClean="0">
                <a:solidFill>
                  <a:schemeClr val="accent2">
                    <a:lumMod val="50000"/>
                  </a:schemeClr>
                </a:solidFill>
                <a:latin typeface="Arial" panose="020B0604020202020204" pitchFamily="34" charset="0"/>
                <a:cs typeface="Arial" panose="020B0604020202020204" pitchFamily="34" charset="0"/>
              </a:rPr>
              <a:t>vào</a:t>
            </a: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400" dirty="0" err="1" smtClean="0">
                <a:solidFill>
                  <a:schemeClr val="accent2">
                    <a:lumMod val="50000"/>
                  </a:schemeClr>
                </a:solidFill>
                <a:latin typeface="Arial" panose="020B0604020202020204" pitchFamily="34" charset="0"/>
                <a:cs typeface="Arial" panose="020B0604020202020204" pitchFamily="34" charset="0"/>
              </a:rPr>
              <a:t>mục</a:t>
            </a:r>
            <a:r>
              <a:rPr lang="en-US" sz="2400" dirty="0" smtClean="0">
                <a:solidFill>
                  <a:schemeClr val="accent2">
                    <a:lumMod val="50000"/>
                  </a:schemeClr>
                </a:solidFill>
                <a:latin typeface="Arial" panose="020B0604020202020204" pitchFamily="34" charset="0"/>
                <a:cs typeface="Arial" panose="020B0604020202020204" pitchFamily="34" charset="0"/>
              </a:rPr>
              <a:t> CHI TIẾT </a:t>
            </a:r>
            <a:r>
              <a:rPr lang="en-US" sz="2400" dirty="0" err="1" smtClean="0">
                <a:solidFill>
                  <a:schemeClr val="accent2">
                    <a:lumMod val="50000"/>
                  </a:schemeClr>
                </a:solidFill>
                <a:latin typeface="Arial" panose="020B0604020202020204" pitchFamily="34" charset="0"/>
                <a:cs typeface="Arial" panose="020B0604020202020204" pitchFamily="34" charset="0"/>
              </a:rPr>
              <a:t>để</a:t>
            </a: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400" dirty="0" err="1" smtClean="0">
                <a:solidFill>
                  <a:schemeClr val="accent2">
                    <a:lumMod val="50000"/>
                  </a:schemeClr>
                </a:solidFill>
                <a:latin typeface="Arial" panose="020B0604020202020204" pitchFamily="34" charset="0"/>
                <a:cs typeface="Arial" panose="020B0604020202020204" pitchFamily="34" charset="0"/>
              </a:rPr>
              <a:t>xem</a:t>
            </a: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400" dirty="0" err="1" smtClean="0">
                <a:solidFill>
                  <a:schemeClr val="accent2">
                    <a:lumMod val="50000"/>
                  </a:schemeClr>
                </a:solidFill>
                <a:latin typeface="Arial" panose="020B0604020202020204" pitchFamily="34" charset="0"/>
                <a:cs typeface="Arial" panose="020B0604020202020204" pitchFamily="34" charset="0"/>
              </a:rPr>
              <a:t>thông</a:t>
            </a:r>
            <a:r>
              <a:rPr lang="en-US" sz="2400" dirty="0" smtClean="0">
                <a:solidFill>
                  <a:schemeClr val="accent2">
                    <a:lumMod val="50000"/>
                  </a:schemeClr>
                </a:solidFill>
                <a:latin typeface="Arial" panose="020B0604020202020204" pitchFamily="34" charset="0"/>
                <a:cs typeface="Arial" panose="020B0604020202020204" pitchFamily="34" charset="0"/>
              </a:rPr>
              <a:t> tin </a:t>
            </a:r>
            <a:r>
              <a:rPr lang="en-US" sz="2400" dirty="0" err="1" smtClean="0">
                <a:solidFill>
                  <a:schemeClr val="accent2">
                    <a:lumMod val="50000"/>
                  </a:schemeClr>
                </a:solidFill>
                <a:latin typeface="Arial" panose="020B0604020202020204" pitchFamily="34" charset="0"/>
                <a:cs typeface="Arial" panose="020B0604020202020204" pitchFamily="34" charset="0"/>
              </a:rPr>
              <a:t>cụ</a:t>
            </a: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400" dirty="0" err="1" smtClean="0">
                <a:solidFill>
                  <a:schemeClr val="accent2">
                    <a:lumMod val="50000"/>
                  </a:schemeClr>
                </a:solidFill>
                <a:latin typeface="Arial" panose="020B0604020202020204" pitchFamily="34" charset="0"/>
                <a:cs typeface="Arial" panose="020B0604020202020204" pitchFamily="34" charset="0"/>
              </a:rPr>
              <a:t>thể</a:t>
            </a: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400" dirty="0" err="1" smtClean="0">
                <a:solidFill>
                  <a:schemeClr val="accent2">
                    <a:lumMod val="50000"/>
                  </a:schemeClr>
                </a:solidFill>
                <a:latin typeface="Arial" panose="020B0604020202020204" pitchFamily="34" charset="0"/>
                <a:cs typeface="Arial" panose="020B0604020202020204" pitchFamily="34" charset="0"/>
              </a:rPr>
              <a:t>của</a:t>
            </a: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400" dirty="0" err="1" smtClean="0">
                <a:solidFill>
                  <a:schemeClr val="accent2">
                    <a:lumMod val="50000"/>
                  </a:schemeClr>
                </a:solidFill>
                <a:latin typeface="Arial" panose="020B0604020202020204" pitchFamily="34" charset="0"/>
                <a:cs typeface="Arial" panose="020B0604020202020204" pitchFamily="34" charset="0"/>
              </a:rPr>
              <a:t>từng</a:t>
            </a: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400" dirty="0" err="1" smtClean="0">
                <a:solidFill>
                  <a:schemeClr val="accent2">
                    <a:lumMod val="50000"/>
                  </a:schemeClr>
                </a:solidFill>
                <a:latin typeface="Arial" panose="020B0604020202020204" pitchFamily="34" charset="0"/>
                <a:cs typeface="Arial" panose="020B0604020202020204" pitchFamily="34" charset="0"/>
              </a:rPr>
              <a:t>hoạt</a:t>
            </a:r>
            <a:r>
              <a:rPr lang="en-US" sz="2400" dirty="0" smtClean="0">
                <a:solidFill>
                  <a:schemeClr val="accent2">
                    <a:lumMod val="50000"/>
                  </a:schemeClr>
                </a:solidFill>
                <a:latin typeface="Arial" panose="020B0604020202020204" pitchFamily="34" charset="0"/>
                <a:cs typeface="Arial" panose="020B0604020202020204" pitchFamily="34" charset="0"/>
              </a:rPr>
              <a:t> </a:t>
            </a:r>
            <a:r>
              <a:rPr lang="en-US" sz="2400" dirty="0" err="1" smtClean="0">
                <a:solidFill>
                  <a:schemeClr val="accent2">
                    <a:lumMod val="50000"/>
                  </a:schemeClr>
                </a:solidFill>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270829" y="1943407"/>
            <a:ext cx="5679802" cy="3767733"/>
          </a:xfrm>
          <a:prstGeom prst="rect">
            <a:avLst/>
          </a:prstGeom>
        </p:spPr>
      </p:pic>
      <p:cxnSp>
        <p:nvCxnSpPr>
          <p:cNvPr id="7" name="Straight Arrow Connector 6"/>
          <p:cNvCxnSpPr/>
          <p:nvPr/>
        </p:nvCxnSpPr>
        <p:spPr>
          <a:xfrm flipV="1">
            <a:off x="3630096" y="5164865"/>
            <a:ext cx="1223493" cy="10045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012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66" y="558085"/>
            <a:ext cx="8596668" cy="1320800"/>
          </a:xfrm>
        </p:spPr>
        <p:txBody>
          <a:bodyPr>
            <a:noAutofit/>
          </a:bodyPr>
          <a:lstStyle/>
          <a:p>
            <a:r>
              <a:rPr lang="en-US" sz="4400" dirty="0" smtClean="0">
                <a:solidFill>
                  <a:schemeClr val="accent2">
                    <a:lumMod val="50000"/>
                  </a:schemeClr>
                </a:solidFill>
                <a:latin typeface="Arial" panose="020B0604020202020204" pitchFamily="34" charset="0"/>
                <a:cs typeface="Arial" panose="020B0604020202020204" pitchFamily="34" charset="0"/>
              </a:rPr>
              <a:t>I. </a:t>
            </a:r>
            <a:r>
              <a:rPr lang="en-US" sz="4400" dirty="0" err="1" smtClean="0">
                <a:solidFill>
                  <a:schemeClr val="accent2">
                    <a:lumMod val="50000"/>
                  </a:schemeClr>
                </a:solidFill>
                <a:latin typeface="Arial" panose="020B0604020202020204" pitchFamily="34" charset="0"/>
                <a:cs typeface="Arial" panose="020B0604020202020204" pitchFamily="34" charset="0"/>
              </a:rPr>
              <a:t>Giới</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thiệu</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bài</a:t>
            </a:r>
            <a:r>
              <a:rPr lang="en-US" sz="4400" dirty="0" smtClean="0">
                <a:solidFill>
                  <a:schemeClr val="accent2">
                    <a:lumMod val="50000"/>
                  </a:schemeClr>
                </a:solidFill>
                <a:latin typeface="Arial" panose="020B0604020202020204" pitchFamily="34" charset="0"/>
                <a:cs typeface="Arial" panose="020B0604020202020204" pitchFamily="34" charset="0"/>
              </a:rPr>
              <a:t> </a:t>
            </a:r>
            <a:r>
              <a:rPr lang="en-US" sz="4400" dirty="0" err="1" smtClean="0">
                <a:solidFill>
                  <a:schemeClr val="accent2">
                    <a:lumMod val="50000"/>
                  </a:schemeClr>
                </a:solidFill>
                <a:latin typeface="Arial" panose="020B0604020202020204" pitchFamily="34" charset="0"/>
                <a:cs typeface="Arial" panose="020B0604020202020204" pitchFamily="34" charset="0"/>
              </a:rPr>
              <a:t>toán</a:t>
            </a:r>
            <a:r>
              <a:rPr lang="en-US" sz="4400" dirty="0" smtClean="0">
                <a:solidFill>
                  <a:schemeClr val="accent2">
                    <a:lumMod val="50000"/>
                  </a:schemeClr>
                </a:solidFill>
                <a:latin typeface="Arial" panose="020B0604020202020204" pitchFamily="34" charset="0"/>
                <a:cs typeface="Arial" panose="020B0604020202020204" pitchFamily="34" charset="0"/>
              </a:rPr>
              <a:t/>
            </a:r>
            <a:br>
              <a:rPr lang="en-US" sz="4400" dirty="0" smtClean="0">
                <a:solidFill>
                  <a:schemeClr val="accent2">
                    <a:lumMod val="50000"/>
                  </a:schemeClr>
                </a:solidFill>
                <a:latin typeface="Arial" panose="020B0604020202020204" pitchFamily="34" charset="0"/>
                <a:cs typeface="Arial" panose="020B0604020202020204" pitchFamily="34" charset="0"/>
              </a:rPr>
            </a:br>
            <a:r>
              <a:rPr lang="en-US" sz="4400" dirty="0" smtClean="0">
                <a:solidFill>
                  <a:schemeClr val="accent2">
                    <a:lumMod val="50000"/>
                  </a:schemeClr>
                </a:solidFill>
                <a:latin typeface="Arial" panose="020B0604020202020204" pitchFamily="34" charset="0"/>
                <a:cs typeface="Arial" panose="020B0604020202020204" pitchFamily="34" charset="0"/>
              </a:rPr>
              <a:t/>
            </a:r>
            <a:br>
              <a:rPr lang="en-US" sz="4400" dirty="0" smtClean="0">
                <a:solidFill>
                  <a:schemeClr val="accent2">
                    <a:lumMod val="50000"/>
                  </a:schemeClr>
                </a:solidFill>
                <a:latin typeface="Arial" panose="020B0604020202020204" pitchFamily="34" charset="0"/>
                <a:cs typeface="Arial" panose="020B0604020202020204" pitchFamily="34" charset="0"/>
              </a:rPr>
            </a:br>
            <a:r>
              <a:rPr lang="en-US" sz="4400" dirty="0" smtClean="0">
                <a:solidFill>
                  <a:schemeClr val="accent2">
                    <a:lumMod val="50000"/>
                  </a:schemeClr>
                </a:solidFill>
                <a:latin typeface="Arial" panose="020B0604020202020204" pitchFamily="34" charset="0"/>
                <a:cs typeface="Arial" panose="020B0604020202020204" pitchFamily="34" charset="0"/>
              </a:rPr>
              <a:t/>
            </a:r>
            <a:br>
              <a:rPr lang="en-US" sz="4400" dirty="0" smtClean="0">
                <a:solidFill>
                  <a:schemeClr val="accent2">
                    <a:lumMod val="50000"/>
                  </a:schemeClr>
                </a:solidFill>
                <a:latin typeface="Arial" panose="020B0604020202020204" pitchFamily="34" charset="0"/>
                <a:cs typeface="Arial" panose="020B0604020202020204" pitchFamily="34" charset="0"/>
              </a:rPr>
            </a:br>
            <a:r>
              <a:rPr lang="en-US" dirty="0">
                <a:solidFill>
                  <a:schemeClr val="accent2">
                    <a:lumMod val="75000"/>
                  </a:schemeClr>
                </a:solidFill>
                <a:latin typeface="Arial" panose="020B0604020202020204" pitchFamily="34" charset="0"/>
                <a:cs typeface="Arial" panose="020B0604020202020204" pitchFamily="34" charset="0"/>
              </a:rPr>
              <a:t>1.	</a:t>
            </a:r>
            <a:r>
              <a:rPr lang="en-US" dirty="0" err="1">
                <a:solidFill>
                  <a:schemeClr val="accent2">
                    <a:lumMod val="75000"/>
                  </a:schemeClr>
                </a:solidFill>
                <a:latin typeface="Arial" panose="020B0604020202020204" pitchFamily="34" charset="0"/>
                <a:cs typeface="Arial" panose="020B0604020202020204" pitchFamily="34" charset="0"/>
              </a:rPr>
              <a:t>Lí</a:t>
            </a:r>
            <a:r>
              <a:rPr lang="en-US" dirty="0">
                <a:solidFill>
                  <a:schemeClr val="accent2">
                    <a:lumMod val="75000"/>
                  </a:schemeClr>
                </a:solidFill>
                <a:latin typeface="Arial" panose="020B0604020202020204" pitchFamily="34" charset="0"/>
                <a:cs typeface="Arial" panose="020B0604020202020204" pitchFamily="34" charset="0"/>
              </a:rPr>
              <a:t> do </a:t>
            </a:r>
            <a:r>
              <a:rPr lang="en-US" dirty="0" err="1">
                <a:solidFill>
                  <a:schemeClr val="accent2">
                    <a:lumMod val="75000"/>
                  </a:schemeClr>
                </a:solidFill>
                <a:latin typeface="Arial" panose="020B0604020202020204" pitchFamily="34" charset="0"/>
                <a:cs typeface="Arial" panose="020B0604020202020204" pitchFamily="34" charset="0"/>
              </a:rPr>
              <a:t>lựa</a:t>
            </a:r>
            <a:r>
              <a:rPr lang="en-US" dirty="0">
                <a:solidFill>
                  <a:schemeClr val="accent2">
                    <a:lumMod val="75000"/>
                  </a:schemeClr>
                </a:solidFill>
                <a:latin typeface="Arial" panose="020B0604020202020204" pitchFamily="34" charset="0"/>
                <a:cs typeface="Arial" panose="020B0604020202020204" pitchFamily="34" charset="0"/>
              </a:rPr>
              <a:t> </a:t>
            </a:r>
            <a:r>
              <a:rPr lang="en-US" dirty="0" err="1">
                <a:solidFill>
                  <a:schemeClr val="accent2">
                    <a:lumMod val="75000"/>
                  </a:schemeClr>
                </a:solidFill>
                <a:latin typeface="Arial" panose="020B0604020202020204" pitchFamily="34" charset="0"/>
                <a:cs typeface="Arial" panose="020B0604020202020204" pitchFamily="34" charset="0"/>
              </a:rPr>
              <a:t>chọn</a:t>
            </a:r>
            <a:r>
              <a:rPr lang="en-US" dirty="0">
                <a:solidFill>
                  <a:schemeClr val="accent2">
                    <a:lumMod val="75000"/>
                  </a:schemeClr>
                </a:solidFill>
                <a:latin typeface="Arial" panose="020B0604020202020204" pitchFamily="34" charset="0"/>
                <a:cs typeface="Arial" panose="020B0604020202020204" pitchFamily="34" charset="0"/>
              </a:rPr>
              <a:t> </a:t>
            </a:r>
            <a:r>
              <a:rPr lang="en-US" dirty="0" err="1">
                <a:solidFill>
                  <a:schemeClr val="accent2">
                    <a:lumMod val="75000"/>
                  </a:schemeClr>
                </a:solidFill>
                <a:latin typeface="Arial" panose="020B0604020202020204" pitchFamily="34" charset="0"/>
                <a:cs typeface="Arial" panose="020B0604020202020204" pitchFamily="34" charset="0"/>
              </a:rPr>
              <a:t>đề</a:t>
            </a:r>
            <a:r>
              <a:rPr lang="en-US" dirty="0">
                <a:solidFill>
                  <a:schemeClr val="accent2">
                    <a:lumMod val="75000"/>
                  </a:schemeClr>
                </a:solidFill>
                <a:latin typeface="Arial" panose="020B0604020202020204" pitchFamily="34" charset="0"/>
                <a:cs typeface="Arial" panose="020B0604020202020204" pitchFamily="34" charset="0"/>
              </a:rPr>
              <a:t> </a:t>
            </a:r>
            <a:r>
              <a:rPr lang="en-US" dirty="0" err="1">
                <a:solidFill>
                  <a:schemeClr val="accent2">
                    <a:lumMod val="75000"/>
                  </a:schemeClr>
                </a:solidFill>
                <a:latin typeface="Arial" panose="020B0604020202020204" pitchFamily="34" charset="0"/>
                <a:cs typeface="Arial" panose="020B0604020202020204" pitchFamily="34" charset="0"/>
              </a:rPr>
              <a:t>tài</a:t>
            </a:r>
            <a:r>
              <a:rPr lang="en-US" dirty="0">
                <a:solidFill>
                  <a:schemeClr val="accent2">
                    <a:lumMod val="75000"/>
                  </a:schemeClr>
                </a:solidFill>
                <a:latin typeface="Arial" panose="020B0604020202020204" pitchFamily="34" charset="0"/>
                <a:cs typeface="Arial" panose="020B0604020202020204" pitchFamily="34" charset="0"/>
              </a:rPr>
              <a:t/>
            </a:r>
            <a:br>
              <a:rPr lang="en-US" dirty="0">
                <a:solidFill>
                  <a:schemeClr val="accent2">
                    <a:lumMod val="75000"/>
                  </a:schemeClr>
                </a:solidFill>
                <a:latin typeface="Arial" panose="020B0604020202020204" pitchFamily="34" charset="0"/>
                <a:cs typeface="Arial" panose="020B0604020202020204" pitchFamily="34" charset="0"/>
              </a:rPr>
            </a:br>
            <a:r>
              <a:rPr lang="en-US" dirty="0">
                <a:solidFill>
                  <a:schemeClr val="accent2">
                    <a:lumMod val="75000"/>
                  </a:schemeClr>
                </a:solidFill>
                <a:latin typeface="Arial" panose="020B0604020202020204" pitchFamily="34" charset="0"/>
                <a:cs typeface="Arial" panose="020B0604020202020204" pitchFamily="34" charset="0"/>
              </a:rPr>
              <a:t>2.	T</a:t>
            </a:r>
            <a:r>
              <a:rPr lang="vi-VN" dirty="0">
                <a:solidFill>
                  <a:schemeClr val="accent2">
                    <a:lumMod val="75000"/>
                  </a:schemeClr>
                </a:solidFill>
                <a:latin typeface="Arial" panose="020B0604020202020204" pitchFamily="34" charset="0"/>
                <a:cs typeface="Arial" panose="020B0604020202020204" pitchFamily="34" charset="0"/>
              </a:rPr>
              <a:t>iếp cận bài toán</a:t>
            </a:r>
            <a:r>
              <a:rPr lang="en-US" dirty="0">
                <a:solidFill>
                  <a:schemeClr val="accent2">
                    <a:lumMod val="75000"/>
                  </a:schemeClr>
                </a:solidFill>
                <a:latin typeface="Arial" panose="020B0604020202020204" pitchFamily="34" charset="0"/>
                <a:cs typeface="Arial" panose="020B0604020202020204" pitchFamily="34" charset="0"/>
              </a:rPr>
              <a:t/>
            </a:r>
            <a:br>
              <a:rPr lang="en-US" dirty="0">
                <a:solidFill>
                  <a:schemeClr val="accent2">
                    <a:lumMod val="75000"/>
                  </a:schemeClr>
                </a:solidFill>
                <a:latin typeface="Arial" panose="020B0604020202020204" pitchFamily="34" charset="0"/>
                <a:cs typeface="Arial" panose="020B0604020202020204" pitchFamily="34" charset="0"/>
              </a:rPr>
            </a:br>
            <a:r>
              <a:rPr lang="en-US" dirty="0">
                <a:solidFill>
                  <a:schemeClr val="accent2">
                    <a:lumMod val="75000"/>
                  </a:schemeClr>
                </a:solidFill>
                <a:latin typeface="Arial" panose="020B0604020202020204" pitchFamily="34" charset="0"/>
                <a:cs typeface="Arial" panose="020B0604020202020204" pitchFamily="34" charset="0"/>
              </a:rPr>
              <a:t>3.	Q</a:t>
            </a:r>
            <a:r>
              <a:rPr lang="vi-VN" dirty="0">
                <a:solidFill>
                  <a:schemeClr val="accent2">
                    <a:lumMod val="75000"/>
                  </a:schemeClr>
                </a:solidFill>
                <a:latin typeface="Arial" panose="020B0604020202020204" pitchFamily="34" charset="0"/>
                <a:cs typeface="Arial" panose="020B0604020202020204" pitchFamily="34" charset="0"/>
              </a:rPr>
              <a:t>uy trình nghiệp vụ hệ thống cũ</a:t>
            </a:r>
            <a:endParaRPr lang="en-US"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700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134288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solidFill>
                  <a:schemeClr val="accent2">
                    <a:lumMod val="50000"/>
                  </a:schemeClr>
                </a:solidFill>
                <a:latin typeface="Arial" panose="020B0604020202020204" pitchFamily="34" charset="0"/>
                <a:cs typeface="Arial" panose="020B0604020202020204" pitchFamily="34" charset="0"/>
              </a:rPr>
              <a:t>Quản</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trị</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hệ</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thống</a:t>
            </a:r>
            <a:r>
              <a:rPr lang="en-US" sz="4000" dirty="0" smtClean="0">
                <a:solidFill>
                  <a:schemeClr val="accent2">
                    <a:lumMod val="50000"/>
                  </a:schemeClr>
                </a:solidFill>
              </a:rPr>
              <a:t/>
            </a:r>
            <a:br>
              <a:rPr lang="en-US" sz="4000" dirty="0" smtClean="0">
                <a:solidFill>
                  <a:schemeClr val="accent2">
                    <a:lumMod val="50000"/>
                  </a:schemeClr>
                </a:solidFill>
              </a:rPr>
            </a:br>
            <a:r>
              <a:rPr lang="en-US" sz="4000" dirty="0" smtClean="0">
                <a:solidFill>
                  <a:schemeClr val="accent2">
                    <a:lumMod val="50000"/>
                  </a:schemeClr>
                </a:solidFill>
              </a:rPr>
              <a:t/>
            </a:r>
            <a:br>
              <a:rPr lang="en-US" sz="4000" dirty="0" smtClean="0">
                <a:solidFill>
                  <a:schemeClr val="accent2">
                    <a:lumMod val="50000"/>
                  </a:schemeClr>
                </a:solidFill>
              </a:rPr>
            </a:br>
            <a:r>
              <a:rPr lang="en-US" sz="4000" dirty="0">
                <a:solidFill>
                  <a:schemeClr val="accent2">
                    <a:lumMod val="50000"/>
                  </a:schemeClr>
                </a:solidFill>
              </a:rPr>
              <a:t/>
            </a:r>
            <a:br>
              <a:rPr lang="en-US" sz="4000" dirty="0">
                <a:solidFill>
                  <a:schemeClr val="accent2">
                    <a:lumMod val="50000"/>
                  </a:schemeClr>
                </a:solidFill>
              </a:rPr>
            </a:br>
            <a:r>
              <a:rPr lang="en-US" sz="4000" dirty="0" smtClean="0">
                <a:solidFill>
                  <a:schemeClr val="accent2">
                    <a:lumMod val="50000"/>
                  </a:schemeClr>
                </a:solidFill>
              </a:rPr>
              <a:t>			</a:t>
            </a:r>
            <a:r>
              <a:rPr lang="en-US" sz="3200" dirty="0" smtClean="0">
                <a:solidFill>
                  <a:schemeClr val="accent2">
                    <a:lumMod val="75000"/>
                  </a:schemeClr>
                </a:solidFill>
                <a:latin typeface="Arial" panose="020B0604020202020204" pitchFamily="34" charset="0"/>
                <a:cs typeface="Arial" panose="020B0604020202020204" pitchFamily="34" charset="0"/>
              </a:rPr>
              <a:t>4. </a:t>
            </a:r>
            <a:r>
              <a:rPr lang="en-US" sz="3200" dirty="0" err="1" smtClean="0">
                <a:solidFill>
                  <a:schemeClr val="accent2">
                    <a:lumMod val="75000"/>
                  </a:schemeClr>
                </a:solidFill>
                <a:latin typeface="Arial" panose="020B0604020202020204" pitchFamily="34" charset="0"/>
                <a:cs typeface="Arial" panose="020B0604020202020204" pitchFamily="34" charset="0"/>
              </a:rPr>
              <a:t>Tài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khoản</a:t>
            </a:r>
            <a:r>
              <a:rPr lang="en-US" sz="3200" dirty="0" smtClean="0">
                <a:solidFill>
                  <a:schemeClr val="accent2">
                    <a:lumMod val="75000"/>
                  </a:schemeClr>
                </a:solidFill>
                <a:latin typeface="Arial" panose="020B0604020202020204" pitchFamily="34" charset="0"/>
                <a:cs typeface="Arial" panose="020B0604020202020204" pitchFamily="34" charset="0"/>
              </a:rPr>
              <a:t>:</a:t>
            </a:r>
            <a:r>
              <a:rPr lang="en-US" sz="3200" dirty="0" smtClean="0">
                <a:solidFill>
                  <a:schemeClr val="accent2">
                    <a:lumMod val="75000"/>
                  </a:schemeClr>
                </a:solidFill>
              </a:rPr>
              <a:t/>
            </a:r>
            <a:br>
              <a:rPr lang="en-US" sz="3200" dirty="0" smtClean="0">
                <a:solidFill>
                  <a:schemeClr val="accent2">
                    <a:lumMod val="75000"/>
                  </a:schemeClr>
                </a:solidFill>
              </a:rPr>
            </a:br>
            <a:r>
              <a:rPr lang="en-US" sz="3200" dirty="0" smtClean="0">
                <a:solidFill>
                  <a:schemeClr val="accent2">
                    <a:lumMod val="75000"/>
                  </a:schemeClr>
                </a:solidFill>
              </a:rPr>
              <a:t>				</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Danh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sách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tài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khoản</a:t>
            </a:r>
            <a:r>
              <a:rPr lang="en-US" sz="3200" dirty="0" smtClean="0">
                <a:solidFill>
                  <a:schemeClr val="accent2">
                    <a:lumMod val="75000"/>
                  </a:schemeClr>
                </a:solidFill>
                <a:latin typeface="Arial" panose="020B0604020202020204" pitchFamily="34" charset="0"/>
                <a:cs typeface="Arial" panose="020B0604020202020204" pitchFamily="34" charset="0"/>
              </a:rPr>
              <a:t/>
            </a:r>
            <a:br>
              <a:rPr lang="en-US" sz="3200" dirty="0" smtClean="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				* </a:t>
            </a:r>
            <a:r>
              <a:rPr lang="en-US" sz="3200" dirty="0" err="1" smtClean="0">
                <a:solidFill>
                  <a:schemeClr val="accent2">
                    <a:lumMod val="75000"/>
                  </a:schemeClr>
                </a:solidFill>
                <a:latin typeface="Arial" panose="020B0604020202020204" pitchFamily="34" charset="0"/>
                <a:cs typeface="Arial" panose="020B0604020202020204" pitchFamily="34" charset="0"/>
              </a:rPr>
              <a:t>Đổi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mật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khẩu</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3650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745752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9582010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solidFill>
                  <a:schemeClr val="accent2">
                    <a:lumMod val="50000"/>
                  </a:schemeClr>
                </a:solidFill>
              </a:rPr>
              <a:t>Cách thức làm việc nhóm </a:t>
            </a:r>
            <a:r>
              <a:rPr lang="en-US" dirty="0" smtClean="0">
                <a:solidFill>
                  <a:schemeClr val="accent2">
                    <a:lumMod val="50000"/>
                  </a:schemeClr>
                </a:solidFill>
              </a:rPr>
              <a:t>:</a:t>
            </a:r>
            <a:br>
              <a:rPr lang="en-US" dirty="0" smtClean="0">
                <a:solidFill>
                  <a:schemeClr val="accent2">
                    <a:lumMod val="50000"/>
                  </a:schemeClr>
                </a:solidFill>
              </a:rPr>
            </a:br>
            <a:endParaRPr lang="vi-VN" dirty="0">
              <a:solidFill>
                <a:schemeClr val="accent2">
                  <a:lumMod val="50000"/>
                </a:schemeClr>
              </a:solidFill>
            </a:endParaRPr>
          </a:p>
        </p:txBody>
      </p:sp>
      <p:sp>
        <p:nvSpPr>
          <p:cNvPr id="3" name="TextBox 2"/>
          <p:cNvSpPr txBox="1"/>
          <p:nvPr/>
        </p:nvSpPr>
        <p:spPr>
          <a:xfrm>
            <a:off x="854240" y="1684419"/>
            <a:ext cx="8867276"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err="1" smtClean="0">
                <a:solidFill>
                  <a:schemeClr val="accent2">
                    <a:lumMod val="75000"/>
                  </a:schemeClr>
                </a:solidFill>
                <a:latin typeface="Arial" panose="020B0604020202020204" pitchFamily="34" charset="0"/>
                <a:cs typeface="Arial" panose="020B0604020202020204" pitchFamily="34" charset="0"/>
              </a:rPr>
              <a:t>Gặp</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mặt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trực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tiếp</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bàn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giao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công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việc</a:t>
            </a:r>
            <a:endParaRPr lang="en-US" sz="3200" dirty="0" smtClean="0">
              <a:solidFill>
                <a:schemeClr val="accent2">
                  <a:lumMod val="75000"/>
                </a:schemeClr>
              </a:solidFill>
              <a:latin typeface="Arial" panose="020B0604020202020204" pitchFamily="34" charset="0"/>
              <a:cs typeface="Arial" panose="020B0604020202020204" pitchFamily="34" charset="0"/>
            </a:endParaRPr>
          </a:p>
          <a:p>
            <a:endParaRPr lang="en-US" sz="3200" dirty="0" smtClean="0">
              <a:solidFill>
                <a:schemeClr val="accent2">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200" dirty="0" err="1" smtClean="0">
                <a:solidFill>
                  <a:schemeClr val="accent2">
                    <a:lumMod val="75000"/>
                  </a:schemeClr>
                </a:solidFill>
                <a:latin typeface="Arial" panose="020B0604020202020204" pitchFamily="34" charset="0"/>
                <a:cs typeface="Arial" panose="020B0604020202020204" pitchFamily="34" charset="0"/>
              </a:rPr>
              <a:t>Từng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thành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hoàn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thành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phần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công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việc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được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giao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có</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thể</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cùng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bàn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luận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với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nhau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trong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quá</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trình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làm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cá</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nhân</a:t>
            </a:r>
            <a:r>
              <a:rPr lang="en-US" sz="3200" dirty="0" smtClean="0">
                <a:solidFill>
                  <a:schemeClr val="accent2">
                    <a:lumMod val="75000"/>
                  </a:schemeClr>
                </a:solidFill>
                <a:latin typeface="Arial" panose="020B0604020202020204" pitchFamily="34" charset="0"/>
                <a:cs typeface="Arial" panose="020B0604020202020204" pitchFamily="34" charset="0"/>
              </a:rPr>
              <a:t>)</a:t>
            </a:r>
          </a:p>
          <a:p>
            <a:endParaRPr lang="en-US" sz="3200" dirty="0" smtClean="0">
              <a:solidFill>
                <a:schemeClr val="accent2">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200" dirty="0" err="1" smtClean="0">
                <a:solidFill>
                  <a:schemeClr val="accent2">
                    <a:lumMod val="75000"/>
                  </a:schemeClr>
                </a:solidFill>
                <a:latin typeface="Arial" panose="020B0604020202020204" pitchFamily="34" charset="0"/>
                <a:cs typeface="Arial" panose="020B0604020202020204" pitchFamily="34" charset="0"/>
              </a:rPr>
              <a:t>Trao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đổi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và</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thống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nhất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vào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buổi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làm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việc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tiếp</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theo</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7453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1"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9469" y="2486527"/>
            <a:ext cx="6818340" cy="1435768"/>
          </a:xfrm>
        </p:spPr>
        <p:txBody>
          <a:bodyPr>
            <a:normAutofit/>
          </a:bodyPr>
          <a:lstStyle/>
          <a:p>
            <a:pPr algn="ctr"/>
            <a:r>
              <a:rPr lang="en-US" sz="5400" dirty="0" smtClean="0">
                <a:solidFill>
                  <a:schemeClr val="accent1">
                    <a:lumMod val="50000"/>
                  </a:schemeClr>
                </a:solidFill>
                <a:latin typeface="Arial" panose="020B0604020202020204" pitchFamily="34" charset="0"/>
                <a:cs typeface="Arial" panose="020B0604020202020204" pitchFamily="34" charset="0"/>
              </a:rPr>
              <a:t>DEMO HỆ THỐNG</a:t>
            </a:r>
            <a:endParaRPr lang="en-US" sz="5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792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6695"/>
          </a:xfrm>
        </p:spPr>
        <p:txBody>
          <a:bodyPr>
            <a:noAutofit/>
          </a:bodyPr>
          <a:lstStyle/>
          <a:p>
            <a:r>
              <a:rPr lang="en-US" sz="4000" dirty="0" err="1" smtClean="0">
                <a:solidFill>
                  <a:schemeClr val="accent2">
                    <a:lumMod val="50000"/>
                  </a:schemeClr>
                </a:solidFill>
                <a:latin typeface="Arial" panose="020B0604020202020204" pitchFamily="34" charset="0"/>
                <a:cs typeface="Arial" panose="020B0604020202020204" pitchFamily="34" charset="0"/>
              </a:rPr>
              <a:t>Hướng</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phát</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triển</a:t>
            </a:r>
            <a:r>
              <a:rPr lang="en-US" sz="4000" dirty="0" smtClean="0">
                <a:solidFill>
                  <a:schemeClr val="accent2">
                    <a:lumMod val="50000"/>
                  </a:schemeClr>
                </a:solidFill>
                <a:latin typeface="Arial" panose="020B0604020202020204" pitchFamily="34" charset="0"/>
                <a:cs typeface="Arial" panose="020B0604020202020204" pitchFamily="34" charset="0"/>
              </a:rPr>
              <a:t/>
            </a:r>
            <a:br>
              <a:rPr lang="en-US" sz="4000" dirty="0" smtClean="0">
                <a:solidFill>
                  <a:schemeClr val="accent2">
                    <a:lumMod val="50000"/>
                  </a:schemeClr>
                </a:solidFill>
                <a:latin typeface="Arial" panose="020B0604020202020204" pitchFamily="34" charset="0"/>
                <a:cs typeface="Arial" panose="020B0604020202020204" pitchFamily="34" charset="0"/>
              </a:rPr>
            </a:br>
            <a:r>
              <a:rPr lang="en-US" sz="4000" dirty="0">
                <a:solidFill>
                  <a:schemeClr val="accent2">
                    <a:lumMod val="50000"/>
                  </a:schemeClr>
                </a:solidFill>
                <a:latin typeface="Arial" panose="020B0604020202020204" pitchFamily="34" charset="0"/>
                <a:cs typeface="Arial" panose="020B0604020202020204" pitchFamily="34" charset="0"/>
              </a:rPr>
              <a:t/>
            </a:r>
            <a:br>
              <a:rPr lang="en-US" sz="4000" dirty="0">
                <a:solidFill>
                  <a:schemeClr val="accent2">
                    <a:lumMod val="50000"/>
                  </a:schemeClr>
                </a:solidFill>
                <a:latin typeface="Arial" panose="020B0604020202020204" pitchFamily="34" charset="0"/>
                <a:cs typeface="Arial" panose="020B0604020202020204" pitchFamily="34" charset="0"/>
              </a:rPr>
            </a:br>
            <a:endParaRPr lang="en-US" sz="4000" dirty="0">
              <a:solidFill>
                <a:schemeClr val="accent2">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830179" y="2457502"/>
            <a:ext cx="7988968" cy="2062103"/>
          </a:xfrm>
          <a:prstGeom prst="rect">
            <a:avLst/>
          </a:prstGeom>
          <a:noFill/>
        </p:spPr>
        <p:txBody>
          <a:bodyPr wrap="square" rtlCol="0">
            <a:spAutoFit/>
          </a:bodyPr>
          <a:lstStyle/>
          <a:p>
            <a:pPr marL="285750" indent="-285750" algn="just">
              <a:buFont typeface="Wingdings" panose="05000000000000000000" pitchFamily="2" charset="2"/>
              <a:buChar char="§"/>
            </a:pPr>
            <a:r>
              <a:rPr lang="en-US" sz="3200" dirty="0" err="1" smtClean="0">
                <a:solidFill>
                  <a:schemeClr val="accent2">
                    <a:lumMod val="75000"/>
                  </a:schemeClr>
                </a:solidFill>
                <a:latin typeface="Arial" panose="020B0604020202020204" pitchFamily="34" charset="0"/>
                <a:cs typeface="Arial" panose="020B0604020202020204" pitchFamily="34" charset="0"/>
              </a:rPr>
              <a:t>Phát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triển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chức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năng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báo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cáo</a:t>
            </a:r>
            <a:endParaRPr lang="en-US" sz="3200" dirty="0" smtClean="0">
              <a:solidFill>
                <a:schemeClr val="accent2">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3200" dirty="0" err="1" smtClean="0">
                <a:solidFill>
                  <a:schemeClr val="accent2">
                    <a:lumMod val="75000"/>
                  </a:schemeClr>
                </a:solidFill>
                <a:latin typeface="Arial" panose="020B0604020202020204" pitchFamily="34" charset="0"/>
                <a:cs typeface="Arial" panose="020B0604020202020204" pitchFamily="34" charset="0"/>
              </a:rPr>
              <a:t>Nghiên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cứu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việc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kết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nối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với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hệ</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thống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quản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lý</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của</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trường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Hội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sinh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để</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hoạt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động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một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cách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thống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nhất</a:t>
            </a:r>
            <a:endParaRPr lang="en-US" sz="3200" dirty="0" smtClean="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1675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4000" dirty="0">
                <a:solidFill>
                  <a:schemeClr val="accent2">
                    <a:lumMod val="50000"/>
                  </a:schemeClr>
                </a:solidFill>
                <a:latin typeface="+mn-lt"/>
              </a:rPr>
              <a:t> Kết </a:t>
            </a:r>
            <a:r>
              <a:rPr lang="vi-VN" sz="4000" dirty="0" smtClean="0">
                <a:solidFill>
                  <a:schemeClr val="accent2">
                    <a:lumMod val="50000"/>
                  </a:schemeClr>
                </a:solidFill>
                <a:latin typeface="+mn-lt"/>
              </a:rPr>
              <a:t>luận</a:t>
            </a:r>
            <a:r>
              <a:rPr lang="en-US" sz="4000" dirty="0" smtClean="0">
                <a:solidFill>
                  <a:schemeClr val="accent2">
                    <a:lumMod val="50000"/>
                  </a:schemeClr>
                </a:solidFill>
                <a:latin typeface="+mn-lt"/>
              </a:rPr>
              <a:t/>
            </a:r>
            <a:br>
              <a:rPr lang="en-US" sz="4000" dirty="0" smtClean="0">
                <a:solidFill>
                  <a:schemeClr val="accent2">
                    <a:lumMod val="50000"/>
                  </a:schemeClr>
                </a:solidFill>
                <a:latin typeface="+mn-lt"/>
              </a:rPr>
            </a:br>
            <a:r>
              <a:rPr lang="en-US" sz="4000" dirty="0">
                <a:solidFill>
                  <a:schemeClr val="accent2">
                    <a:lumMod val="50000"/>
                  </a:schemeClr>
                </a:solidFill>
                <a:latin typeface="+mn-lt"/>
                <a:cs typeface="Arial" panose="020B0604020202020204" pitchFamily="34" charset="0"/>
              </a:rPr>
              <a:t/>
            </a:r>
            <a:br>
              <a:rPr lang="en-US" sz="4000" dirty="0">
                <a:solidFill>
                  <a:schemeClr val="accent2">
                    <a:lumMod val="50000"/>
                  </a:schemeClr>
                </a:solidFill>
                <a:latin typeface="+mn-lt"/>
                <a:cs typeface="Arial" panose="020B0604020202020204" pitchFamily="34" charset="0"/>
              </a:rPr>
            </a:br>
            <a:endParaRPr lang="en-US" sz="4000" dirty="0">
              <a:solidFill>
                <a:schemeClr val="accent2">
                  <a:lumMod val="50000"/>
                </a:schemeClr>
              </a:solidFill>
              <a:latin typeface="+mn-lt"/>
              <a:cs typeface="Arial" panose="020B0604020202020204" pitchFamily="34" charset="0"/>
            </a:endParaRPr>
          </a:p>
        </p:txBody>
      </p:sp>
      <p:sp>
        <p:nvSpPr>
          <p:cNvPr id="3" name="TextBox 2"/>
          <p:cNvSpPr txBox="1"/>
          <p:nvPr/>
        </p:nvSpPr>
        <p:spPr>
          <a:xfrm>
            <a:off x="830179" y="2249908"/>
            <a:ext cx="8289758" cy="2554545"/>
          </a:xfrm>
          <a:prstGeom prst="rect">
            <a:avLst/>
          </a:prstGeom>
          <a:noFill/>
        </p:spPr>
        <p:txBody>
          <a:bodyPr wrap="square" rtlCol="0">
            <a:spAutoFit/>
          </a:bodyPr>
          <a:lstStyle/>
          <a:p>
            <a:pPr algn="just"/>
            <a:r>
              <a:rPr lang="en-US" sz="3200" dirty="0" err="1" smtClean="0">
                <a:solidFill>
                  <a:schemeClr val="accent2">
                    <a:lumMod val="75000"/>
                  </a:schemeClr>
                </a:solidFill>
                <a:latin typeface="Arial" panose="020B0604020202020204" pitchFamily="34" charset="0"/>
                <a:cs typeface="Arial" panose="020B0604020202020204" pitchFamily="34" charset="0"/>
              </a:rPr>
              <a:t>Tuy</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đã</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có</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nhiều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cố</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gắng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nhưng</a:t>
            </a:r>
            <a:r>
              <a:rPr lang="en-US" sz="3200" dirty="0" smtClean="0">
                <a:solidFill>
                  <a:schemeClr val="accent2">
                    <a:lumMod val="75000"/>
                  </a:schemeClr>
                </a:solidFill>
                <a:latin typeface="Arial" panose="020B0604020202020204" pitchFamily="34" charset="0"/>
                <a:cs typeface="Arial" panose="020B0604020202020204" pitchFamily="34" charset="0"/>
              </a:rPr>
              <a:t> do </a:t>
            </a:r>
            <a:r>
              <a:rPr lang="en-US" sz="3200" dirty="0" err="1" smtClean="0">
                <a:solidFill>
                  <a:schemeClr val="accent2">
                    <a:lumMod val="75000"/>
                  </a:schemeClr>
                </a:solidFill>
                <a:latin typeface="Arial" panose="020B0604020202020204" pitchFamily="34" charset="0"/>
                <a:cs typeface="Arial" panose="020B0604020202020204" pitchFamily="34" charset="0"/>
              </a:rPr>
              <a:t>còn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thiếu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kinh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nghiệm</a:t>
            </a:r>
            <a:r>
              <a:rPr lang="en-US" sz="3200" dirty="0" smtClean="0">
                <a:solidFill>
                  <a:schemeClr val="accent2">
                    <a:lumMod val="75000"/>
                  </a:schemeClr>
                </a:solidFill>
                <a:latin typeface="Arial" panose="020B0604020202020204" pitchFamily="34" charset="0"/>
                <a:cs typeface="Arial" panose="020B0604020202020204" pitchFamily="34" charset="0"/>
              </a:rPr>
              <a:t>, do </a:t>
            </a:r>
            <a:r>
              <a:rPr lang="en-US" sz="3200" dirty="0" err="1" smtClean="0">
                <a:solidFill>
                  <a:schemeClr val="accent2">
                    <a:lumMod val="75000"/>
                  </a:schemeClr>
                </a:solidFill>
                <a:latin typeface="Arial" panose="020B0604020202020204" pitchFamily="34" charset="0"/>
                <a:cs typeface="Arial" panose="020B0604020202020204" pitchFamily="34" charset="0"/>
              </a:rPr>
              <a:t>đó</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đề</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tài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không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tránh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khỏi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nhiều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thiếu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sót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rất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mong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sự</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góp</a:t>
            </a:r>
            <a:r>
              <a:rPr lang="en-US" sz="3200" dirty="0" smtClean="0">
                <a:solidFill>
                  <a:schemeClr val="accent2">
                    <a:lumMod val="75000"/>
                  </a:schemeClr>
                </a:solidFill>
                <a:latin typeface="Arial" panose="020B0604020202020204" pitchFamily="34" charset="0"/>
                <a:cs typeface="Arial" panose="020B0604020202020204" pitchFamily="34" charset="0"/>
              </a:rPr>
              <a:t> ý </a:t>
            </a:r>
            <a:r>
              <a:rPr lang="en-US" sz="3200" dirty="0" err="1" smtClean="0">
                <a:solidFill>
                  <a:schemeClr val="accent2">
                    <a:lumMod val="75000"/>
                  </a:schemeClr>
                </a:solidFill>
                <a:latin typeface="Arial" panose="020B0604020202020204" pitchFamily="34" charset="0"/>
                <a:cs typeface="Arial" panose="020B0604020202020204" pitchFamily="34" charset="0"/>
              </a:rPr>
              <a:t>của</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giảng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hướng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dẫn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để</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xây</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dựng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một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hệ</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thống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bài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bản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chất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lượng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cao</a:t>
            </a:r>
            <a:r>
              <a:rPr lang="en-US" sz="3200" dirty="0">
                <a:solidFill>
                  <a:schemeClr val="accent2">
                    <a:lumMod val="7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43415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70811"/>
            <a:ext cx="7889596" cy="2607045"/>
          </a:xfrm>
        </p:spPr>
        <p:txBody>
          <a:bodyPr/>
          <a:lstStyle/>
          <a:p>
            <a:pPr algn="just"/>
            <a:r>
              <a:rPr lang="en-US" sz="4000" dirty="0" err="1" smtClean="0">
                <a:solidFill>
                  <a:schemeClr val="accent2">
                    <a:lumMod val="75000"/>
                  </a:schemeClr>
                </a:solidFill>
                <a:latin typeface="Arial" panose="020B0604020202020204" pitchFamily="34" charset="0"/>
                <a:cs typeface="Arial" panose="020B0604020202020204" pitchFamily="34" charset="0"/>
              </a:rPr>
              <a:t>Chúng</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em</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xin</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chân</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thành</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cảm</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ơn</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sự</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giúp</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đỡ</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nhiệt</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tình</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err="1" smtClean="0">
                <a:solidFill>
                  <a:schemeClr val="accent2">
                    <a:lumMod val="75000"/>
                  </a:schemeClr>
                </a:solidFill>
                <a:latin typeface="Arial" panose="020B0604020202020204" pitchFamily="34" charset="0"/>
                <a:cs typeface="Arial" panose="020B0604020202020204" pitchFamily="34" charset="0"/>
              </a:rPr>
              <a:t>của</a:t>
            </a:r>
            <a:r>
              <a:rPr lang="en-US" sz="4000" smtClean="0">
                <a:solidFill>
                  <a:schemeClr val="accent2">
                    <a:lumMod val="75000"/>
                  </a:schemeClr>
                </a:solidFill>
                <a:latin typeface="Arial" panose="020B0604020202020204" pitchFamily="34" charset="0"/>
                <a:cs typeface="Arial" panose="020B0604020202020204" pitchFamily="34" charset="0"/>
              </a:rPr>
              <a:t> cô Nguyễn Hồng Hạnh </a:t>
            </a:r>
            <a:r>
              <a:rPr lang="en-US" sz="4000" dirty="0" err="1" smtClean="0">
                <a:solidFill>
                  <a:schemeClr val="accent2">
                    <a:lumMod val="75000"/>
                  </a:schemeClr>
                </a:solidFill>
                <a:latin typeface="Arial" panose="020B0604020202020204" pitchFamily="34" charset="0"/>
                <a:cs typeface="Arial" panose="020B0604020202020204" pitchFamily="34" charset="0"/>
              </a:rPr>
              <a:t>trong</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quá</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trình</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hoàn</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dirty="0" err="1" smtClean="0">
                <a:solidFill>
                  <a:schemeClr val="accent2">
                    <a:lumMod val="75000"/>
                  </a:schemeClr>
                </a:solidFill>
                <a:latin typeface="Arial" panose="020B0604020202020204" pitchFamily="34" charset="0"/>
                <a:cs typeface="Arial" panose="020B0604020202020204" pitchFamily="34" charset="0"/>
              </a:rPr>
              <a:t>thiện</a:t>
            </a:r>
            <a:r>
              <a:rPr lang="en-US" sz="4000" dirty="0" smtClean="0">
                <a:solidFill>
                  <a:schemeClr val="accent2">
                    <a:lumMod val="75000"/>
                  </a:schemeClr>
                </a:solidFill>
                <a:latin typeface="Arial" panose="020B0604020202020204" pitchFamily="34" charset="0"/>
                <a:cs typeface="Arial" panose="020B0604020202020204" pitchFamily="34" charset="0"/>
              </a:rPr>
              <a:t> </a:t>
            </a:r>
            <a:r>
              <a:rPr lang="en-US" sz="4000" err="1" smtClean="0">
                <a:solidFill>
                  <a:schemeClr val="accent2">
                    <a:lumMod val="75000"/>
                  </a:schemeClr>
                </a:solidFill>
                <a:latin typeface="Arial" panose="020B0604020202020204" pitchFamily="34" charset="0"/>
                <a:cs typeface="Arial" panose="020B0604020202020204" pitchFamily="34" charset="0"/>
              </a:rPr>
              <a:t>hệ</a:t>
            </a:r>
            <a:r>
              <a:rPr lang="en-US" sz="4000" smtClean="0">
                <a:solidFill>
                  <a:schemeClr val="accent2">
                    <a:lumMod val="75000"/>
                  </a:schemeClr>
                </a:solidFill>
                <a:latin typeface="Arial" panose="020B0604020202020204" pitchFamily="34" charset="0"/>
                <a:cs typeface="Arial" panose="020B0604020202020204" pitchFamily="34" charset="0"/>
              </a:rPr>
              <a:t> thống</a:t>
            </a:r>
            <a:r>
              <a:rPr lang="en-US" sz="4000">
                <a:solidFill>
                  <a:schemeClr val="accent2">
                    <a:lumMod val="75000"/>
                  </a:schemeClr>
                </a:solidFill>
                <a:latin typeface="Arial" panose="020B0604020202020204" pitchFamily="34" charset="0"/>
                <a:cs typeface="Arial" panose="020B0604020202020204" pitchFamily="34" charset="0"/>
              </a:rPr>
              <a:t>.</a:t>
            </a:r>
            <a:endParaRPr lang="en-US" sz="4000" dirty="0">
              <a:solidFill>
                <a:schemeClr val="accent2">
                  <a:lumMod val="75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7" y="4977264"/>
            <a:ext cx="7766936" cy="1096899"/>
          </a:xfrm>
        </p:spPr>
        <p:txBody>
          <a:bodyPr>
            <a:normAutofit/>
          </a:bodyPr>
          <a:lstStyle/>
          <a:p>
            <a:pPr algn="ctr"/>
            <a:r>
              <a:rPr lang="en-US" sz="3200" dirty="0" smtClean="0">
                <a:solidFill>
                  <a:schemeClr val="accent2">
                    <a:lumMod val="60000"/>
                    <a:lumOff val="40000"/>
                  </a:schemeClr>
                </a:solidFill>
                <a:latin typeface="Arial" panose="020B0604020202020204" pitchFamily="34" charset="0"/>
                <a:cs typeface="Arial" panose="020B0604020202020204" pitchFamily="34" charset="0"/>
              </a:rPr>
              <a:t>Thanks </a:t>
            </a:r>
            <a:r>
              <a:rPr lang="en-US" sz="3200" smtClean="0">
                <a:solidFill>
                  <a:schemeClr val="accent2">
                    <a:lumMod val="60000"/>
                    <a:lumOff val="40000"/>
                  </a:schemeClr>
                </a:solidFill>
                <a:latin typeface="Arial" panose="020B0604020202020204" pitchFamily="34" charset="0"/>
                <a:cs typeface="Arial" panose="020B0604020202020204" pitchFamily="34" charset="0"/>
              </a:rPr>
              <a:t>for listening ! </a:t>
            </a:r>
            <a:endParaRPr lang="en-US" sz="3200" dirty="0">
              <a:solidFill>
                <a:schemeClr val="accent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5481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763" y="260680"/>
            <a:ext cx="8596668" cy="1320800"/>
          </a:xfrm>
        </p:spPr>
        <p:txBody>
          <a:bodyPr>
            <a:normAutofit/>
          </a:bodyPr>
          <a:lstStyle/>
          <a:p>
            <a:r>
              <a:rPr lang="en-US" sz="4000" dirty="0">
                <a:solidFill>
                  <a:schemeClr val="accent2">
                    <a:lumMod val="50000"/>
                  </a:schemeClr>
                </a:solidFill>
                <a:latin typeface="Arial" panose="020B0604020202020204" pitchFamily="34" charset="0"/>
                <a:cs typeface="Arial" panose="020B0604020202020204" pitchFamily="34" charset="0"/>
              </a:rPr>
              <a:t>1. </a:t>
            </a:r>
            <a:r>
              <a:rPr lang="en-US" sz="4000" dirty="0" err="1">
                <a:solidFill>
                  <a:schemeClr val="accent2">
                    <a:lumMod val="50000"/>
                  </a:schemeClr>
                </a:solidFill>
                <a:latin typeface="Arial" panose="020B0604020202020204" pitchFamily="34" charset="0"/>
                <a:cs typeface="Arial" panose="020B0604020202020204" pitchFamily="34" charset="0"/>
              </a:rPr>
              <a:t>Lý</a:t>
            </a:r>
            <a:r>
              <a:rPr lang="en-US" sz="4000" dirty="0">
                <a:solidFill>
                  <a:schemeClr val="accent2">
                    <a:lumMod val="50000"/>
                  </a:schemeClr>
                </a:solidFill>
                <a:latin typeface="Arial" panose="020B0604020202020204" pitchFamily="34" charset="0"/>
                <a:cs typeface="Arial" panose="020B0604020202020204" pitchFamily="34" charset="0"/>
              </a:rPr>
              <a:t> do </a:t>
            </a:r>
            <a:r>
              <a:rPr lang="en-US" sz="4000" dirty="0" err="1">
                <a:solidFill>
                  <a:schemeClr val="accent2">
                    <a:lumMod val="50000"/>
                  </a:schemeClr>
                </a:solidFill>
                <a:latin typeface="Arial" panose="020B0604020202020204" pitchFamily="34" charset="0"/>
                <a:cs typeface="Arial" panose="020B0604020202020204" pitchFamily="34" charset="0"/>
              </a:rPr>
              <a:t>lựa</a:t>
            </a:r>
            <a:r>
              <a:rPr lang="en-US" sz="4000" dirty="0">
                <a:solidFill>
                  <a:schemeClr val="accent2">
                    <a:lumMod val="50000"/>
                  </a:schemeClr>
                </a:solidFill>
                <a:latin typeface="Arial" panose="020B0604020202020204" pitchFamily="34" charset="0"/>
                <a:cs typeface="Arial" panose="020B0604020202020204" pitchFamily="34" charset="0"/>
              </a:rPr>
              <a:t> </a:t>
            </a:r>
            <a:r>
              <a:rPr lang="en-US" sz="4000" dirty="0" err="1">
                <a:solidFill>
                  <a:schemeClr val="accent2">
                    <a:lumMod val="50000"/>
                  </a:schemeClr>
                </a:solidFill>
                <a:latin typeface="Arial" panose="020B0604020202020204" pitchFamily="34" charset="0"/>
                <a:cs typeface="Arial" panose="020B0604020202020204" pitchFamily="34" charset="0"/>
              </a:rPr>
              <a:t>chọn</a:t>
            </a:r>
            <a:r>
              <a:rPr lang="en-US" sz="4000" dirty="0">
                <a:solidFill>
                  <a:schemeClr val="accent2">
                    <a:lumMod val="50000"/>
                  </a:schemeClr>
                </a:solidFill>
                <a:latin typeface="Arial" panose="020B0604020202020204" pitchFamily="34" charset="0"/>
                <a:cs typeface="Arial" panose="020B0604020202020204" pitchFamily="34" charset="0"/>
              </a:rPr>
              <a:t> </a:t>
            </a:r>
            <a:r>
              <a:rPr lang="en-US" sz="4000" dirty="0" err="1">
                <a:solidFill>
                  <a:schemeClr val="accent2">
                    <a:lumMod val="50000"/>
                  </a:schemeClr>
                </a:solidFill>
                <a:latin typeface="Arial" panose="020B0604020202020204" pitchFamily="34" charset="0"/>
                <a:cs typeface="Arial" panose="020B0604020202020204" pitchFamily="34" charset="0"/>
              </a:rPr>
              <a:t>đề</a:t>
            </a:r>
            <a:r>
              <a:rPr lang="en-US" sz="4000" dirty="0">
                <a:solidFill>
                  <a:schemeClr val="accent2">
                    <a:lumMod val="50000"/>
                  </a:schemeClr>
                </a:solidFill>
                <a:latin typeface="Arial" panose="020B0604020202020204" pitchFamily="34" charset="0"/>
                <a:cs typeface="Arial" panose="020B0604020202020204" pitchFamily="34" charset="0"/>
              </a:rPr>
              <a:t> </a:t>
            </a:r>
            <a:r>
              <a:rPr lang="en-US" sz="4000" dirty="0" err="1">
                <a:solidFill>
                  <a:schemeClr val="accent2">
                    <a:lumMod val="50000"/>
                  </a:schemeClr>
                </a:solidFill>
                <a:latin typeface="Arial" panose="020B0604020202020204" pitchFamily="34" charset="0"/>
                <a:cs typeface="Arial" panose="020B0604020202020204" pitchFamily="34" charset="0"/>
              </a:rPr>
              <a:t>tài</a:t>
            </a:r>
            <a:endParaRPr lang="en-US" sz="4000" dirty="0">
              <a:solidFill>
                <a:schemeClr val="accent2">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677333" y="1503949"/>
            <a:ext cx="8827613" cy="4031873"/>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Cứ</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mỗi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năm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số</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lượng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sinh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tham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gia</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tình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nguyện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tại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trường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đại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học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Xây</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Dựng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cũng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như</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các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hoạt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động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tình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nguyện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được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tổ</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chức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ngày</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càng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tăng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Vì</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vậy</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vi-VN" sz="3200" dirty="0" smtClean="0">
                <a:solidFill>
                  <a:schemeClr val="accent2">
                    <a:lumMod val="75000"/>
                  </a:schemeClr>
                </a:solidFill>
                <a:latin typeface="Arial" panose="020B0604020202020204" pitchFamily="34" charset="0"/>
                <a:cs typeface="Arial" panose="020B0604020202020204" pitchFamily="34" charset="0"/>
              </a:rPr>
              <a:t>hệ </a:t>
            </a:r>
            <a:r>
              <a:rPr lang="vi-VN" sz="3200" dirty="0">
                <a:solidFill>
                  <a:schemeClr val="accent2">
                    <a:lumMod val="75000"/>
                  </a:schemeClr>
                </a:solidFill>
                <a:latin typeface="Arial" panose="020B0604020202020204" pitchFamily="34" charset="0"/>
                <a:cs typeface="Arial" panose="020B0604020202020204" pitchFamily="34" charset="0"/>
              </a:rPr>
              <a:t>thống quản lý tuyển thành viên và quản lý các hoạt động của</a:t>
            </a:r>
            <a:r>
              <a:rPr lang="en-US" sz="3200" dirty="0">
                <a:solidFill>
                  <a:schemeClr val="accent2">
                    <a:lumMod val="75000"/>
                  </a:schemeClr>
                </a:solidFill>
                <a:latin typeface="Arial" panose="020B0604020202020204" pitchFamily="34" charset="0"/>
                <a:cs typeface="Arial" panose="020B0604020202020204" pitchFamily="34" charset="0"/>
              </a:rPr>
              <a:t> </a:t>
            </a:r>
            <a:r>
              <a:rPr lang="vi-VN" sz="3200" dirty="0">
                <a:solidFill>
                  <a:schemeClr val="accent2">
                    <a:lumMod val="75000"/>
                  </a:schemeClr>
                </a:solidFill>
                <a:latin typeface="Arial" panose="020B0604020202020204" pitchFamily="34" charset="0"/>
                <a:cs typeface="Arial" panose="020B0604020202020204" pitchFamily="34" charset="0"/>
              </a:rPr>
              <a:t>đội sinh viên tình nguyện trường Đại học Xây </a:t>
            </a:r>
            <a:r>
              <a:rPr lang="vi-VN" sz="3200" dirty="0" smtClean="0">
                <a:solidFill>
                  <a:schemeClr val="accent2">
                    <a:lumMod val="75000"/>
                  </a:schemeClr>
                </a:solidFill>
                <a:latin typeface="Arial" panose="020B0604020202020204" pitchFamily="34" charset="0"/>
                <a:cs typeface="Arial" panose="020B0604020202020204" pitchFamily="34" charset="0"/>
              </a:rPr>
              <a:t>Dựng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được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sinh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ra</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với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mục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đích</a:t>
            </a:r>
            <a:r>
              <a:rPr lang="en-US" sz="3200" dirty="0" smtClean="0">
                <a:solidFill>
                  <a:schemeClr val="accent2">
                    <a:lumMod val="75000"/>
                  </a:schemeClr>
                </a:solidFill>
                <a:latin typeface="Arial" panose="020B0604020202020204" pitchFamily="34" charset="0"/>
                <a:cs typeface="Arial" panose="020B0604020202020204" pitchFamily="34" charset="0"/>
              </a:rPr>
              <a:t> Tin </a:t>
            </a:r>
            <a:r>
              <a:rPr lang="en-US" sz="3200" dirty="0" err="1" smtClean="0">
                <a:solidFill>
                  <a:schemeClr val="accent2">
                    <a:lumMod val="75000"/>
                  </a:schemeClr>
                </a:solidFill>
                <a:latin typeface="Arial" panose="020B0604020202020204" pitchFamily="34" charset="0"/>
                <a:cs typeface="Arial" panose="020B0604020202020204" pitchFamily="34" charset="0"/>
              </a:rPr>
              <a:t>học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hóa</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việc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quản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lý</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của</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đội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sinh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tình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nguyện</a:t>
            </a:r>
            <a:r>
              <a:rPr lang="en-US" sz="3200" dirty="0" smtClean="0">
                <a:solidFill>
                  <a:schemeClr val="accent2">
                    <a:lumMod val="75000"/>
                  </a:schemeClr>
                </a:solidFill>
                <a:latin typeface="Arial" panose="020B0604020202020204" pitchFamily="34" charset="0"/>
                <a:cs typeface="Arial" panose="020B0604020202020204" pitchFamily="34" charset="0"/>
              </a:rPr>
              <a:t>.</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34093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505519" cy="810126"/>
          </a:xfrm>
        </p:spPr>
        <p:txBody>
          <a:bodyPr>
            <a:normAutofit/>
          </a:bodyPr>
          <a:lstStyle/>
          <a:p>
            <a:r>
              <a:rPr lang="en-US" sz="4000" dirty="0" smtClean="0">
                <a:solidFill>
                  <a:schemeClr val="accent2">
                    <a:lumMod val="50000"/>
                  </a:schemeClr>
                </a:solidFill>
                <a:latin typeface="Arial" panose="020B0604020202020204" pitchFamily="34" charset="0"/>
                <a:cs typeface="Arial" panose="020B0604020202020204" pitchFamily="34" charset="0"/>
              </a:rPr>
              <a:t>2. </a:t>
            </a:r>
            <a:r>
              <a:rPr lang="en-US" sz="4000" dirty="0" err="1" smtClean="0">
                <a:solidFill>
                  <a:schemeClr val="accent2">
                    <a:lumMod val="50000"/>
                  </a:schemeClr>
                </a:solidFill>
                <a:latin typeface="Arial" panose="020B0604020202020204" pitchFamily="34" charset="0"/>
                <a:cs typeface="Arial" panose="020B0604020202020204" pitchFamily="34" charset="0"/>
              </a:rPr>
              <a:t>Tiếp</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cận</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bài</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toán</a:t>
            </a:r>
            <a:endParaRPr lang="en-US" sz="4000" dirty="0">
              <a:solidFill>
                <a:schemeClr val="accent2">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1564105" y="1419726"/>
            <a:ext cx="6100011" cy="1347537"/>
          </a:xfrm>
          <a:prstGeom prst="rect">
            <a:avLst/>
          </a:prstGeom>
          <a:noFill/>
        </p:spPr>
        <p:txBody>
          <a:bodyPr wrap="square" rtlCol="0">
            <a:spAutoFit/>
          </a:bodyPr>
          <a:lstStyle/>
          <a:p>
            <a:endParaRPr lang="en-US" dirty="0"/>
          </a:p>
        </p:txBody>
      </p:sp>
      <p:sp>
        <p:nvSpPr>
          <p:cNvPr id="7" name="TextBox 6"/>
          <p:cNvSpPr txBox="1"/>
          <p:nvPr/>
        </p:nvSpPr>
        <p:spPr>
          <a:xfrm>
            <a:off x="962527" y="1636862"/>
            <a:ext cx="8434136" cy="584775"/>
          </a:xfrm>
          <a:prstGeom prst="rect">
            <a:avLst/>
          </a:prstGeom>
          <a:noFill/>
        </p:spPr>
        <p:txBody>
          <a:bodyPr wrap="square" rtlCol="0" anchor="ctr">
            <a:spAutoFit/>
          </a:bodyPr>
          <a:lstStyle/>
          <a:p>
            <a:r>
              <a:rPr lang="en-US" sz="3200" dirty="0">
                <a:solidFill>
                  <a:schemeClr val="accent2">
                    <a:lumMod val="75000"/>
                  </a:schemeClr>
                </a:solidFill>
                <a:latin typeface="Arial" panose="020B0604020202020204" pitchFamily="34" charset="0"/>
                <a:cs typeface="Arial" panose="020B0604020202020204" pitchFamily="34" charset="0"/>
              </a:rPr>
              <a:t>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Phỏng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vấn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thập</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liệu</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962527" y="2670428"/>
            <a:ext cx="8434136" cy="584775"/>
          </a:xfrm>
          <a:prstGeom prst="rect">
            <a:avLst/>
          </a:prstGeom>
          <a:noFill/>
        </p:spPr>
        <p:txBody>
          <a:bodyPr wrap="square" rtlCol="0" anchor="ctr">
            <a:spAutoFit/>
          </a:bodyPr>
          <a:lstStyle/>
          <a:p>
            <a:r>
              <a:rPr lang="en-US" sz="3200" dirty="0" smtClean="0">
                <a:solidFill>
                  <a:schemeClr val="accent2">
                    <a:lumMod val="75000"/>
                  </a:schemeClr>
                </a:solidFill>
                <a:latin typeface="Arial" panose="020B0604020202020204" pitchFamily="34" charset="0"/>
                <a:cs typeface="Arial" panose="020B0604020202020204" pitchFamily="34" charset="0"/>
              </a:rPr>
              <a:t>ii. </a:t>
            </a:r>
            <a:r>
              <a:rPr lang="en-US" sz="3200" dirty="0" err="1" smtClean="0">
                <a:solidFill>
                  <a:schemeClr val="accent2">
                    <a:lumMod val="75000"/>
                  </a:schemeClr>
                </a:solidFill>
                <a:latin typeface="Arial" panose="020B0604020202020204" pitchFamily="34" charset="0"/>
                <a:cs typeface="Arial" panose="020B0604020202020204" pitchFamily="34" charset="0"/>
              </a:rPr>
              <a:t>Phân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tích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liệu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thập</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được</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
        <p:nvSpPr>
          <p:cNvPr id="9" name="TextBox 8"/>
          <p:cNvSpPr txBox="1"/>
          <p:nvPr/>
        </p:nvSpPr>
        <p:spPr>
          <a:xfrm>
            <a:off x="962527" y="3703994"/>
            <a:ext cx="8434136" cy="584775"/>
          </a:xfrm>
          <a:prstGeom prst="rect">
            <a:avLst/>
          </a:prstGeom>
          <a:noFill/>
        </p:spPr>
        <p:txBody>
          <a:bodyPr wrap="square" rtlCol="0" anchor="ctr">
            <a:spAutoFit/>
          </a:bodyPr>
          <a:lstStyle/>
          <a:p>
            <a:r>
              <a:rPr lang="en-US" sz="3200" dirty="0" smtClean="0">
                <a:solidFill>
                  <a:schemeClr val="accent2">
                    <a:lumMod val="75000"/>
                  </a:schemeClr>
                </a:solidFill>
                <a:latin typeface="Arial" panose="020B0604020202020204" pitchFamily="34" charset="0"/>
                <a:cs typeface="Arial" panose="020B0604020202020204" pitchFamily="34" charset="0"/>
              </a:rPr>
              <a:t>iii. </a:t>
            </a:r>
            <a:r>
              <a:rPr lang="en-US" sz="3200" dirty="0" err="1" smtClean="0">
                <a:solidFill>
                  <a:schemeClr val="accent2">
                    <a:lumMod val="75000"/>
                  </a:schemeClr>
                </a:solidFill>
                <a:latin typeface="Arial" panose="020B0604020202020204" pitchFamily="34" charset="0"/>
                <a:cs typeface="Arial" panose="020B0604020202020204" pitchFamily="34" charset="0"/>
              </a:rPr>
              <a:t>Phỏng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vấn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bổ</a:t>
            </a:r>
            <a:r>
              <a:rPr lang="en-US" sz="3200" dirty="0" smtClean="0">
                <a:solidFill>
                  <a:schemeClr val="accent2">
                    <a:lumMod val="75000"/>
                  </a:schemeClr>
                </a:solidFill>
                <a:latin typeface="Arial" panose="020B0604020202020204" pitchFamily="34" charset="0"/>
                <a:cs typeface="Arial" panose="020B0604020202020204" pitchFamily="34" charset="0"/>
              </a:rPr>
              <a:t> sung </a:t>
            </a:r>
            <a:r>
              <a:rPr lang="en-US" sz="3200" dirty="0" err="1" smtClean="0">
                <a:solidFill>
                  <a:schemeClr val="accent2">
                    <a:lumMod val="75000"/>
                  </a:schemeClr>
                </a:solidFill>
                <a:latin typeface="Arial" panose="020B0604020202020204" pitchFamily="34" charset="0"/>
                <a:cs typeface="Arial" panose="020B0604020202020204" pitchFamily="34" charset="0"/>
              </a:rPr>
              <a:t>dữ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liệu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còn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thiếu</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962527" y="4737561"/>
            <a:ext cx="8434136" cy="1077218"/>
          </a:xfrm>
          <a:prstGeom prst="rect">
            <a:avLst/>
          </a:prstGeom>
          <a:noFill/>
        </p:spPr>
        <p:txBody>
          <a:bodyPr wrap="square" rtlCol="0" anchor="ctr">
            <a:spAutoFit/>
          </a:bodyPr>
          <a:lstStyle/>
          <a:p>
            <a:r>
              <a:rPr lang="en-US" sz="3200" dirty="0" smtClean="0">
                <a:solidFill>
                  <a:schemeClr val="accent2">
                    <a:lumMod val="75000"/>
                  </a:schemeClr>
                </a:solidFill>
                <a:latin typeface="Arial" panose="020B0604020202020204" pitchFamily="34" charset="0"/>
                <a:cs typeface="Arial" panose="020B0604020202020204" pitchFamily="34" charset="0"/>
              </a:rPr>
              <a:t>iv. </a:t>
            </a:r>
            <a:r>
              <a:rPr lang="en-US" sz="3200" dirty="0" err="1" smtClean="0">
                <a:solidFill>
                  <a:schemeClr val="accent2">
                    <a:lumMod val="75000"/>
                  </a:schemeClr>
                </a:solidFill>
                <a:latin typeface="Arial" panose="020B0604020202020204" pitchFamily="34" charset="0"/>
                <a:cs typeface="Arial" panose="020B0604020202020204" pitchFamily="34" charset="0"/>
              </a:rPr>
              <a:t>Hoàn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thiện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tài</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liệu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khảo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sát</a:t>
            </a:r>
            <a:r>
              <a:rPr lang="en-US" sz="3200" dirty="0" smtClean="0">
                <a:solidFill>
                  <a:schemeClr val="accent2">
                    <a:lumMod val="75000"/>
                  </a:schemeClr>
                </a:solidFill>
                <a:latin typeface="Arial" panose="020B0604020202020204" pitchFamily="34" charset="0"/>
                <a:cs typeface="Arial" panose="020B0604020202020204" pitchFamily="34" charset="0"/>
              </a:rPr>
              <a:t>, </a:t>
            </a:r>
          </a:p>
          <a:p>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bắt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đầu</a:t>
            </a:r>
            <a:r>
              <a:rPr lang="en-US" sz="3200" dirty="0" smtClean="0">
                <a:solidFill>
                  <a:schemeClr val="accent2">
                    <a:lumMod val="75000"/>
                  </a:schemeClr>
                </a:solidFill>
                <a:latin typeface="Arial" panose="020B0604020202020204" pitchFamily="34" charset="0"/>
                <a:cs typeface="Arial" panose="020B0604020202020204" pitchFamily="34" charset="0"/>
              </a:rPr>
              <a:t> PTTK </a:t>
            </a:r>
            <a:r>
              <a:rPr lang="en-US" sz="3200" dirty="0" err="1" smtClean="0">
                <a:solidFill>
                  <a:schemeClr val="accent2">
                    <a:lumMod val="75000"/>
                  </a:schemeClr>
                </a:solidFill>
                <a:latin typeface="Arial" panose="020B0604020202020204" pitchFamily="34" charset="0"/>
                <a:cs typeface="Arial" panose="020B0604020202020204" pitchFamily="34" charset="0"/>
              </a:rPr>
              <a:t>hệ</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thống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để</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xây</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dựng</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4637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25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3000"/>
                            </p:stCondLst>
                            <p:childTnLst>
                              <p:par>
                                <p:cTn id="19" presetID="14"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par>
                          <p:cTn id="22" fill="hold">
                            <p:stCondLst>
                              <p:cond delay="3500"/>
                            </p:stCondLst>
                            <p:childTnLst>
                              <p:par>
                                <p:cTn id="23" presetID="14" presetClass="entr" presetSubtype="1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21" y="212556"/>
            <a:ext cx="9116371" cy="1320800"/>
          </a:xfrm>
        </p:spPr>
        <p:txBody>
          <a:bodyPr>
            <a:normAutofit/>
          </a:bodyPr>
          <a:lstStyle/>
          <a:p>
            <a:r>
              <a:rPr lang="en-US" sz="4000" dirty="0" smtClean="0">
                <a:solidFill>
                  <a:schemeClr val="accent2">
                    <a:lumMod val="50000"/>
                  </a:schemeClr>
                </a:solidFill>
                <a:latin typeface="Arial" panose="020B0604020202020204" pitchFamily="34" charset="0"/>
                <a:cs typeface="Arial" panose="020B0604020202020204" pitchFamily="34" charset="0"/>
              </a:rPr>
              <a:t>3. </a:t>
            </a:r>
            <a:r>
              <a:rPr lang="en-US" sz="4000" dirty="0" err="1" smtClean="0">
                <a:solidFill>
                  <a:schemeClr val="accent2">
                    <a:lumMod val="50000"/>
                  </a:schemeClr>
                </a:solidFill>
                <a:latin typeface="Arial" panose="020B0604020202020204" pitchFamily="34" charset="0"/>
                <a:cs typeface="Arial" panose="020B0604020202020204" pitchFamily="34" charset="0"/>
              </a:rPr>
              <a:t>Quy</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trình</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nghiệp</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vụ</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của</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hệ</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thống</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cũ</a:t>
            </a:r>
            <a:r>
              <a:rPr lang="en-US" sz="4000" dirty="0" smtClean="0">
                <a:solidFill>
                  <a:schemeClr val="accent2">
                    <a:lumMod val="50000"/>
                  </a:schemeClr>
                </a:solidFill>
                <a:latin typeface="Arial" panose="020B0604020202020204" pitchFamily="34" charset="0"/>
                <a:cs typeface="Arial" panose="020B0604020202020204" pitchFamily="34" charset="0"/>
              </a:rPr>
              <a:t> </a:t>
            </a:r>
            <a:endParaRPr lang="en-US" sz="4000" dirty="0">
              <a:solidFill>
                <a:schemeClr val="accent2">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1130968" y="986583"/>
            <a:ext cx="8205537" cy="2062103"/>
          </a:xfrm>
          <a:prstGeom prst="rect">
            <a:avLst/>
          </a:prstGeom>
          <a:noFill/>
        </p:spPr>
        <p:txBody>
          <a:bodyPr wrap="square" rtlCol="0">
            <a:spAutoFit/>
          </a:bodyPr>
          <a:lstStyle/>
          <a:p>
            <a:pPr marL="285750" indent="-285750">
              <a:buFont typeface="Courier New" panose="02070309020205020404" pitchFamily="49" charset="0"/>
              <a:buChar char="o"/>
            </a:pPr>
            <a:r>
              <a:rPr lang="en-US" sz="3200" dirty="0" err="1" smtClean="0">
                <a:solidFill>
                  <a:schemeClr val="accent2">
                    <a:lumMod val="75000"/>
                  </a:schemeClr>
                </a:solidFill>
                <a:latin typeface="Arial" panose="020B0604020202020204" pitchFamily="34" charset="0"/>
                <a:cs typeface="Arial" panose="020B0604020202020204" pitchFamily="34" charset="0"/>
              </a:rPr>
              <a:t>Lưu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bằng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giấy</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tờ</a:t>
            </a:r>
            <a:r>
              <a:rPr lang="en-US" sz="3200" dirty="0" smtClean="0">
                <a:solidFill>
                  <a:schemeClr val="accent2">
                    <a:lumMod val="75000"/>
                  </a:schemeClr>
                </a:solidFill>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Ø"/>
            </a:pPr>
            <a:r>
              <a:rPr lang="en-US" sz="3200" dirty="0" err="1" smtClean="0">
                <a:solidFill>
                  <a:schemeClr val="accent2">
                    <a:lumMod val="75000"/>
                  </a:schemeClr>
                </a:solidFill>
                <a:latin typeface="Arial" panose="020B0604020202020204" pitchFamily="34" charset="0"/>
                <a:cs typeface="Arial" panose="020B0604020202020204" pitchFamily="34" charset="0"/>
              </a:rPr>
              <a:t>Diện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tích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lưu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lớn</a:t>
            </a:r>
            <a:endParaRPr lang="en-US" sz="3200" dirty="0" smtClean="0">
              <a:solidFill>
                <a:schemeClr val="accent2">
                  <a:lumMod val="75000"/>
                </a:schemeClr>
              </a:solidFill>
              <a:latin typeface="Arial" panose="020B0604020202020204" pitchFamily="34" charset="0"/>
              <a:cs typeface="Arial" panose="020B0604020202020204" pitchFamily="34" charset="0"/>
            </a:endParaRPr>
          </a:p>
          <a:p>
            <a:pPr marL="1200150" lvl="2" indent="-285750">
              <a:buFont typeface="Wingdings" panose="05000000000000000000" pitchFamily="2" charset="2"/>
              <a:buChar char="Ø"/>
            </a:pPr>
            <a:r>
              <a:rPr lang="en-US" sz="3200" dirty="0" err="1" smtClean="0">
                <a:solidFill>
                  <a:schemeClr val="accent2">
                    <a:lumMod val="75000"/>
                  </a:schemeClr>
                </a:solidFill>
                <a:latin typeface="Arial" panose="020B0604020202020204" pitchFamily="34" charset="0"/>
                <a:cs typeface="Arial" panose="020B0604020202020204" pitchFamily="34" charset="0"/>
              </a:rPr>
              <a:t>Tìm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kiếm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khó</a:t>
            </a:r>
            <a:r>
              <a:rPr lang="en-US" sz="3200" dirty="0" smtClean="0">
                <a:solidFill>
                  <a:schemeClr val="accent2">
                    <a:lumMod val="75000"/>
                  </a:schemeClr>
                </a:solidFill>
                <a:latin typeface="Arial" panose="020B0604020202020204" pitchFamily="34" charset="0"/>
                <a:cs typeface="Arial" panose="020B0604020202020204" pitchFamily="34" charset="0"/>
              </a:rPr>
              <a:t> khan</a:t>
            </a:r>
          </a:p>
          <a:p>
            <a:pPr marL="1200150" lvl="2" indent="-285750">
              <a:buFont typeface="Wingdings" panose="05000000000000000000" pitchFamily="2" charset="2"/>
              <a:buChar char="Ø"/>
            </a:pPr>
            <a:r>
              <a:rPr lang="en-US" sz="3200" dirty="0" err="1" smtClean="0">
                <a:solidFill>
                  <a:schemeClr val="accent2">
                    <a:lumMod val="75000"/>
                  </a:schemeClr>
                </a:solidFill>
                <a:latin typeface="Arial" panose="020B0604020202020204" pitchFamily="34" charset="0"/>
                <a:cs typeface="Arial" panose="020B0604020202020204" pitchFamily="34" charset="0"/>
              </a:rPr>
              <a:t>Dễ</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hỏng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mất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mát</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1130968" y="3218016"/>
            <a:ext cx="7796463" cy="1569660"/>
          </a:xfrm>
          <a:prstGeom prst="rect">
            <a:avLst/>
          </a:prstGeom>
          <a:noFill/>
        </p:spPr>
        <p:txBody>
          <a:bodyPr wrap="square" rtlCol="0">
            <a:spAutoFit/>
          </a:bodyPr>
          <a:lstStyle/>
          <a:p>
            <a:pPr marL="285750" indent="-285750">
              <a:buFont typeface="Courier New" panose="02070309020205020404" pitchFamily="49" charset="0"/>
              <a:buChar char="o"/>
            </a:pPr>
            <a:r>
              <a:rPr lang="en-US" sz="3200" dirty="0" err="1" smtClean="0">
                <a:solidFill>
                  <a:schemeClr val="accent2">
                    <a:lumMod val="75000"/>
                  </a:schemeClr>
                </a:solidFill>
                <a:latin typeface="Arial" panose="020B0604020202020204" pitchFamily="34" charset="0"/>
                <a:cs typeface="Arial" panose="020B0604020202020204" pitchFamily="34" charset="0"/>
              </a:rPr>
              <a:t>Lưu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trữ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một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số</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thông</a:t>
            </a:r>
            <a:r>
              <a:rPr lang="en-US" sz="3200" dirty="0" smtClean="0">
                <a:solidFill>
                  <a:schemeClr val="accent2">
                    <a:lumMod val="75000"/>
                  </a:schemeClr>
                </a:solidFill>
                <a:latin typeface="Arial" panose="020B0604020202020204" pitchFamily="34" charset="0"/>
                <a:cs typeface="Arial" panose="020B0604020202020204" pitchFamily="34" charset="0"/>
              </a:rPr>
              <a:t> tin </a:t>
            </a:r>
            <a:r>
              <a:rPr lang="en-US" sz="3200" dirty="0" err="1" smtClean="0">
                <a:solidFill>
                  <a:schemeClr val="accent2">
                    <a:lumMod val="75000"/>
                  </a:schemeClr>
                </a:solidFill>
                <a:latin typeface="Arial" panose="020B0604020202020204" pitchFamily="34" charset="0"/>
                <a:cs typeface="Arial" panose="020B0604020202020204" pitchFamily="34" charset="0"/>
              </a:rPr>
              <a:t>trên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máy</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tính</a:t>
            </a:r>
            <a:r>
              <a:rPr lang="en-US" sz="3200" dirty="0" smtClean="0">
                <a:solidFill>
                  <a:schemeClr val="accent2">
                    <a:lumMod val="75000"/>
                  </a:schemeClr>
                </a:solidFill>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Ø"/>
            </a:pPr>
            <a:r>
              <a:rPr lang="en-US" sz="3200" dirty="0" err="1" smtClean="0">
                <a:solidFill>
                  <a:schemeClr val="accent2">
                    <a:lumMod val="75000"/>
                  </a:schemeClr>
                </a:solidFill>
                <a:latin typeface="Arial" panose="020B0604020202020204" pitchFamily="34" charset="0"/>
                <a:cs typeface="Arial" panose="020B0604020202020204" pitchFamily="34" charset="0"/>
              </a:rPr>
              <a:t>Công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việc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dễ</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dàng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hơn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nhưng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còn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mang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tính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cục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bộ</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tạm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thời</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
        <p:nvSpPr>
          <p:cNvPr id="9" name="TextBox 8"/>
          <p:cNvSpPr txBox="1"/>
          <p:nvPr/>
        </p:nvSpPr>
        <p:spPr>
          <a:xfrm>
            <a:off x="1130968" y="4957006"/>
            <a:ext cx="7483642" cy="1569660"/>
          </a:xfrm>
          <a:prstGeom prst="rect">
            <a:avLst/>
          </a:prstGeom>
          <a:noFill/>
        </p:spPr>
        <p:txBody>
          <a:bodyPr wrap="square" rtlCol="0">
            <a:spAutoFit/>
          </a:bodyPr>
          <a:lstStyle/>
          <a:p>
            <a:pPr marL="285750" indent="-285750">
              <a:buFont typeface="Courier New" panose="02070309020205020404" pitchFamily="49" charset="0"/>
              <a:buChar char="o"/>
            </a:pPr>
            <a:r>
              <a:rPr lang="en-US" sz="3200" dirty="0" err="1" smtClean="0">
                <a:solidFill>
                  <a:schemeClr val="accent2">
                    <a:lumMod val="75000"/>
                  </a:schemeClr>
                </a:solidFill>
                <a:latin typeface="Arial" panose="020B0604020202020204" pitchFamily="34" charset="0"/>
                <a:cs typeface="Arial" panose="020B0604020202020204" pitchFamily="34" charset="0"/>
              </a:rPr>
              <a:t>Các</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thao</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tác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xử</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lý</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thông</a:t>
            </a:r>
            <a:r>
              <a:rPr lang="en-US" sz="3200" dirty="0" smtClean="0">
                <a:solidFill>
                  <a:schemeClr val="accent2">
                    <a:lumMod val="75000"/>
                  </a:schemeClr>
                </a:solidFill>
                <a:latin typeface="Arial" panose="020B0604020202020204" pitchFamily="34" charset="0"/>
                <a:cs typeface="Arial" panose="020B0604020202020204" pitchFamily="34" charset="0"/>
              </a:rPr>
              <a:t> tin </a:t>
            </a:r>
            <a:r>
              <a:rPr lang="en-US" sz="3200" dirty="0" err="1" smtClean="0">
                <a:solidFill>
                  <a:schemeClr val="accent2">
                    <a:lumMod val="75000"/>
                  </a:schemeClr>
                </a:solidFill>
                <a:latin typeface="Arial" panose="020B0604020202020204" pitchFamily="34" charset="0"/>
                <a:cs typeface="Arial" panose="020B0604020202020204" pitchFamily="34" charset="0"/>
              </a:rPr>
              <a:t>bằng</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cách</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thủ</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công</a:t>
            </a:r>
            <a:r>
              <a:rPr lang="en-US" sz="3200" dirty="0" smtClean="0">
                <a:solidFill>
                  <a:schemeClr val="accent2">
                    <a:lumMod val="75000"/>
                  </a:schemeClr>
                </a:solidFill>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Ø"/>
            </a:pPr>
            <a:r>
              <a:rPr lang="en-US" sz="3200" dirty="0" err="1" smtClean="0">
                <a:solidFill>
                  <a:schemeClr val="accent2">
                    <a:lumMod val="75000"/>
                  </a:schemeClr>
                </a:solidFill>
                <a:latin typeface="Arial" panose="020B0604020202020204" pitchFamily="34" charset="0"/>
                <a:cs typeface="Arial" panose="020B0604020202020204" pitchFamily="34" charset="0"/>
              </a:rPr>
              <a:t>Dễ</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nhầm</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lẫn</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7602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2" presetClass="entr" presetSubtype="4"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2" presetClass="entr" presetSubtype="4" fill="hold"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additive="base">
                                        <p:cTn id="2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3500"/>
                            </p:stCondLst>
                            <p:childTnLst>
                              <p:par>
                                <p:cTn id="23" presetID="2" presetClass="entr" presetSubtype="4" fill="hold"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4000"/>
                            </p:stCondLst>
                            <p:childTnLst>
                              <p:par>
                                <p:cTn id="28" presetID="2" presetClass="entr" presetSubtype="4"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 calcmode="lin" valueType="num">
                                      <p:cBhvr additive="base">
                                        <p:cTn id="3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2" presetClass="entr" presetSubtype="4" fill="hold" nodeType="after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 calcmode="lin" valueType="num">
                                      <p:cBhvr additive="base">
                                        <p:cTn id="40"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500"/>
                            </p:stCondLst>
                            <p:childTnLst>
                              <p:par>
                                <p:cTn id="43" presetID="2" presetClass="entr" presetSubtype="4" fill="hold" nodeType="after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 calcmode="lin" valueType="num">
                                      <p:cBhvr additive="base">
                                        <p:cTn id="4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6000"/>
                            </p:stCondLst>
                            <p:childTnLst>
                              <p:par>
                                <p:cTn id="48" presetID="2" presetClass="entr" presetSubtype="4" fill="hold" nodeType="afterEffect">
                                  <p:stCondLst>
                                    <p:cond delay="0"/>
                                  </p:stCondLst>
                                  <p:childTnLst>
                                    <p:set>
                                      <p:cBhvr>
                                        <p:cTn id="49" dur="1" fill="hold">
                                          <p:stCondLst>
                                            <p:cond delay="0"/>
                                          </p:stCondLst>
                                        </p:cTn>
                                        <p:tgtEl>
                                          <p:spTgt spid="9">
                                            <p:txEl>
                                              <p:pRg st="1" end="1"/>
                                            </p:txEl>
                                          </p:spTgt>
                                        </p:tgtEl>
                                        <p:attrNameLst>
                                          <p:attrName>style.visibility</p:attrName>
                                        </p:attrNameLst>
                                      </p:cBhvr>
                                      <p:to>
                                        <p:strVal val="visible"/>
                                      </p:to>
                                    </p:set>
                                    <p:anim calcmode="lin" valueType="num">
                                      <p:cBhvr additive="base">
                                        <p:cTn id="5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66" y="558085"/>
            <a:ext cx="8596668" cy="1320800"/>
          </a:xfrm>
        </p:spPr>
        <p:txBody>
          <a:bodyPr>
            <a:noAutofit/>
          </a:bodyPr>
          <a:lstStyle/>
          <a:p>
            <a:r>
              <a:rPr lang="en-US" sz="4000" dirty="0">
                <a:solidFill>
                  <a:schemeClr val="accent2">
                    <a:lumMod val="50000"/>
                  </a:schemeClr>
                </a:solidFill>
                <a:latin typeface="Arial" panose="020B0604020202020204" pitchFamily="34" charset="0"/>
                <a:cs typeface="Arial" panose="020B0604020202020204" pitchFamily="34" charset="0"/>
              </a:rPr>
              <a:t>II.	</a:t>
            </a:r>
            <a:r>
              <a:rPr lang="en-US" sz="4000" dirty="0" err="1">
                <a:solidFill>
                  <a:schemeClr val="accent2">
                    <a:lumMod val="50000"/>
                  </a:schemeClr>
                </a:solidFill>
                <a:latin typeface="Arial" panose="020B0604020202020204" pitchFamily="34" charset="0"/>
                <a:cs typeface="Arial" panose="020B0604020202020204" pitchFamily="34" charset="0"/>
              </a:rPr>
              <a:t>Phân</a:t>
            </a:r>
            <a:r>
              <a:rPr lang="en-US" sz="4000" dirty="0">
                <a:solidFill>
                  <a:schemeClr val="accent2">
                    <a:lumMod val="50000"/>
                  </a:schemeClr>
                </a:solidFill>
                <a:latin typeface="Arial" panose="020B0604020202020204" pitchFamily="34" charset="0"/>
                <a:cs typeface="Arial" panose="020B0604020202020204" pitchFamily="34" charset="0"/>
              </a:rPr>
              <a:t> </a:t>
            </a:r>
            <a:r>
              <a:rPr lang="en-US" sz="4000" dirty="0" err="1">
                <a:solidFill>
                  <a:schemeClr val="accent2">
                    <a:lumMod val="50000"/>
                  </a:schemeClr>
                </a:solidFill>
                <a:latin typeface="Arial" panose="020B0604020202020204" pitchFamily="34" charset="0"/>
                <a:cs typeface="Arial" panose="020B0604020202020204" pitchFamily="34" charset="0"/>
              </a:rPr>
              <a:t>tích</a:t>
            </a:r>
            <a:r>
              <a:rPr lang="en-US" sz="4000" dirty="0">
                <a:solidFill>
                  <a:schemeClr val="accent2">
                    <a:lumMod val="50000"/>
                  </a:schemeClr>
                </a:solidFill>
                <a:latin typeface="Arial" panose="020B0604020202020204" pitchFamily="34" charset="0"/>
                <a:cs typeface="Arial" panose="020B0604020202020204" pitchFamily="34" charset="0"/>
              </a:rPr>
              <a:t> </a:t>
            </a:r>
            <a:r>
              <a:rPr lang="en-US" sz="4000" dirty="0" err="1">
                <a:solidFill>
                  <a:schemeClr val="accent2">
                    <a:lumMod val="50000"/>
                  </a:schemeClr>
                </a:solidFill>
                <a:latin typeface="Arial" panose="020B0604020202020204" pitchFamily="34" charset="0"/>
                <a:cs typeface="Arial" panose="020B0604020202020204" pitchFamily="34" charset="0"/>
              </a:rPr>
              <a:t>thiết</a:t>
            </a:r>
            <a:r>
              <a:rPr lang="en-US" sz="4000" dirty="0">
                <a:solidFill>
                  <a:schemeClr val="accent2">
                    <a:lumMod val="50000"/>
                  </a:schemeClr>
                </a:solidFill>
                <a:latin typeface="Arial" panose="020B0604020202020204" pitchFamily="34" charset="0"/>
                <a:cs typeface="Arial" panose="020B0604020202020204" pitchFamily="34" charset="0"/>
              </a:rPr>
              <a:t> </a:t>
            </a:r>
            <a:r>
              <a:rPr lang="en-US" sz="4000" dirty="0" err="1">
                <a:solidFill>
                  <a:schemeClr val="accent2">
                    <a:lumMod val="50000"/>
                  </a:schemeClr>
                </a:solidFill>
                <a:latin typeface="Arial" panose="020B0604020202020204" pitchFamily="34" charset="0"/>
                <a:cs typeface="Arial" panose="020B0604020202020204" pitchFamily="34" charset="0"/>
              </a:rPr>
              <a:t>kế</a:t>
            </a:r>
            <a:r>
              <a:rPr lang="en-US" sz="4000" dirty="0">
                <a:solidFill>
                  <a:schemeClr val="accent2">
                    <a:lumMod val="50000"/>
                  </a:schemeClr>
                </a:solidFill>
                <a:latin typeface="Arial" panose="020B0604020202020204" pitchFamily="34" charset="0"/>
                <a:cs typeface="Arial" panose="020B0604020202020204" pitchFamily="34" charset="0"/>
              </a:rPr>
              <a:t> </a:t>
            </a:r>
            <a:r>
              <a:rPr lang="en-US" sz="4000" dirty="0" err="1">
                <a:solidFill>
                  <a:schemeClr val="accent2">
                    <a:lumMod val="50000"/>
                  </a:schemeClr>
                </a:solidFill>
                <a:latin typeface="Arial" panose="020B0604020202020204" pitchFamily="34" charset="0"/>
                <a:cs typeface="Arial" panose="020B0604020202020204" pitchFamily="34" charset="0"/>
              </a:rPr>
              <a:t>hệ</a:t>
            </a:r>
            <a:r>
              <a:rPr lang="en-US" sz="4000" dirty="0">
                <a:solidFill>
                  <a:schemeClr val="accent2">
                    <a:lumMod val="50000"/>
                  </a:schemeClr>
                </a:solidFill>
                <a:latin typeface="Arial" panose="020B0604020202020204" pitchFamily="34" charset="0"/>
                <a:cs typeface="Arial" panose="020B0604020202020204" pitchFamily="34" charset="0"/>
              </a:rPr>
              <a:t> </a:t>
            </a:r>
            <a:r>
              <a:rPr lang="en-US" sz="4000" dirty="0" err="1">
                <a:solidFill>
                  <a:schemeClr val="accent2">
                    <a:lumMod val="50000"/>
                  </a:schemeClr>
                </a:solidFill>
                <a:latin typeface="Arial" panose="020B0604020202020204" pitchFamily="34" charset="0"/>
                <a:cs typeface="Arial" panose="020B0604020202020204" pitchFamily="34" charset="0"/>
              </a:rPr>
              <a:t>thống</a:t>
            </a:r>
            <a:r>
              <a:rPr lang="en-US" sz="4000" dirty="0" smtClean="0">
                <a:solidFill>
                  <a:schemeClr val="accent1">
                    <a:lumMod val="50000"/>
                  </a:schemeClr>
                </a:solidFill>
                <a:latin typeface="Arial" panose="020B0604020202020204" pitchFamily="34" charset="0"/>
                <a:cs typeface="Arial" panose="020B0604020202020204" pitchFamily="34" charset="0"/>
              </a:rPr>
              <a:t/>
            </a:r>
            <a:br>
              <a:rPr lang="en-US" sz="4000" dirty="0" smtClean="0">
                <a:solidFill>
                  <a:schemeClr val="accent1">
                    <a:lumMod val="50000"/>
                  </a:schemeClr>
                </a:solidFill>
                <a:latin typeface="Arial" panose="020B0604020202020204" pitchFamily="34" charset="0"/>
                <a:cs typeface="Arial" panose="020B0604020202020204" pitchFamily="34" charset="0"/>
              </a:rPr>
            </a:br>
            <a:r>
              <a:rPr lang="en-US" sz="4000" dirty="0" smtClean="0">
                <a:solidFill>
                  <a:schemeClr val="accent1">
                    <a:lumMod val="50000"/>
                  </a:schemeClr>
                </a:solidFill>
                <a:latin typeface="Arial" panose="020B0604020202020204" pitchFamily="34" charset="0"/>
                <a:cs typeface="Arial" panose="020B0604020202020204" pitchFamily="34" charset="0"/>
              </a:rPr>
              <a:t/>
            </a:r>
            <a:br>
              <a:rPr lang="en-US" sz="4000" dirty="0" smtClean="0">
                <a:solidFill>
                  <a:schemeClr val="accent1">
                    <a:lumMod val="50000"/>
                  </a:schemeClr>
                </a:solidFill>
                <a:latin typeface="Arial" panose="020B0604020202020204" pitchFamily="34" charset="0"/>
                <a:cs typeface="Arial" panose="020B0604020202020204" pitchFamily="34" charset="0"/>
              </a:rPr>
            </a:br>
            <a:r>
              <a:rPr lang="en-US" sz="4000" dirty="0" smtClean="0">
                <a:solidFill>
                  <a:schemeClr val="tx1"/>
                </a:solidFill>
                <a:latin typeface="Arial" panose="020B0604020202020204" pitchFamily="34" charset="0"/>
                <a:cs typeface="Arial" panose="020B0604020202020204" pitchFamily="34" charset="0"/>
              </a:rPr>
              <a:t/>
            </a:r>
            <a:br>
              <a:rPr lang="en-US" sz="4000" dirty="0" smtClean="0">
                <a:solidFill>
                  <a:schemeClr val="tx1"/>
                </a:solidFill>
                <a:latin typeface="Arial" panose="020B0604020202020204" pitchFamily="34" charset="0"/>
                <a:cs typeface="Arial" panose="020B0604020202020204" pitchFamily="34" charset="0"/>
              </a:rPr>
            </a:br>
            <a:r>
              <a:rPr lang="en-US" sz="3200" dirty="0">
                <a:solidFill>
                  <a:schemeClr val="accent2">
                    <a:lumMod val="75000"/>
                  </a:schemeClr>
                </a:solidFill>
                <a:latin typeface="Arial" panose="020B0604020202020204" pitchFamily="34" charset="0"/>
                <a:cs typeface="Arial" panose="020B0604020202020204" pitchFamily="34" charset="0"/>
              </a:rPr>
              <a:t>1.	</a:t>
            </a:r>
            <a:r>
              <a:rPr lang="en-US" sz="3200" dirty="0" err="1" smtClean="0">
                <a:solidFill>
                  <a:schemeClr val="accent2">
                    <a:lumMod val="75000"/>
                  </a:schemeClr>
                </a:solidFill>
                <a:latin typeface="Arial" panose="020B0604020202020204" pitchFamily="34" charset="0"/>
                <a:cs typeface="Arial" panose="020B0604020202020204" pitchFamily="34" charset="0"/>
              </a:rPr>
              <a:t>Biểu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đồ</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ngữ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cảnh</a:t>
            </a:r>
            <a:r>
              <a:rPr lang="en-US" sz="3200" dirty="0">
                <a:solidFill>
                  <a:schemeClr val="accent2">
                    <a:lumMod val="75000"/>
                  </a:schemeClr>
                </a:solidFill>
                <a:latin typeface="Arial" panose="020B0604020202020204" pitchFamily="34" charset="0"/>
                <a:cs typeface="Arial" panose="020B0604020202020204" pitchFamily="34" charset="0"/>
              </a:rPr>
              <a:t/>
            </a:r>
            <a:br>
              <a:rPr lang="en-US" sz="3200" dirty="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2.	</a:t>
            </a:r>
            <a:r>
              <a:rPr lang="en-US" sz="3200" dirty="0" err="1" smtClean="0">
                <a:solidFill>
                  <a:schemeClr val="accent2">
                    <a:lumMod val="75000"/>
                  </a:schemeClr>
                </a:solidFill>
                <a:latin typeface="Arial" panose="020B0604020202020204" pitchFamily="34" charset="0"/>
                <a:cs typeface="Arial" panose="020B0604020202020204" pitchFamily="34" charset="0"/>
              </a:rPr>
              <a:t>Sơ</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đồ</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phân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rã</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chức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năng</a:t>
            </a:r>
            <a:r>
              <a:rPr lang="en-US" sz="3200" dirty="0">
                <a:solidFill>
                  <a:schemeClr val="accent2">
                    <a:lumMod val="75000"/>
                  </a:schemeClr>
                </a:solidFill>
                <a:latin typeface="Arial" panose="020B0604020202020204" pitchFamily="34" charset="0"/>
                <a:cs typeface="Arial" panose="020B0604020202020204" pitchFamily="34" charset="0"/>
              </a:rPr>
              <a:t/>
            </a:r>
            <a:br>
              <a:rPr lang="en-US" sz="3200" dirty="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3.	</a:t>
            </a:r>
            <a:r>
              <a:rPr lang="en-US" sz="3200" dirty="0" err="1" smtClean="0">
                <a:solidFill>
                  <a:schemeClr val="accent2">
                    <a:lumMod val="75000"/>
                  </a:schemeClr>
                </a:solidFill>
                <a:latin typeface="Arial" panose="020B0604020202020204" pitchFamily="34" charset="0"/>
                <a:cs typeface="Arial" panose="020B0604020202020204" pitchFamily="34" charset="0"/>
              </a:rPr>
              <a:t>Biểu</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a:solidFill>
                  <a:schemeClr val="accent2">
                    <a:lumMod val="75000"/>
                  </a:schemeClr>
                </a:solidFill>
                <a:latin typeface="Arial" panose="020B0604020202020204" pitchFamily="34" charset="0"/>
                <a:cs typeface="Arial" panose="020B0604020202020204" pitchFamily="34" charset="0"/>
              </a:rPr>
              <a:t>đồ</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a:solidFill>
                  <a:schemeClr val="accent2">
                    <a:lumMod val="75000"/>
                  </a:schemeClr>
                </a:solidFill>
                <a:latin typeface="Arial" panose="020B0604020202020204" pitchFamily="34" charset="0"/>
                <a:cs typeface="Arial" panose="020B0604020202020204" pitchFamily="34" charset="0"/>
              </a:rPr>
              <a:t>luồng</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a:solidFill>
                  <a:schemeClr val="accent2">
                    <a:lumMod val="75000"/>
                  </a:schemeClr>
                </a:solidFill>
                <a:latin typeface="Arial" panose="020B0604020202020204" pitchFamily="34" charset="0"/>
                <a:cs typeface="Arial" panose="020B0604020202020204" pitchFamily="34" charset="0"/>
              </a:rPr>
              <a:t>dữ</a:t>
            </a:r>
            <a:r>
              <a:rPr lang="en-US" sz="3200" dirty="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liệu</a:t>
            </a:r>
            <a:r>
              <a:rPr lang="en-US" sz="3200" dirty="0" smtClean="0">
                <a:solidFill>
                  <a:schemeClr val="accent2">
                    <a:lumMod val="75000"/>
                  </a:schemeClr>
                </a:solidFill>
                <a:latin typeface="Arial" panose="020B0604020202020204" pitchFamily="34" charset="0"/>
                <a:cs typeface="Arial" panose="020B0604020202020204" pitchFamily="34" charset="0"/>
              </a:rPr>
              <a:t/>
            </a:r>
            <a:br>
              <a:rPr lang="en-US" sz="3200" dirty="0" smtClean="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4.	</a:t>
            </a:r>
            <a:r>
              <a:rPr lang="en-US" sz="3200" dirty="0" err="1" smtClean="0">
                <a:solidFill>
                  <a:schemeClr val="accent2">
                    <a:lumMod val="75000"/>
                  </a:schemeClr>
                </a:solidFill>
                <a:latin typeface="Arial" panose="020B0604020202020204" pitchFamily="34" charset="0"/>
                <a:cs typeface="Arial" panose="020B0604020202020204" pitchFamily="34" charset="0"/>
              </a:rPr>
              <a:t>Sơ</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đồ</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thực</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thể</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liên</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kết</a:t>
            </a:r>
            <a:r>
              <a:rPr lang="en-US" sz="3200" dirty="0" smtClean="0">
                <a:solidFill>
                  <a:schemeClr val="accent2">
                    <a:lumMod val="75000"/>
                  </a:schemeClr>
                </a:solidFill>
                <a:latin typeface="Arial" panose="020B0604020202020204" pitchFamily="34" charset="0"/>
                <a:cs typeface="Arial" panose="020B0604020202020204" pitchFamily="34" charset="0"/>
              </a:rPr>
              <a:t/>
            </a:r>
            <a:br>
              <a:rPr lang="en-US" sz="3200" dirty="0" smtClean="0">
                <a:solidFill>
                  <a:schemeClr val="accent2">
                    <a:lumMod val="75000"/>
                  </a:schemeClr>
                </a:solidFill>
                <a:latin typeface="Arial" panose="020B0604020202020204" pitchFamily="34" charset="0"/>
                <a:cs typeface="Arial" panose="020B0604020202020204" pitchFamily="34" charset="0"/>
              </a:rPr>
            </a:br>
            <a:r>
              <a:rPr lang="en-US" sz="3200" dirty="0" smtClean="0">
                <a:solidFill>
                  <a:schemeClr val="accent2">
                    <a:lumMod val="75000"/>
                  </a:schemeClr>
                </a:solidFill>
                <a:latin typeface="Arial" panose="020B0604020202020204" pitchFamily="34" charset="0"/>
                <a:cs typeface="Arial" panose="020B0604020202020204" pitchFamily="34" charset="0"/>
              </a:rPr>
              <a:t>5.	</a:t>
            </a:r>
            <a:r>
              <a:rPr lang="en-US" sz="3200" dirty="0" err="1" smtClean="0">
                <a:solidFill>
                  <a:schemeClr val="accent2">
                    <a:lumMod val="75000"/>
                  </a:schemeClr>
                </a:solidFill>
                <a:latin typeface="Arial" panose="020B0604020202020204" pitchFamily="34" charset="0"/>
                <a:cs typeface="Arial" panose="020B0604020202020204" pitchFamily="34" charset="0"/>
              </a:rPr>
              <a:t>Thiết</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kế</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cơ</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sở</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dữ</a:t>
            </a:r>
            <a:r>
              <a:rPr lang="en-US" sz="3200" dirty="0" smtClean="0">
                <a:solidFill>
                  <a:schemeClr val="accent2">
                    <a:lumMod val="75000"/>
                  </a:schemeClr>
                </a:solidFill>
                <a:latin typeface="Arial" panose="020B0604020202020204" pitchFamily="34" charset="0"/>
                <a:cs typeface="Arial" panose="020B0604020202020204" pitchFamily="34" charset="0"/>
              </a:rPr>
              <a:t> </a:t>
            </a:r>
            <a:r>
              <a:rPr lang="en-US" sz="3200" dirty="0" err="1" smtClean="0">
                <a:solidFill>
                  <a:schemeClr val="accent2">
                    <a:lumMod val="75000"/>
                  </a:schemeClr>
                </a:solidFill>
                <a:latin typeface="Arial" panose="020B0604020202020204" pitchFamily="34" charset="0"/>
                <a:cs typeface="Arial" panose="020B0604020202020204" pitchFamily="34" charset="0"/>
              </a:rPr>
              <a:t>liệu</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5004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chemeClr val="accent2">
                    <a:lumMod val="50000"/>
                  </a:schemeClr>
                </a:solidFill>
                <a:latin typeface="Arial" panose="020B0604020202020204" pitchFamily="34" charset="0"/>
                <a:cs typeface="Arial" panose="020B0604020202020204" pitchFamily="34" charset="0"/>
              </a:rPr>
              <a:t>1.	</a:t>
            </a:r>
            <a:r>
              <a:rPr lang="en-US" sz="4000" dirty="0" err="1" smtClean="0">
                <a:solidFill>
                  <a:schemeClr val="accent2">
                    <a:lumMod val="50000"/>
                  </a:schemeClr>
                </a:solidFill>
                <a:latin typeface="Arial" panose="020B0604020202020204" pitchFamily="34" charset="0"/>
                <a:cs typeface="Arial" panose="020B0604020202020204" pitchFamily="34" charset="0"/>
              </a:rPr>
              <a:t>Biểu</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đồ</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ngữ</a:t>
            </a:r>
            <a:r>
              <a:rPr lang="en-US" sz="4000" dirty="0" smtClean="0">
                <a:solidFill>
                  <a:schemeClr val="accent2">
                    <a:lumMod val="50000"/>
                  </a:schemeClr>
                </a:solidFill>
                <a:latin typeface="Arial" panose="020B0604020202020204" pitchFamily="34" charset="0"/>
                <a:cs typeface="Arial" panose="020B0604020202020204" pitchFamily="34" charset="0"/>
              </a:rPr>
              <a:t> </a:t>
            </a:r>
            <a:r>
              <a:rPr lang="en-US" sz="4000" dirty="0" err="1" smtClean="0">
                <a:solidFill>
                  <a:schemeClr val="accent2">
                    <a:lumMod val="50000"/>
                  </a:schemeClr>
                </a:solidFill>
                <a:latin typeface="Arial" panose="020B0604020202020204" pitchFamily="34" charset="0"/>
                <a:cs typeface="Arial" panose="020B0604020202020204" pitchFamily="34" charset="0"/>
              </a:rPr>
              <a:t>cảnh</a:t>
            </a:r>
            <a:r>
              <a:rPr lang="en-US" sz="4000" dirty="0" smtClean="0">
                <a:solidFill>
                  <a:schemeClr val="accent2">
                    <a:lumMod val="50000"/>
                  </a:schemeClr>
                </a:solidFill>
                <a:latin typeface="Arial" panose="020B0604020202020204" pitchFamily="34" charset="0"/>
                <a:cs typeface="Arial" panose="020B0604020202020204" pitchFamily="34" charset="0"/>
              </a:rPr>
              <a:t/>
            </a:r>
            <a:br>
              <a:rPr lang="en-US" sz="4000" dirty="0" smtClean="0">
                <a:solidFill>
                  <a:schemeClr val="accent2">
                    <a:lumMod val="50000"/>
                  </a:schemeClr>
                </a:solidFill>
                <a:latin typeface="Arial" panose="020B0604020202020204" pitchFamily="34" charset="0"/>
                <a:cs typeface="Arial" panose="020B0604020202020204" pitchFamily="34" charset="0"/>
              </a:rPr>
            </a:br>
            <a:r>
              <a:rPr lang="en-US" sz="4000" dirty="0" smtClean="0">
                <a:solidFill>
                  <a:schemeClr val="accent2">
                    <a:lumMod val="50000"/>
                  </a:schemeClr>
                </a:solidFill>
                <a:latin typeface="Arial" panose="020B0604020202020204" pitchFamily="34" charset="0"/>
                <a:cs typeface="Arial" panose="020B0604020202020204" pitchFamily="34" charset="0"/>
              </a:rPr>
              <a:t/>
            </a:r>
            <a:br>
              <a:rPr lang="en-US" sz="4000" dirty="0" smtClean="0">
                <a:solidFill>
                  <a:schemeClr val="accent2">
                    <a:lumMod val="50000"/>
                  </a:schemeClr>
                </a:solidFill>
                <a:latin typeface="Arial" panose="020B0604020202020204" pitchFamily="34" charset="0"/>
                <a:cs typeface="Arial" panose="020B0604020202020204" pitchFamily="34" charset="0"/>
              </a:rPr>
            </a:br>
            <a:endParaRPr lang="en-US" sz="4000" dirty="0">
              <a:solidFill>
                <a:schemeClr val="accent2">
                  <a:lumMod val="50000"/>
                </a:schemeClr>
              </a:solidFill>
            </a:endParaRPr>
          </a:p>
        </p:txBody>
      </p:sp>
      <p:pic>
        <p:nvPicPr>
          <p:cNvPr id="4" name="Picture 3"/>
          <p:cNvPicPr>
            <a:picLocks noChangeAspect="1"/>
          </p:cNvPicPr>
          <p:nvPr/>
        </p:nvPicPr>
        <p:blipFill>
          <a:blip r:embed="rId2"/>
          <a:stretch>
            <a:fillRect/>
          </a:stretch>
        </p:blipFill>
        <p:spPr>
          <a:xfrm>
            <a:off x="991674" y="1602681"/>
            <a:ext cx="6833784" cy="4385995"/>
          </a:xfrm>
          <a:prstGeom prst="rect">
            <a:avLst/>
          </a:prstGeom>
        </p:spPr>
      </p:pic>
    </p:spTree>
    <p:extLst>
      <p:ext uri="{BB962C8B-B14F-4D97-AF65-F5344CB8AC3E}">
        <p14:creationId xmlns:p14="http://schemas.microsoft.com/office/powerpoint/2010/main" val="37888902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934</TotalTime>
  <Words>472</Words>
  <Application>Microsoft Office PowerPoint</Application>
  <PresentationFormat>Widescreen</PresentationFormat>
  <Paragraphs>65</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Courier New</vt:lpstr>
      <vt:lpstr>Tahoma</vt:lpstr>
      <vt:lpstr>Times New Roman</vt:lpstr>
      <vt:lpstr>Trebuchet MS</vt:lpstr>
      <vt:lpstr>Wingdings</vt:lpstr>
      <vt:lpstr>Wingdings 3</vt:lpstr>
      <vt:lpstr>Facet</vt:lpstr>
      <vt:lpstr>Đồ án phân tích và thiết kế hệ thống thông tin</vt:lpstr>
      <vt:lpstr>Đề tài: Xây dựng hệ thống quản lý tuyển thành viên và quản lý các hoạt động của đội sinh viên tình nguyện trường Đại học Xây Dựng</vt:lpstr>
      <vt:lpstr>      I.  Giới thiệu bài toán    II.  Phân tích thiết kế hệ thống    III. Mô tả chương trình    V.  Demo hệ thống    VI. Kết luận và hướng phát triển </vt:lpstr>
      <vt:lpstr>I. Giới thiệu bài toán   1. Lí do lựa chọn đề tài 2. Tiếp cận bài toán 3. Quy trình nghiệp vụ hệ thống cũ</vt:lpstr>
      <vt:lpstr>1. Lý do lựa chọn đề tài</vt:lpstr>
      <vt:lpstr>2. Tiếp cận bài toán</vt:lpstr>
      <vt:lpstr>3. Quy trình nghiệp vụ của hệ thống cũ </vt:lpstr>
      <vt:lpstr>II. Phân tích thiết kế hệ thống   1. Biểu đồ ngữ cảnh 2. Sơ đồ phân rã chức năng 3. Biểu đồ luồng dữ liệu 4. Sơ đồ thực thể liên kết 5. Thiết kế cơ sở dữ liệu</vt:lpstr>
      <vt:lpstr>1. Biểu đồ ngữ cảnh  </vt:lpstr>
      <vt:lpstr>2. Sơ đồ phân rã chức năng   </vt:lpstr>
      <vt:lpstr>3. Biểu đồ luồng dữ liệu   a. Mức đỉnh (mức 0)  * Biểu đồ luồng dữ liệu vật lí </vt:lpstr>
      <vt:lpstr> * Biểu đồ luồng dữ liệu logic</vt:lpstr>
      <vt:lpstr>b. Biểu đồ mức dưới đỉnh  * Phân rã 1.0   - Biểu đồ luồng dữ liệu vật lí </vt:lpstr>
      <vt:lpstr>     - Biểu đồ luồng dữ liệu logic   </vt:lpstr>
      <vt:lpstr> * Phân rã 2.0   - Biểu đồ luồng dữ liệu vật lí </vt:lpstr>
      <vt:lpstr> - Biểu đồ luồng dữ liệu logic </vt:lpstr>
      <vt:lpstr>* Phân rã 3.0   - Biểu đồ luồng dữ liệu vật lí</vt:lpstr>
      <vt:lpstr> * Biểu đồ luồng dữ liệu logic  </vt:lpstr>
      <vt:lpstr>4. Sơ đồ thực thể liên kết </vt:lpstr>
      <vt:lpstr>5. Thiết kế cơ sở dữ liệu </vt:lpstr>
      <vt:lpstr>III. Mô tả chương trình:  1. Giao diện chính của chương trình     Giao diện này bao gồm 2 phần:   * Các thống kê tổng quát như số nhóm thành viên,     số thành viên, số hoạt động, số đơn đăng ký.   * Danh sách các dữ liệu của các mục trên. </vt:lpstr>
      <vt:lpstr>PowerPoint Presentation</vt:lpstr>
      <vt:lpstr>PowerPoint Presentation</vt:lpstr>
      <vt:lpstr>PowerPoint Presentation</vt:lpstr>
      <vt:lpstr>Quản trị hệ thống bao gồm 4 phần:       1. Tuyển thành viên    2. Thành viên    3. Hoạt động    4. Tài khoản</vt:lpstr>
      <vt:lpstr>Quản trị hệ thống      1. Tuyển thành viên:    * Đơn đăng kí    * Bảng đánh giá    * Câu hỏi đăng kí    * Thời gian phỏng vấn    * Cài đặt</vt:lpstr>
      <vt:lpstr>PowerPoint Presentation</vt:lpstr>
      <vt:lpstr>PowerPoint Presentation</vt:lpstr>
      <vt:lpstr>PowerPoint Presentation</vt:lpstr>
      <vt:lpstr>PowerPoint Presentation</vt:lpstr>
      <vt:lpstr>PowerPoint Presentation</vt:lpstr>
      <vt:lpstr>Quản trị hệ thống       2. Thành viên:    * Thành viên:    * Nhóm thành viên:</vt:lpstr>
      <vt:lpstr>PowerPoint Presentation</vt:lpstr>
      <vt:lpstr>Click vào mục CHI TIẾT để biết cụ thể thông tin từng thành viên. Có thể sửa thông tin của thành viên ngay ở đây.  </vt:lpstr>
      <vt:lpstr>PowerPoint Presentation</vt:lpstr>
      <vt:lpstr>PowerPoint Presentation</vt:lpstr>
      <vt:lpstr>Quản trị hệ thống      3. Hoạt động:     * Danh sách hoạt động</vt:lpstr>
      <vt:lpstr>PowerPoint Presentation</vt:lpstr>
      <vt:lpstr>Click vào mục CHI TIẾT để xem thông tin cụ thể của từng hoạt động  </vt:lpstr>
      <vt:lpstr>PowerPoint Presentation</vt:lpstr>
      <vt:lpstr>Quản trị hệ thống      4. Tài khoản:     * Danh sách tài khoản     * Đổi mật khẩu</vt:lpstr>
      <vt:lpstr>PowerPoint Presentation</vt:lpstr>
      <vt:lpstr>PowerPoint Presentation</vt:lpstr>
      <vt:lpstr>Cách thức làm việc nhóm : </vt:lpstr>
      <vt:lpstr>DEMO HỆ THỐNG</vt:lpstr>
      <vt:lpstr>Hướng phát triển  </vt:lpstr>
      <vt:lpstr> Kết luận  </vt:lpstr>
      <vt:lpstr>Chúng em xin chân thành cảm ơn sự giúp đỡ nhiệt tình của cô Nguyễn Hồng Hạnh trong quá trình hoàn thiện hệ thống.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phân tích thiết kế hệ thống thông tin</dc:title>
  <dc:creator>Thuy Muc</dc:creator>
  <cp:lastModifiedBy>Sáng Béo</cp:lastModifiedBy>
  <cp:revision>116</cp:revision>
  <dcterms:created xsi:type="dcterms:W3CDTF">2016-06-26T15:11:47Z</dcterms:created>
  <dcterms:modified xsi:type="dcterms:W3CDTF">2016-06-28T02:52:58Z</dcterms:modified>
</cp:coreProperties>
</file>