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data3.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98" r:id="rId2"/>
    <p:sldId id="343" r:id="rId3"/>
    <p:sldId id="330" r:id="rId4"/>
    <p:sldId id="377" r:id="rId5"/>
    <p:sldId id="326" r:id="rId6"/>
    <p:sldId id="332" r:id="rId7"/>
    <p:sldId id="331" r:id="rId8"/>
    <p:sldId id="399" r:id="rId9"/>
    <p:sldId id="333" r:id="rId10"/>
    <p:sldId id="339" r:id="rId11"/>
    <p:sldId id="340" r:id="rId12"/>
    <p:sldId id="374" r:id="rId13"/>
    <p:sldId id="378" r:id="rId14"/>
    <p:sldId id="334" r:id="rId15"/>
    <p:sldId id="380" r:id="rId16"/>
    <p:sldId id="381" r:id="rId17"/>
    <p:sldId id="400" r:id="rId18"/>
    <p:sldId id="401" r:id="rId19"/>
    <p:sldId id="383" r:id="rId20"/>
    <p:sldId id="384" r:id="rId21"/>
    <p:sldId id="385" r:id="rId22"/>
    <p:sldId id="329" r:id="rId23"/>
    <p:sldId id="337" r:id="rId24"/>
    <p:sldId id="338" r:id="rId25"/>
    <p:sldId id="344" r:id="rId26"/>
    <p:sldId id="387" r:id="rId27"/>
    <p:sldId id="388" r:id="rId28"/>
    <p:sldId id="386" r:id="rId29"/>
    <p:sldId id="345" r:id="rId30"/>
    <p:sldId id="346" r:id="rId31"/>
    <p:sldId id="347" r:id="rId32"/>
    <p:sldId id="348" r:id="rId33"/>
    <p:sldId id="349" r:id="rId34"/>
    <p:sldId id="350" r:id="rId35"/>
    <p:sldId id="352" r:id="rId36"/>
    <p:sldId id="353" r:id="rId37"/>
    <p:sldId id="355" r:id="rId38"/>
    <p:sldId id="356" r:id="rId39"/>
    <p:sldId id="373" r:id="rId40"/>
    <p:sldId id="358" r:id="rId41"/>
    <p:sldId id="359" r:id="rId42"/>
    <p:sldId id="362" r:id="rId43"/>
    <p:sldId id="363" r:id="rId44"/>
    <p:sldId id="375" r:id="rId45"/>
    <p:sldId id="365" r:id="rId46"/>
    <p:sldId id="366" r:id="rId47"/>
    <p:sldId id="367" r:id="rId48"/>
    <p:sldId id="368" r:id="rId49"/>
    <p:sldId id="369" r:id="rId50"/>
    <p:sldId id="370" r:id="rId51"/>
    <p:sldId id="371" r:id="rId52"/>
    <p:sldId id="389" r:id="rId53"/>
    <p:sldId id="396" r:id="rId54"/>
    <p:sldId id="390" r:id="rId55"/>
    <p:sldId id="391" r:id="rId56"/>
    <p:sldId id="392" r:id="rId57"/>
    <p:sldId id="393" r:id="rId58"/>
    <p:sldId id="394" r:id="rId59"/>
    <p:sldId id="39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99" autoAdjust="0"/>
    <p:restoredTop sz="94660"/>
  </p:normalViewPr>
  <p:slideViewPr>
    <p:cSldViewPr>
      <p:cViewPr varScale="1">
        <p:scale>
          <a:sx n="70" d="100"/>
          <a:sy n="70" d="100"/>
        </p:scale>
        <p:origin x="-51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401391-F9E4-4D83-A0A9-31F39408D334}" type="doc">
      <dgm:prSet loTypeId="urn:microsoft.com/office/officeart/2005/8/layout/radial5" loCatId="cycle" qsTypeId="urn:microsoft.com/office/officeart/2005/8/quickstyle/3d2" qsCatId="3D" csTypeId="urn:microsoft.com/office/officeart/2005/8/colors/colorful3" csCatId="colorful" phldr="1"/>
      <dgm:spPr/>
      <dgm:t>
        <a:bodyPr/>
        <a:lstStyle/>
        <a:p>
          <a:endParaRPr lang="en-US"/>
        </a:p>
      </dgm:t>
    </dgm:pt>
    <dgm:pt modelId="{A19D16CA-AD82-4BE0-A9BC-6612B19B950E}">
      <dgm:prSet phldrT="[Text]" custT="1"/>
      <dgm:spPr/>
      <dgm:t>
        <a:bodyPr/>
        <a:lstStyle/>
        <a:p>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ở VN</a:t>
          </a:r>
          <a:endParaRPr lang="en-US" sz="2800" dirty="0">
            <a:latin typeface="Times New Roman" pitchFamily="18" charset="0"/>
            <a:cs typeface="Times New Roman" pitchFamily="18" charset="0"/>
          </a:endParaRPr>
        </a:p>
      </dgm:t>
    </dgm:pt>
    <dgm:pt modelId="{15ACA807-FB60-48D5-9FFA-9913D58E04D2}" type="parTrans" cxnId="{07E6999A-F901-4ABE-949F-285D1632A19D}">
      <dgm:prSet/>
      <dgm:spPr/>
      <dgm:t>
        <a:bodyPr/>
        <a:lstStyle/>
        <a:p>
          <a:endParaRPr lang="en-US"/>
        </a:p>
      </dgm:t>
    </dgm:pt>
    <dgm:pt modelId="{9F859ABE-EC18-4152-B8A9-79C0F2E4EF06}" type="sibTrans" cxnId="{07E6999A-F901-4ABE-949F-285D1632A19D}">
      <dgm:prSet/>
      <dgm:spPr/>
      <dgm:t>
        <a:bodyPr/>
        <a:lstStyle/>
        <a:p>
          <a:endParaRPr lang="en-US"/>
        </a:p>
      </dgm:t>
    </dgm:pt>
    <dgm:pt modelId="{DEF0739F-9E2F-44C7-B367-AB3F5D7E71D4}">
      <dgm:prSet phldrT="[Text]" custT="1"/>
      <dgm:spPr/>
      <dgm:t>
        <a:bodyPr/>
        <a:lstStyle/>
        <a:p>
          <a:r>
            <a:rPr lang="fr-FR" sz="2000" b="1" dirty="0" err="1" smtClean="0">
              <a:latin typeface="Times New Roman" pitchFamily="18" charset="0"/>
              <a:cs typeface="Times New Roman" pitchFamily="18" charset="0"/>
            </a:rPr>
            <a:t>Đảng</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Cộng</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sản</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Việt</a:t>
          </a:r>
          <a:r>
            <a:rPr lang="fr-FR" sz="2000" b="1" dirty="0" smtClean="0">
              <a:latin typeface="Times New Roman" pitchFamily="18" charset="0"/>
              <a:cs typeface="Times New Roman" pitchFamily="18" charset="0"/>
            </a:rPr>
            <a:t> Nam</a:t>
          </a:r>
          <a:endParaRPr lang="en-US" sz="2000" dirty="0">
            <a:latin typeface="Times New Roman" pitchFamily="18" charset="0"/>
            <a:cs typeface="Times New Roman" pitchFamily="18" charset="0"/>
          </a:endParaRPr>
        </a:p>
      </dgm:t>
    </dgm:pt>
    <dgm:pt modelId="{18609259-3682-4EFE-BDE8-AEB79B8D179A}" type="parTrans" cxnId="{62D386E3-89A2-4EE3-8DAD-7323346841E3}">
      <dgm:prSet/>
      <dgm:spPr/>
      <dgm:t>
        <a:bodyPr/>
        <a:lstStyle/>
        <a:p>
          <a:endParaRPr lang="en-US"/>
        </a:p>
      </dgm:t>
    </dgm:pt>
    <dgm:pt modelId="{67E82131-92DE-4C99-ACEE-D270F2B491E0}" type="sibTrans" cxnId="{62D386E3-89A2-4EE3-8DAD-7323346841E3}">
      <dgm:prSet/>
      <dgm:spPr/>
      <dgm:t>
        <a:bodyPr/>
        <a:lstStyle/>
        <a:p>
          <a:endParaRPr lang="en-US"/>
        </a:p>
      </dgm:t>
    </dgm:pt>
    <dgm:pt modelId="{224C587A-39F9-4DAD-BF9A-03AA3E2DF461}">
      <dgm:prSet phldrT="[Text]"/>
      <dgm:spPr/>
      <dgm:t>
        <a:bodyPr/>
        <a:lstStyle/>
        <a:p>
          <a:endParaRPr lang="en-US" dirty="0">
            <a:latin typeface="Times New Roman" pitchFamily="18" charset="0"/>
            <a:cs typeface="Times New Roman" pitchFamily="18" charset="0"/>
          </a:endParaRPr>
        </a:p>
      </dgm:t>
    </dgm:pt>
    <dgm:pt modelId="{3C127619-939D-49A3-BF65-499B5E52E78A}" type="parTrans" cxnId="{344BB9C0-3942-4870-A716-2FF88EE39398}">
      <dgm:prSet/>
      <dgm:spPr/>
      <dgm:t>
        <a:bodyPr/>
        <a:lstStyle/>
        <a:p>
          <a:endParaRPr lang="en-US"/>
        </a:p>
      </dgm:t>
    </dgm:pt>
    <dgm:pt modelId="{FD94E112-110F-44B7-BA6E-7267E5840199}" type="sibTrans" cxnId="{344BB9C0-3942-4870-A716-2FF88EE39398}">
      <dgm:prSet/>
      <dgm:spPr/>
      <dgm:t>
        <a:bodyPr/>
        <a:lstStyle/>
        <a:p>
          <a:endParaRPr lang="en-US"/>
        </a:p>
      </dgm:t>
    </dgm:pt>
    <dgm:pt modelId="{917AFA4E-555D-4A2A-95FD-CE1CB80DF6CE}">
      <dgm:prSet phldrT="[Text]" phldr="1"/>
      <dgm:spPr/>
      <dgm:t>
        <a:bodyPr/>
        <a:lstStyle/>
        <a:p>
          <a:endParaRPr lang="en-US" dirty="0"/>
        </a:p>
      </dgm:t>
    </dgm:pt>
    <dgm:pt modelId="{5CCB355C-9C96-4209-8E96-F3AB01F2B357}" type="parTrans" cxnId="{950A860D-C70D-4575-8E8D-DEBD1D169241}">
      <dgm:prSet/>
      <dgm:spPr/>
      <dgm:t>
        <a:bodyPr/>
        <a:lstStyle/>
        <a:p>
          <a:endParaRPr lang="en-US"/>
        </a:p>
      </dgm:t>
    </dgm:pt>
    <dgm:pt modelId="{D7508D3C-66A8-4117-9E54-918EEF3C3AA7}" type="sibTrans" cxnId="{950A860D-C70D-4575-8E8D-DEBD1D169241}">
      <dgm:prSet/>
      <dgm:spPr/>
      <dgm:t>
        <a:bodyPr/>
        <a:lstStyle/>
        <a:p>
          <a:endParaRPr lang="en-US"/>
        </a:p>
      </dgm:t>
    </dgm:pt>
    <dgm:pt modelId="{3C137265-3C34-4644-9297-A301F8B91F91}">
      <dgm:prSet phldrT="[Text]" phldr="1"/>
      <dgm:spPr/>
      <dgm:t>
        <a:bodyPr/>
        <a:lstStyle/>
        <a:p>
          <a:endParaRPr lang="en-US" dirty="0"/>
        </a:p>
      </dgm:t>
    </dgm:pt>
    <dgm:pt modelId="{FF386035-FDA2-48B5-8647-8B066926200A}" type="parTrans" cxnId="{F7D7B361-734D-41E8-86D7-082417F7218B}">
      <dgm:prSet/>
      <dgm:spPr/>
      <dgm:t>
        <a:bodyPr/>
        <a:lstStyle/>
        <a:p>
          <a:endParaRPr lang="en-US"/>
        </a:p>
      </dgm:t>
    </dgm:pt>
    <dgm:pt modelId="{2F05EACA-F1DB-464E-8A8E-7C8CEFEA8B58}" type="sibTrans" cxnId="{F7D7B361-734D-41E8-86D7-082417F7218B}">
      <dgm:prSet/>
      <dgm:spPr/>
      <dgm:t>
        <a:bodyPr/>
        <a:lstStyle/>
        <a:p>
          <a:endParaRPr lang="en-US"/>
        </a:p>
      </dgm:t>
    </dgm:pt>
    <dgm:pt modelId="{4BB7B2C6-1AE7-4655-B45F-9CCD888CE8FC}">
      <dgm:prSet phldrT="[Text]" phldr="1"/>
      <dgm:spPr/>
      <dgm:t>
        <a:bodyPr/>
        <a:lstStyle/>
        <a:p>
          <a:endParaRPr lang="en-US" dirty="0"/>
        </a:p>
      </dgm:t>
    </dgm:pt>
    <dgm:pt modelId="{918ECB5F-533A-4C40-8D88-014BE905139F}" type="parTrans" cxnId="{9F74406F-191A-446A-800B-87EBA863A9AD}">
      <dgm:prSet/>
      <dgm:spPr/>
      <dgm:t>
        <a:bodyPr/>
        <a:lstStyle/>
        <a:p>
          <a:endParaRPr lang="en-US"/>
        </a:p>
      </dgm:t>
    </dgm:pt>
    <dgm:pt modelId="{A01E7F6F-73A3-4A11-AA6E-0C72AB17BDF0}" type="sibTrans" cxnId="{9F74406F-191A-446A-800B-87EBA863A9AD}">
      <dgm:prSet/>
      <dgm:spPr/>
      <dgm:t>
        <a:bodyPr/>
        <a:lstStyle/>
        <a:p>
          <a:endParaRPr lang="en-US"/>
        </a:p>
      </dgm:t>
    </dgm:pt>
    <dgm:pt modelId="{1A1849A1-E6CC-4CCB-9C00-85CF59EB9A08}">
      <dgm:prSet custT="1"/>
      <dgm:spPr/>
      <dgm:t>
        <a:bodyPr/>
        <a:lstStyle/>
        <a:p>
          <a:r>
            <a:rPr lang="fr-FR" sz="2000" b="1" dirty="0" err="1" smtClean="0">
              <a:latin typeface="Times New Roman" pitchFamily="18" charset="0"/>
              <a:cs typeface="Times New Roman" pitchFamily="18" charset="0"/>
            </a:rPr>
            <a:t>Mặt</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trận</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Tổ</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quốc</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và</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các</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tổ</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chức</a:t>
          </a:r>
          <a:r>
            <a:rPr lang="fr-FR" sz="2000" b="1" dirty="0" smtClean="0">
              <a:latin typeface="Times New Roman" pitchFamily="18" charset="0"/>
              <a:cs typeface="Times New Roman" pitchFamily="18" charset="0"/>
            </a:rPr>
            <a:t> CT-XH</a:t>
          </a:r>
          <a:endParaRPr lang="en-US" sz="2000" dirty="0">
            <a:latin typeface="Times New Roman" pitchFamily="18" charset="0"/>
            <a:cs typeface="Times New Roman" pitchFamily="18" charset="0"/>
          </a:endParaRPr>
        </a:p>
      </dgm:t>
    </dgm:pt>
    <dgm:pt modelId="{395C5410-5F6D-4C8D-9B44-EA5578E814C6}" type="parTrans" cxnId="{D4DD910E-287E-44A4-9F8C-017704A803A7}">
      <dgm:prSet/>
      <dgm:spPr/>
      <dgm:t>
        <a:bodyPr/>
        <a:lstStyle/>
        <a:p>
          <a:endParaRPr lang="en-US"/>
        </a:p>
      </dgm:t>
    </dgm:pt>
    <dgm:pt modelId="{408C3871-1045-483D-AFFF-4ACEF1834AD9}" type="sibTrans" cxnId="{D4DD910E-287E-44A4-9F8C-017704A803A7}">
      <dgm:prSet/>
      <dgm:spPr/>
      <dgm:t>
        <a:bodyPr/>
        <a:lstStyle/>
        <a:p>
          <a:endParaRPr lang="en-US"/>
        </a:p>
      </dgm:t>
    </dgm:pt>
    <dgm:pt modelId="{EEB724B1-4CC4-4170-B0AA-02A961D498FD}">
      <dgm:prSet phldrT="[Text]" custT="1"/>
      <dgm:spPr/>
      <dgm:t>
        <a:bodyPr/>
        <a:lstStyle/>
        <a:p>
          <a:r>
            <a:rPr lang="fr-FR" sz="2000" b="1" dirty="0" err="1" smtClean="0">
              <a:latin typeface="Times New Roman" pitchFamily="18" charset="0"/>
              <a:cs typeface="Times New Roman" pitchFamily="18" charset="0"/>
            </a:rPr>
            <a:t>Nhà</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nước</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Cộng</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hòa</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xã</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hội</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chủ</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nghĩa</a:t>
          </a:r>
          <a:endParaRPr lang="en-US" sz="2000" dirty="0">
            <a:latin typeface="Times New Roman" pitchFamily="18" charset="0"/>
            <a:cs typeface="Times New Roman" pitchFamily="18" charset="0"/>
          </a:endParaRPr>
        </a:p>
      </dgm:t>
    </dgm:pt>
    <dgm:pt modelId="{C98FD0AD-0DB1-4F26-B08C-AAF671862E5C}" type="parTrans" cxnId="{53AD74DA-6774-4010-95E8-6882D8903B43}">
      <dgm:prSet/>
      <dgm:spPr/>
      <dgm:t>
        <a:bodyPr/>
        <a:lstStyle/>
        <a:p>
          <a:endParaRPr lang="en-US"/>
        </a:p>
      </dgm:t>
    </dgm:pt>
    <dgm:pt modelId="{EF71FA81-0F49-4528-9301-BAA620E8B2CF}" type="sibTrans" cxnId="{53AD74DA-6774-4010-95E8-6882D8903B43}">
      <dgm:prSet/>
      <dgm:spPr/>
      <dgm:t>
        <a:bodyPr/>
        <a:lstStyle/>
        <a:p>
          <a:endParaRPr lang="en-US"/>
        </a:p>
      </dgm:t>
    </dgm:pt>
    <dgm:pt modelId="{04F724AA-99B8-44D1-8D52-5F6EF3787FDA}" type="pres">
      <dgm:prSet presAssocID="{D8401391-F9E4-4D83-A0A9-31F39408D334}" presName="Name0" presStyleCnt="0">
        <dgm:presLayoutVars>
          <dgm:chMax val="1"/>
          <dgm:dir/>
          <dgm:animLvl val="ctr"/>
          <dgm:resizeHandles val="exact"/>
        </dgm:presLayoutVars>
      </dgm:prSet>
      <dgm:spPr/>
      <dgm:t>
        <a:bodyPr/>
        <a:lstStyle/>
        <a:p>
          <a:endParaRPr lang="en-US"/>
        </a:p>
      </dgm:t>
    </dgm:pt>
    <dgm:pt modelId="{7D564D49-AACE-49C2-85FE-E11F3C467D03}" type="pres">
      <dgm:prSet presAssocID="{A19D16CA-AD82-4BE0-A9BC-6612B19B950E}" presName="centerShape" presStyleLbl="node0" presStyleIdx="0" presStyleCnt="1"/>
      <dgm:spPr/>
      <dgm:t>
        <a:bodyPr/>
        <a:lstStyle/>
        <a:p>
          <a:endParaRPr lang="en-US"/>
        </a:p>
      </dgm:t>
    </dgm:pt>
    <dgm:pt modelId="{0CE3F291-21BC-497F-AEF5-4F3571562306}" type="pres">
      <dgm:prSet presAssocID="{18609259-3682-4EFE-BDE8-AEB79B8D179A}" presName="parTrans" presStyleLbl="sibTrans2D1" presStyleIdx="0" presStyleCnt="3"/>
      <dgm:spPr/>
      <dgm:t>
        <a:bodyPr/>
        <a:lstStyle/>
        <a:p>
          <a:endParaRPr lang="en-US"/>
        </a:p>
      </dgm:t>
    </dgm:pt>
    <dgm:pt modelId="{14408081-3CB1-46A0-937F-C1F2A93A89FB}" type="pres">
      <dgm:prSet presAssocID="{18609259-3682-4EFE-BDE8-AEB79B8D179A}" presName="connectorText" presStyleLbl="sibTrans2D1" presStyleIdx="0" presStyleCnt="3"/>
      <dgm:spPr/>
      <dgm:t>
        <a:bodyPr/>
        <a:lstStyle/>
        <a:p>
          <a:endParaRPr lang="en-US"/>
        </a:p>
      </dgm:t>
    </dgm:pt>
    <dgm:pt modelId="{61CA4190-16DB-49DE-A86A-0B0F76FC996B}" type="pres">
      <dgm:prSet presAssocID="{DEF0739F-9E2F-44C7-B367-AB3F5D7E71D4}" presName="node" presStyleLbl="node1" presStyleIdx="0" presStyleCnt="3" custRadScaleRad="101848" custRadScaleInc="75">
        <dgm:presLayoutVars>
          <dgm:bulletEnabled val="1"/>
        </dgm:presLayoutVars>
      </dgm:prSet>
      <dgm:spPr/>
      <dgm:t>
        <a:bodyPr/>
        <a:lstStyle/>
        <a:p>
          <a:endParaRPr lang="en-US"/>
        </a:p>
      </dgm:t>
    </dgm:pt>
    <dgm:pt modelId="{FA3C7490-E346-4026-A8FE-29ED37C4D247}" type="pres">
      <dgm:prSet presAssocID="{C98FD0AD-0DB1-4F26-B08C-AAF671862E5C}" presName="parTrans" presStyleLbl="sibTrans2D1" presStyleIdx="1" presStyleCnt="3"/>
      <dgm:spPr/>
      <dgm:t>
        <a:bodyPr/>
        <a:lstStyle/>
        <a:p>
          <a:endParaRPr lang="en-US"/>
        </a:p>
      </dgm:t>
    </dgm:pt>
    <dgm:pt modelId="{7E8C1CD0-C0ED-4FDE-9214-355EB757C7D7}" type="pres">
      <dgm:prSet presAssocID="{C98FD0AD-0DB1-4F26-B08C-AAF671862E5C}" presName="connectorText" presStyleLbl="sibTrans2D1" presStyleIdx="1" presStyleCnt="3"/>
      <dgm:spPr/>
      <dgm:t>
        <a:bodyPr/>
        <a:lstStyle/>
        <a:p>
          <a:endParaRPr lang="en-US"/>
        </a:p>
      </dgm:t>
    </dgm:pt>
    <dgm:pt modelId="{900E42F8-840F-459A-B6AC-D502732205BD}" type="pres">
      <dgm:prSet presAssocID="{EEB724B1-4CC4-4170-B0AA-02A961D498FD}" presName="node" presStyleLbl="node1" presStyleIdx="1" presStyleCnt="3">
        <dgm:presLayoutVars>
          <dgm:bulletEnabled val="1"/>
        </dgm:presLayoutVars>
      </dgm:prSet>
      <dgm:spPr/>
      <dgm:t>
        <a:bodyPr/>
        <a:lstStyle/>
        <a:p>
          <a:endParaRPr lang="en-US"/>
        </a:p>
      </dgm:t>
    </dgm:pt>
    <dgm:pt modelId="{F2930DA6-66D9-466D-BB51-298EEDCCD85B}" type="pres">
      <dgm:prSet presAssocID="{395C5410-5F6D-4C8D-9B44-EA5578E814C6}" presName="parTrans" presStyleLbl="sibTrans2D1" presStyleIdx="2" presStyleCnt="3"/>
      <dgm:spPr/>
      <dgm:t>
        <a:bodyPr/>
        <a:lstStyle/>
        <a:p>
          <a:endParaRPr lang="en-US"/>
        </a:p>
      </dgm:t>
    </dgm:pt>
    <dgm:pt modelId="{A70453D2-74CF-4335-9BA3-95567C7A673C}" type="pres">
      <dgm:prSet presAssocID="{395C5410-5F6D-4C8D-9B44-EA5578E814C6}" presName="connectorText" presStyleLbl="sibTrans2D1" presStyleIdx="2" presStyleCnt="3"/>
      <dgm:spPr/>
      <dgm:t>
        <a:bodyPr/>
        <a:lstStyle/>
        <a:p>
          <a:endParaRPr lang="en-US"/>
        </a:p>
      </dgm:t>
    </dgm:pt>
    <dgm:pt modelId="{BBB480ED-E59C-4DDC-8C42-111D7B98FC8C}" type="pres">
      <dgm:prSet presAssocID="{1A1849A1-E6CC-4CCB-9C00-85CF59EB9A08}" presName="node" presStyleLbl="node1" presStyleIdx="2" presStyleCnt="3">
        <dgm:presLayoutVars>
          <dgm:bulletEnabled val="1"/>
        </dgm:presLayoutVars>
      </dgm:prSet>
      <dgm:spPr/>
      <dgm:t>
        <a:bodyPr/>
        <a:lstStyle/>
        <a:p>
          <a:endParaRPr lang="en-US"/>
        </a:p>
      </dgm:t>
    </dgm:pt>
  </dgm:ptLst>
  <dgm:cxnLst>
    <dgm:cxn modelId="{344BB9C0-3942-4870-A716-2FF88EE39398}" srcId="{D8401391-F9E4-4D83-A0A9-31F39408D334}" destId="{224C587A-39F9-4DAD-BF9A-03AA3E2DF461}" srcOrd="1" destOrd="0" parTransId="{3C127619-939D-49A3-BF65-499B5E52E78A}" sibTransId="{FD94E112-110F-44B7-BA6E-7267E5840199}"/>
    <dgm:cxn modelId="{A5AADD82-1432-4DAD-8D3D-82AD78DAE126}" type="presOf" srcId="{18609259-3682-4EFE-BDE8-AEB79B8D179A}" destId="{0CE3F291-21BC-497F-AEF5-4F3571562306}" srcOrd="0" destOrd="0" presId="urn:microsoft.com/office/officeart/2005/8/layout/radial5"/>
    <dgm:cxn modelId="{62D386E3-89A2-4EE3-8DAD-7323346841E3}" srcId="{A19D16CA-AD82-4BE0-A9BC-6612B19B950E}" destId="{DEF0739F-9E2F-44C7-B367-AB3F5D7E71D4}" srcOrd="0" destOrd="0" parTransId="{18609259-3682-4EFE-BDE8-AEB79B8D179A}" sibTransId="{67E82131-92DE-4C99-ACEE-D270F2B491E0}"/>
    <dgm:cxn modelId="{4CE87B6D-5DBD-4229-8422-BFF8A5E1CB75}" type="presOf" srcId="{18609259-3682-4EFE-BDE8-AEB79B8D179A}" destId="{14408081-3CB1-46A0-937F-C1F2A93A89FB}" srcOrd="1" destOrd="0" presId="urn:microsoft.com/office/officeart/2005/8/layout/radial5"/>
    <dgm:cxn modelId="{9F74406F-191A-446A-800B-87EBA863A9AD}" srcId="{D8401391-F9E4-4D83-A0A9-31F39408D334}" destId="{4BB7B2C6-1AE7-4655-B45F-9CCD888CE8FC}" srcOrd="4" destOrd="0" parTransId="{918ECB5F-533A-4C40-8D88-014BE905139F}" sibTransId="{A01E7F6F-73A3-4A11-AA6E-0C72AB17BDF0}"/>
    <dgm:cxn modelId="{6294B809-44C8-4F1C-AF31-1F3D9DFF6224}" type="presOf" srcId="{C98FD0AD-0DB1-4F26-B08C-AAF671862E5C}" destId="{FA3C7490-E346-4026-A8FE-29ED37C4D247}" srcOrd="0" destOrd="0" presId="urn:microsoft.com/office/officeart/2005/8/layout/radial5"/>
    <dgm:cxn modelId="{63B02139-78C6-455E-9A82-D130343982A4}" type="presOf" srcId="{A19D16CA-AD82-4BE0-A9BC-6612B19B950E}" destId="{7D564D49-AACE-49C2-85FE-E11F3C467D03}" srcOrd="0" destOrd="0" presId="urn:microsoft.com/office/officeart/2005/8/layout/radial5"/>
    <dgm:cxn modelId="{46D5717E-2D19-4FDB-AB81-F9AAABFACAED}" type="presOf" srcId="{DEF0739F-9E2F-44C7-B367-AB3F5D7E71D4}" destId="{61CA4190-16DB-49DE-A86A-0B0F76FC996B}" srcOrd="0" destOrd="0" presId="urn:microsoft.com/office/officeart/2005/8/layout/radial5"/>
    <dgm:cxn modelId="{D4DD910E-287E-44A4-9F8C-017704A803A7}" srcId="{A19D16CA-AD82-4BE0-A9BC-6612B19B950E}" destId="{1A1849A1-E6CC-4CCB-9C00-85CF59EB9A08}" srcOrd="2" destOrd="0" parTransId="{395C5410-5F6D-4C8D-9B44-EA5578E814C6}" sibTransId="{408C3871-1045-483D-AFFF-4ACEF1834AD9}"/>
    <dgm:cxn modelId="{950A860D-C70D-4575-8E8D-DEBD1D169241}" srcId="{D8401391-F9E4-4D83-A0A9-31F39408D334}" destId="{917AFA4E-555D-4A2A-95FD-CE1CB80DF6CE}" srcOrd="2" destOrd="0" parTransId="{5CCB355C-9C96-4209-8E96-F3AB01F2B357}" sibTransId="{D7508D3C-66A8-4117-9E54-918EEF3C3AA7}"/>
    <dgm:cxn modelId="{08714102-F336-4615-B556-9D049377B70E}" type="presOf" srcId="{395C5410-5F6D-4C8D-9B44-EA5578E814C6}" destId="{A70453D2-74CF-4335-9BA3-95567C7A673C}" srcOrd="1" destOrd="0" presId="urn:microsoft.com/office/officeart/2005/8/layout/radial5"/>
    <dgm:cxn modelId="{3BEB745C-E149-4A25-8125-BB8D4C71859B}" type="presOf" srcId="{395C5410-5F6D-4C8D-9B44-EA5578E814C6}" destId="{F2930DA6-66D9-466D-BB51-298EEDCCD85B}" srcOrd="0" destOrd="0" presId="urn:microsoft.com/office/officeart/2005/8/layout/radial5"/>
    <dgm:cxn modelId="{D365B9A2-EF00-4424-97C7-59A41DD60CBC}" type="presOf" srcId="{1A1849A1-E6CC-4CCB-9C00-85CF59EB9A08}" destId="{BBB480ED-E59C-4DDC-8C42-111D7B98FC8C}" srcOrd="0" destOrd="0" presId="urn:microsoft.com/office/officeart/2005/8/layout/radial5"/>
    <dgm:cxn modelId="{07E6999A-F901-4ABE-949F-285D1632A19D}" srcId="{D8401391-F9E4-4D83-A0A9-31F39408D334}" destId="{A19D16CA-AD82-4BE0-A9BC-6612B19B950E}" srcOrd="0" destOrd="0" parTransId="{15ACA807-FB60-48D5-9FFA-9913D58E04D2}" sibTransId="{9F859ABE-EC18-4152-B8A9-79C0F2E4EF06}"/>
    <dgm:cxn modelId="{F7D7B361-734D-41E8-86D7-082417F7218B}" srcId="{D8401391-F9E4-4D83-A0A9-31F39408D334}" destId="{3C137265-3C34-4644-9297-A301F8B91F91}" srcOrd="3" destOrd="0" parTransId="{FF386035-FDA2-48B5-8647-8B066926200A}" sibTransId="{2F05EACA-F1DB-464E-8A8E-7C8CEFEA8B58}"/>
    <dgm:cxn modelId="{C71FD9BE-D251-4C26-945F-3FEB20424A43}" type="presOf" srcId="{D8401391-F9E4-4D83-A0A9-31F39408D334}" destId="{04F724AA-99B8-44D1-8D52-5F6EF3787FDA}" srcOrd="0" destOrd="0" presId="urn:microsoft.com/office/officeart/2005/8/layout/radial5"/>
    <dgm:cxn modelId="{0AFD0C50-AE40-4D80-8646-11B185A4F3E9}" type="presOf" srcId="{EEB724B1-4CC4-4170-B0AA-02A961D498FD}" destId="{900E42F8-840F-459A-B6AC-D502732205BD}" srcOrd="0" destOrd="0" presId="urn:microsoft.com/office/officeart/2005/8/layout/radial5"/>
    <dgm:cxn modelId="{935F12B8-491D-4F7B-BD6F-C9E3898D7443}" type="presOf" srcId="{C98FD0AD-0DB1-4F26-B08C-AAF671862E5C}" destId="{7E8C1CD0-C0ED-4FDE-9214-355EB757C7D7}" srcOrd="1" destOrd="0" presId="urn:microsoft.com/office/officeart/2005/8/layout/radial5"/>
    <dgm:cxn modelId="{53AD74DA-6774-4010-95E8-6882D8903B43}" srcId="{A19D16CA-AD82-4BE0-A9BC-6612B19B950E}" destId="{EEB724B1-4CC4-4170-B0AA-02A961D498FD}" srcOrd="1" destOrd="0" parTransId="{C98FD0AD-0DB1-4F26-B08C-AAF671862E5C}" sibTransId="{EF71FA81-0F49-4528-9301-BAA620E8B2CF}"/>
    <dgm:cxn modelId="{489E241C-B340-454B-8080-F635A02E2E22}" type="presParOf" srcId="{04F724AA-99B8-44D1-8D52-5F6EF3787FDA}" destId="{7D564D49-AACE-49C2-85FE-E11F3C467D03}" srcOrd="0" destOrd="0" presId="urn:microsoft.com/office/officeart/2005/8/layout/radial5"/>
    <dgm:cxn modelId="{3D31A5F5-B447-4235-B2F8-E38389E0F890}" type="presParOf" srcId="{04F724AA-99B8-44D1-8D52-5F6EF3787FDA}" destId="{0CE3F291-21BC-497F-AEF5-4F3571562306}" srcOrd="1" destOrd="0" presId="urn:microsoft.com/office/officeart/2005/8/layout/radial5"/>
    <dgm:cxn modelId="{45E103C9-9294-4A13-9799-AA5A2BB998D0}" type="presParOf" srcId="{0CE3F291-21BC-497F-AEF5-4F3571562306}" destId="{14408081-3CB1-46A0-937F-C1F2A93A89FB}" srcOrd="0" destOrd="0" presId="urn:microsoft.com/office/officeart/2005/8/layout/radial5"/>
    <dgm:cxn modelId="{C8874A61-258E-4DFC-BE1F-58B39A8CCB26}" type="presParOf" srcId="{04F724AA-99B8-44D1-8D52-5F6EF3787FDA}" destId="{61CA4190-16DB-49DE-A86A-0B0F76FC996B}" srcOrd="2" destOrd="0" presId="urn:microsoft.com/office/officeart/2005/8/layout/radial5"/>
    <dgm:cxn modelId="{54DED845-299D-47E3-AC62-8818EC8F64B8}" type="presParOf" srcId="{04F724AA-99B8-44D1-8D52-5F6EF3787FDA}" destId="{FA3C7490-E346-4026-A8FE-29ED37C4D247}" srcOrd="3" destOrd="0" presId="urn:microsoft.com/office/officeart/2005/8/layout/radial5"/>
    <dgm:cxn modelId="{F56AF025-5D04-4473-B81F-3FCEB2A45D52}" type="presParOf" srcId="{FA3C7490-E346-4026-A8FE-29ED37C4D247}" destId="{7E8C1CD0-C0ED-4FDE-9214-355EB757C7D7}" srcOrd="0" destOrd="0" presId="urn:microsoft.com/office/officeart/2005/8/layout/radial5"/>
    <dgm:cxn modelId="{37C81E73-0576-483B-9B78-438B7B765591}" type="presParOf" srcId="{04F724AA-99B8-44D1-8D52-5F6EF3787FDA}" destId="{900E42F8-840F-459A-B6AC-D502732205BD}" srcOrd="4" destOrd="0" presId="urn:microsoft.com/office/officeart/2005/8/layout/radial5"/>
    <dgm:cxn modelId="{EF5D2379-9185-45BC-8074-3F946C640DEA}" type="presParOf" srcId="{04F724AA-99B8-44D1-8D52-5F6EF3787FDA}" destId="{F2930DA6-66D9-466D-BB51-298EEDCCD85B}" srcOrd="5" destOrd="0" presId="urn:microsoft.com/office/officeart/2005/8/layout/radial5"/>
    <dgm:cxn modelId="{56B07DED-3128-4CF4-9934-449F40ADD81E}" type="presParOf" srcId="{F2930DA6-66D9-466D-BB51-298EEDCCD85B}" destId="{A70453D2-74CF-4335-9BA3-95567C7A673C}" srcOrd="0" destOrd="0" presId="urn:microsoft.com/office/officeart/2005/8/layout/radial5"/>
    <dgm:cxn modelId="{8DECB63B-5D7D-458F-ACE3-97E86A21EABF}" type="presParOf" srcId="{04F724AA-99B8-44D1-8D52-5F6EF3787FDA}" destId="{BBB480ED-E59C-4DDC-8C42-111D7B98FC8C}" srcOrd="6" destOrd="0" presId="urn:microsoft.com/office/officeart/2005/8/layout/radial5"/>
  </dgm:cxnLst>
  <dgm:bg/>
  <dgm:whole/>
</dgm:dataModel>
</file>

<file path=ppt/diagrams/data2.xml><?xml version="1.0" encoding="utf-8"?>
<dgm:dataModel xmlns:dgm="http://schemas.openxmlformats.org/drawingml/2006/diagram" xmlns:a="http://schemas.openxmlformats.org/drawingml/2006/main">
  <dgm:ptLst>
    <dgm:pt modelId="{D8401391-F9E4-4D83-A0A9-31F39408D334}" type="doc">
      <dgm:prSet loTypeId="urn:microsoft.com/office/officeart/2005/8/layout/radial5" loCatId="cycle" qsTypeId="urn:microsoft.com/office/officeart/2005/8/quickstyle/3d2" qsCatId="3D" csTypeId="urn:microsoft.com/office/officeart/2005/8/colors/colorful3" csCatId="colorful" phldr="1"/>
      <dgm:spPr/>
      <dgm:t>
        <a:bodyPr/>
        <a:lstStyle/>
        <a:p>
          <a:endParaRPr lang="en-US"/>
        </a:p>
      </dgm:t>
    </dgm:pt>
    <dgm:pt modelId="{A19D16CA-AD82-4BE0-A9BC-6612B19B950E}">
      <dgm:prSet phldrT="[Text]" custT="1"/>
      <dgm:spPr/>
      <dgm:t>
        <a:bodyPr/>
        <a:lstStyle/>
        <a:p>
          <a:r>
            <a:rPr lang="en-US" sz="2400" dirty="0" err="1" smtClean="0">
              <a:latin typeface="Times New Roman" pitchFamily="18" charset="0"/>
              <a:cs typeface="Times New Roman" pitchFamily="18" charset="0"/>
            </a:rPr>
            <a:t>Cấu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HTCT</a:t>
          </a:r>
          <a:endParaRPr lang="en-US" sz="2400" dirty="0">
            <a:latin typeface="Times New Roman" pitchFamily="18" charset="0"/>
            <a:cs typeface="Times New Roman" pitchFamily="18" charset="0"/>
          </a:endParaRPr>
        </a:p>
      </dgm:t>
    </dgm:pt>
    <dgm:pt modelId="{15ACA807-FB60-48D5-9FFA-9913D58E04D2}" type="parTrans" cxnId="{07E6999A-F901-4ABE-949F-285D1632A19D}">
      <dgm:prSet/>
      <dgm:spPr/>
      <dgm:t>
        <a:bodyPr/>
        <a:lstStyle/>
        <a:p>
          <a:endParaRPr lang="en-US"/>
        </a:p>
      </dgm:t>
    </dgm:pt>
    <dgm:pt modelId="{9F859ABE-EC18-4152-B8A9-79C0F2E4EF06}" type="sibTrans" cxnId="{07E6999A-F901-4ABE-949F-285D1632A19D}">
      <dgm:prSet/>
      <dgm:spPr/>
      <dgm:t>
        <a:bodyPr/>
        <a:lstStyle/>
        <a:p>
          <a:endParaRPr lang="en-US"/>
        </a:p>
      </dgm:t>
    </dgm:pt>
    <dgm:pt modelId="{DEF0739F-9E2F-44C7-B367-AB3F5D7E71D4}">
      <dgm:prSet phldrT="[Text]" custT="1"/>
      <dgm:spPr/>
      <dgm:t>
        <a:bodyPr/>
        <a:lstStyle/>
        <a:p>
          <a:r>
            <a:rPr lang="fr-FR" sz="2000" b="1" dirty="0" err="1" smtClean="0">
              <a:latin typeface="Times New Roman" pitchFamily="18" charset="0"/>
              <a:cs typeface="Times New Roman" pitchFamily="18" charset="0"/>
            </a:rPr>
            <a:t>Đảng</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Cộng</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sản</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Việt</a:t>
          </a:r>
          <a:r>
            <a:rPr lang="fr-FR" sz="2000" b="1" dirty="0" smtClean="0">
              <a:latin typeface="Times New Roman" pitchFamily="18" charset="0"/>
              <a:cs typeface="Times New Roman" pitchFamily="18" charset="0"/>
            </a:rPr>
            <a:t> Nam</a:t>
          </a:r>
          <a:endParaRPr lang="en-US" sz="2000" dirty="0">
            <a:latin typeface="Times New Roman" pitchFamily="18" charset="0"/>
            <a:cs typeface="Times New Roman" pitchFamily="18" charset="0"/>
          </a:endParaRPr>
        </a:p>
      </dgm:t>
    </dgm:pt>
    <dgm:pt modelId="{18609259-3682-4EFE-BDE8-AEB79B8D179A}" type="parTrans" cxnId="{62D386E3-89A2-4EE3-8DAD-7323346841E3}">
      <dgm:prSet/>
      <dgm:spPr/>
      <dgm:t>
        <a:bodyPr/>
        <a:lstStyle/>
        <a:p>
          <a:endParaRPr lang="en-US"/>
        </a:p>
      </dgm:t>
    </dgm:pt>
    <dgm:pt modelId="{67E82131-92DE-4C99-ACEE-D270F2B491E0}" type="sibTrans" cxnId="{62D386E3-89A2-4EE3-8DAD-7323346841E3}">
      <dgm:prSet/>
      <dgm:spPr/>
      <dgm:t>
        <a:bodyPr/>
        <a:lstStyle/>
        <a:p>
          <a:endParaRPr lang="en-US"/>
        </a:p>
      </dgm:t>
    </dgm:pt>
    <dgm:pt modelId="{224C587A-39F9-4DAD-BF9A-03AA3E2DF461}">
      <dgm:prSet phldrT="[Text]"/>
      <dgm:spPr/>
      <dgm:t>
        <a:bodyPr/>
        <a:lstStyle/>
        <a:p>
          <a:endParaRPr lang="en-US" dirty="0">
            <a:latin typeface="Times New Roman" pitchFamily="18" charset="0"/>
            <a:cs typeface="Times New Roman" pitchFamily="18" charset="0"/>
          </a:endParaRPr>
        </a:p>
      </dgm:t>
    </dgm:pt>
    <dgm:pt modelId="{3C127619-939D-49A3-BF65-499B5E52E78A}" type="parTrans" cxnId="{344BB9C0-3942-4870-A716-2FF88EE39398}">
      <dgm:prSet/>
      <dgm:spPr/>
      <dgm:t>
        <a:bodyPr/>
        <a:lstStyle/>
        <a:p>
          <a:endParaRPr lang="en-US"/>
        </a:p>
      </dgm:t>
    </dgm:pt>
    <dgm:pt modelId="{FD94E112-110F-44B7-BA6E-7267E5840199}" type="sibTrans" cxnId="{344BB9C0-3942-4870-A716-2FF88EE39398}">
      <dgm:prSet/>
      <dgm:spPr/>
      <dgm:t>
        <a:bodyPr/>
        <a:lstStyle/>
        <a:p>
          <a:endParaRPr lang="en-US"/>
        </a:p>
      </dgm:t>
    </dgm:pt>
    <dgm:pt modelId="{917AFA4E-555D-4A2A-95FD-CE1CB80DF6CE}">
      <dgm:prSet phldrT="[Text]" phldr="1"/>
      <dgm:spPr/>
      <dgm:t>
        <a:bodyPr/>
        <a:lstStyle/>
        <a:p>
          <a:endParaRPr lang="en-US" dirty="0"/>
        </a:p>
      </dgm:t>
    </dgm:pt>
    <dgm:pt modelId="{5CCB355C-9C96-4209-8E96-F3AB01F2B357}" type="parTrans" cxnId="{950A860D-C70D-4575-8E8D-DEBD1D169241}">
      <dgm:prSet/>
      <dgm:spPr/>
      <dgm:t>
        <a:bodyPr/>
        <a:lstStyle/>
        <a:p>
          <a:endParaRPr lang="en-US"/>
        </a:p>
      </dgm:t>
    </dgm:pt>
    <dgm:pt modelId="{D7508D3C-66A8-4117-9E54-918EEF3C3AA7}" type="sibTrans" cxnId="{950A860D-C70D-4575-8E8D-DEBD1D169241}">
      <dgm:prSet/>
      <dgm:spPr/>
      <dgm:t>
        <a:bodyPr/>
        <a:lstStyle/>
        <a:p>
          <a:endParaRPr lang="en-US"/>
        </a:p>
      </dgm:t>
    </dgm:pt>
    <dgm:pt modelId="{3C137265-3C34-4644-9297-A301F8B91F91}">
      <dgm:prSet phldrT="[Text]" phldr="1"/>
      <dgm:spPr/>
      <dgm:t>
        <a:bodyPr/>
        <a:lstStyle/>
        <a:p>
          <a:endParaRPr lang="en-US" dirty="0"/>
        </a:p>
      </dgm:t>
    </dgm:pt>
    <dgm:pt modelId="{FF386035-FDA2-48B5-8647-8B066926200A}" type="parTrans" cxnId="{F7D7B361-734D-41E8-86D7-082417F7218B}">
      <dgm:prSet/>
      <dgm:spPr/>
      <dgm:t>
        <a:bodyPr/>
        <a:lstStyle/>
        <a:p>
          <a:endParaRPr lang="en-US"/>
        </a:p>
      </dgm:t>
    </dgm:pt>
    <dgm:pt modelId="{2F05EACA-F1DB-464E-8A8E-7C8CEFEA8B58}" type="sibTrans" cxnId="{F7D7B361-734D-41E8-86D7-082417F7218B}">
      <dgm:prSet/>
      <dgm:spPr/>
      <dgm:t>
        <a:bodyPr/>
        <a:lstStyle/>
        <a:p>
          <a:endParaRPr lang="en-US"/>
        </a:p>
      </dgm:t>
    </dgm:pt>
    <dgm:pt modelId="{4BB7B2C6-1AE7-4655-B45F-9CCD888CE8FC}">
      <dgm:prSet phldrT="[Text]" phldr="1"/>
      <dgm:spPr/>
      <dgm:t>
        <a:bodyPr/>
        <a:lstStyle/>
        <a:p>
          <a:endParaRPr lang="en-US" dirty="0"/>
        </a:p>
      </dgm:t>
    </dgm:pt>
    <dgm:pt modelId="{918ECB5F-533A-4C40-8D88-014BE905139F}" type="parTrans" cxnId="{9F74406F-191A-446A-800B-87EBA863A9AD}">
      <dgm:prSet/>
      <dgm:spPr/>
      <dgm:t>
        <a:bodyPr/>
        <a:lstStyle/>
        <a:p>
          <a:endParaRPr lang="en-US"/>
        </a:p>
      </dgm:t>
    </dgm:pt>
    <dgm:pt modelId="{A01E7F6F-73A3-4A11-AA6E-0C72AB17BDF0}" type="sibTrans" cxnId="{9F74406F-191A-446A-800B-87EBA863A9AD}">
      <dgm:prSet/>
      <dgm:spPr/>
      <dgm:t>
        <a:bodyPr/>
        <a:lstStyle/>
        <a:p>
          <a:endParaRPr lang="en-US"/>
        </a:p>
      </dgm:t>
    </dgm:pt>
    <dgm:pt modelId="{9CECA84A-57D8-4148-BB4F-F23C04FB18B2}">
      <dgm:prSet custT="1"/>
      <dgm:spPr/>
      <dgm:t>
        <a:bodyPr/>
        <a:lstStyle/>
        <a:p>
          <a:r>
            <a:rPr lang="fr-FR" sz="2000" b="1" dirty="0" err="1" smtClean="0">
              <a:latin typeface="Times New Roman" pitchFamily="18" charset="0"/>
              <a:cs typeface="Times New Roman" pitchFamily="18" charset="0"/>
            </a:rPr>
            <a:t>Hiến</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pháp</a:t>
          </a:r>
          <a:endParaRPr lang="en-US" sz="2000" dirty="0">
            <a:latin typeface="Times New Roman" pitchFamily="18" charset="0"/>
            <a:cs typeface="Times New Roman" pitchFamily="18" charset="0"/>
          </a:endParaRPr>
        </a:p>
      </dgm:t>
    </dgm:pt>
    <dgm:pt modelId="{C958C3AC-84D4-4A5D-B109-0DE98A994DEF}" type="parTrans" cxnId="{41EA80AE-7629-4E75-8889-D771EB1ED34D}">
      <dgm:prSet/>
      <dgm:spPr/>
      <dgm:t>
        <a:bodyPr/>
        <a:lstStyle/>
        <a:p>
          <a:endParaRPr lang="en-US"/>
        </a:p>
      </dgm:t>
    </dgm:pt>
    <dgm:pt modelId="{F17BD3C3-7764-4AE7-9B6B-A84A59F3AABE}" type="sibTrans" cxnId="{41EA80AE-7629-4E75-8889-D771EB1ED34D}">
      <dgm:prSet/>
      <dgm:spPr/>
      <dgm:t>
        <a:bodyPr/>
        <a:lstStyle/>
        <a:p>
          <a:endParaRPr lang="en-US"/>
        </a:p>
      </dgm:t>
    </dgm:pt>
    <dgm:pt modelId="{1A1849A1-E6CC-4CCB-9C00-85CF59EB9A08}">
      <dgm:prSet custT="1"/>
      <dgm:spPr/>
      <dgm:t>
        <a:bodyPr/>
        <a:lstStyle/>
        <a:p>
          <a:r>
            <a:rPr lang="fr-FR" sz="2000" b="1" dirty="0" err="1" smtClean="0">
              <a:latin typeface="Times New Roman" pitchFamily="18" charset="0"/>
              <a:cs typeface="Times New Roman" pitchFamily="18" charset="0"/>
            </a:rPr>
            <a:t>Nhân</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dân</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trong</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hệ</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thống</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chính</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trị</a:t>
          </a:r>
          <a:endParaRPr lang="en-US" sz="2000" dirty="0">
            <a:latin typeface="Times New Roman" pitchFamily="18" charset="0"/>
            <a:cs typeface="Times New Roman" pitchFamily="18" charset="0"/>
          </a:endParaRPr>
        </a:p>
      </dgm:t>
    </dgm:pt>
    <dgm:pt modelId="{395C5410-5F6D-4C8D-9B44-EA5578E814C6}" type="parTrans" cxnId="{D4DD910E-287E-44A4-9F8C-017704A803A7}">
      <dgm:prSet/>
      <dgm:spPr/>
      <dgm:t>
        <a:bodyPr/>
        <a:lstStyle/>
        <a:p>
          <a:endParaRPr lang="en-US"/>
        </a:p>
      </dgm:t>
    </dgm:pt>
    <dgm:pt modelId="{408C3871-1045-483D-AFFF-4ACEF1834AD9}" type="sibTrans" cxnId="{D4DD910E-287E-44A4-9F8C-017704A803A7}">
      <dgm:prSet/>
      <dgm:spPr/>
      <dgm:t>
        <a:bodyPr/>
        <a:lstStyle/>
        <a:p>
          <a:endParaRPr lang="en-US"/>
        </a:p>
      </dgm:t>
    </dgm:pt>
    <dgm:pt modelId="{EEB724B1-4CC4-4170-B0AA-02A961D498FD}">
      <dgm:prSet phldrT="[Text]" custT="1"/>
      <dgm:spPr/>
      <dgm:t>
        <a:bodyPr/>
        <a:lstStyle/>
        <a:p>
          <a:r>
            <a:rPr lang="fr-FR" sz="2000" b="1" dirty="0" err="1" smtClean="0">
              <a:latin typeface="Times New Roman" pitchFamily="18" charset="0"/>
              <a:cs typeface="Times New Roman" pitchFamily="18" charset="0"/>
            </a:rPr>
            <a:t>Nhà</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nước</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Cộng</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hòa</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xã</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hội</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chủ</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nghĩa</a:t>
          </a:r>
          <a:endParaRPr lang="en-US" sz="2000" dirty="0">
            <a:latin typeface="Times New Roman" pitchFamily="18" charset="0"/>
            <a:cs typeface="Times New Roman" pitchFamily="18" charset="0"/>
          </a:endParaRPr>
        </a:p>
      </dgm:t>
    </dgm:pt>
    <dgm:pt modelId="{C98FD0AD-0DB1-4F26-B08C-AAF671862E5C}" type="parTrans" cxnId="{53AD74DA-6774-4010-95E8-6882D8903B43}">
      <dgm:prSet/>
      <dgm:spPr/>
      <dgm:t>
        <a:bodyPr/>
        <a:lstStyle/>
        <a:p>
          <a:endParaRPr lang="en-US"/>
        </a:p>
      </dgm:t>
    </dgm:pt>
    <dgm:pt modelId="{EF71FA81-0F49-4528-9301-BAA620E8B2CF}" type="sibTrans" cxnId="{53AD74DA-6774-4010-95E8-6882D8903B43}">
      <dgm:prSet/>
      <dgm:spPr/>
      <dgm:t>
        <a:bodyPr/>
        <a:lstStyle/>
        <a:p>
          <a:endParaRPr lang="en-US"/>
        </a:p>
      </dgm:t>
    </dgm:pt>
    <dgm:pt modelId="{A6FFF6CA-8B83-4916-BE1E-94576DF8A498}">
      <dgm:prSet custT="1"/>
      <dgm:spPr/>
      <dgm:t>
        <a:bodyPr/>
        <a:lstStyle/>
        <a:p>
          <a:r>
            <a:rPr lang="fr-FR" sz="2000" b="1" dirty="0" err="1" smtClean="0">
              <a:latin typeface="Times New Roman" pitchFamily="18" charset="0"/>
              <a:cs typeface="Times New Roman" pitchFamily="18" charset="0"/>
            </a:rPr>
            <a:t>Mặt</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trận</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Tổ</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quốc</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và</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các</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tổ</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chức</a:t>
          </a:r>
          <a:r>
            <a:rPr lang="fr-FR" sz="2000" b="1" dirty="0" smtClean="0">
              <a:latin typeface="Times New Roman" pitchFamily="18" charset="0"/>
              <a:cs typeface="Times New Roman" pitchFamily="18" charset="0"/>
            </a:rPr>
            <a:t> CT-XH</a:t>
          </a:r>
          <a:endParaRPr lang="en-US" sz="2000" dirty="0">
            <a:latin typeface="Times New Roman" pitchFamily="18" charset="0"/>
            <a:cs typeface="Times New Roman" pitchFamily="18" charset="0"/>
          </a:endParaRPr>
        </a:p>
      </dgm:t>
    </dgm:pt>
    <dgm:pt modelId="{18700DB4-076F-4010-9C8E-CA0DB90AFC97}" type="parTrans" cxnId="{4D698ACD-84B9-459A-B502-7BD9A3ADB0EC}">
      <dgm:prSet/>
      <dgm:spPr/>
      <dgm:t>
        <a:bodyPr/>
        <a:lstStyle/>
        <a:p>
          <a:endParaRPr lang="en-US"/>
        </a:p>
      </dgm:t>
    </dgm:pt>
    <dgm:pt modelId="{38417B36-7F3E-4BF5-8592-4C1CECE7CC71}" type="sibTrans" cxnId="{4D698ACD-84B9-459A-B502-7BD9A3ADB0EC}">
      <dgm:prSet/>
      <dgm:spPr/>
      <dgm:t>
        <a:bodyPr/>
        <a:lstStyle/>
        <a:p>
          <a:endParaRPr lang="en-US"/>
        </a:p>
      </dgm:t>
    </dgm:pt>
    <dgm:pt modelId="{04F724AA-99B8-44D1-8D52-5F6EF3787FDA}" type="pres">
      <dgm:prSet presAssocID="{D8401391-F9E4-4D83-A0A9-31F39408D334}" presName="Name0" presStyleCnt="0">
        <dgm:presLayoutVars>
          <dgm:chMax val="1"/>
          <dgm:dir/>
          <dgm:animLvl val="ctr"/>
          <dgm:resizeHandles val="exact"/>
        </dgm:presLayoutVars>
      </dgm:prSet>
      <dgm:spPr/>
      <dgm:t>
        <a:bodyPr/>
        <a:lstStyle/>
        <a:p>
          <a:endParaRPr lang="en-US"/>
        </a:p>
      </dgm:t>
    </dgm:pt>
    <dgm:pt modelId="{7D564D49-AACE-49C2-85FE-E11F3C467D03}" type="pres">
      <dgm:prSet presAssocID="{A19D16CA-AD82-4BE0-A9BC-6612B19B950E}" presName="centerShape" presStyleLbl="node0" presStyleIdx="0" presStyleCnt="1" custScaleX="109835"/>
      <dgm:spPr/>
      <dgm:t>
        <a:bodyPr/>
        <a:lstStyle/>
        <a:p>
          <a:endParaRPr lang="en-US"/>
        </a:p>
      </dgm:t>
    </dgm:pt>
    <dgm:pt modelId="{0CE3F291-21BC-497F-AEF5-4F3571562306}" type="pres">
      <dgm:prSet presAssocID="{18609259-3682-4EFE-BDE8-AEB79B8D179A}" presName="parTrans" presStyleLbl="sibTrans2D1" presStyleIdx="0" presStyleCnt="5"/>
      <dgm:spPr/>
      <dgm:t>
        <a:bodyPr/>
        <a:lstStyle/>
        <a:p>
          <a:endParaRPr lang="en-US"/>
        </a:p>
      </dgm:t>
    </dgm:pt>
    <dgm:pt modelId="{14408081-3CB1-46A0-937F-C1F2A93A89FB}" type="pres">
      <dgm:prSet presAssocID="{18609259-3682-4EFE-BDE8-AEB79B8D179A}" presName="connectorText" presStyleLbl="sibTrans2D1" presStyleIdx="0" presStyleCnt="5"/>
      <dgm:spPr/>
      <dgm:t>
        <a:bodyPr/>
        <a:lstStyle/>
        <a:p>
          <a:endParaRPr lang="en-US"/>
        </a:p>
      </dgm:t>
    </dgm:pt>
    <dgm:pt modelId="{61CA4190-16DB-49DE-A86A-0B0F76FC996B}" type="pres">
      <dgm:prSet presAssocID="{DEF0739F-9E2F-44C7-B367-AB3F5D7E71D4}" presName="node" presStyleLbl="node1" presStyleIdx="0" presStyleCnt="5" custRadScaleRad="101848" custRadScaleInc="75">
        <dgm:presLayoutVars>
          <dgm:bulletEnabled val="1"/>
        </dgm:presLayoutVars>
      </dgm:prSet>
      <dgm:spPr/>
      <dgm:t>
        <a:bodyPr/>
        <a:lstStyle/>
        <a:p>
          <a:endParaRPr lang="en-US"/>
        </a:p>
      </dgm:t>
    </dgm:pt>
    <dgm:pt modelId="{FA3C7490-E346-4026-A8FE-29ED37C4D247}" type="pres">
      <dgm:prSet presAssocID="{C98FD0AD-0DB1-4F26-B08C-AAF671862E5C}" presName="parTrans" presStyleLbl="sibTrans2D1" presStyleIdx="1" presStyleCnt="5"/>
      <dgm:spPr/>
      <dgm:t>
        <a:bodyPr/>
        <a:lstStyle/>
        <a:p>
          <a:endParaRPr lang="en-US"/>
        </a:p>
      </dgm:t>
    </dgm:pt>
    <dgm:pt modelId="{7E8C1CD0-C0ED-4FDE-9214-355EB757C7D7}" type="pres">
      <dgm:prSet presAssocID="{C98FD0AD-0DB1-4F26-B08C-AAF671862E5C}" presName="connectorText" presStyleLbl="sibTrans2D1" presStyleIdx="1" presStyleCnt="5"/>
      <dgm:spPr/>
      <dgm:t>
        <a:bodyPr/>
        <a:lstStyle/>
        <a:p>
          <a:endParaRPr lang="en-US"/>
        </a:p>
      </dgm:t>
    </dgm:pt>
    <dgm:pt modelId="{900E42F8-840F-459A-B6AC-D502732205BD}" type="pres">
      <dgm:prSet presAssocID="{EEB724B1-4CC4-4170-B0AA-02A961D498FD}" presName="node" presStyleLbl="node1" presStyleIdx="1" presStyleCnt="5">
        <dgm:presLayoutVars>
          <dgm:bulletEnabled val="1"/>
        </dgm:presLayoutVars>
      </dgm:prSet>
      <dgm:spPr/>
      <dgm:t>
        <a:bodyPr/>
        <a:lstStyle/>
        <a:p>
          <a:endParaRPr lang="en-US"/>
        </a:p>
      </dgm:t>
    </dgm:pt>
    <dgm:pt modelId="{F2930DA6-66D9-466D-BB51-298EEDCCD85B}" type="pres">
      <dgm:prSet presAssocID="{395C5410-5F6D-4C8D-9B44-EA5578E814C6}" presName="parTrans" presStyleLbl="sibTrans2D1" presStyleIdx="2" presStyleCnt="5"/>
      <dgm:spPr/>
      <dgm:t>
        <a:bodyPr/>
        <a:lstStyle/>
        <a:p>
          <a:endParaRPr lang="en-US"/>
        </a:p>
      </dgm:t>
    </dgm:pt>
    <dgm:pt modelId="{A70453D2-74CF-4335-9BA3-95567C7A673C}" type="pres">
      <dgm:prSet presAssocID="{395C5410-5F6D-4C8D-9B44-EA5578E814C6}" presName="connectorText" presStyleLbl="sibTrans2D1" presStyleIdx="2" presStyleCnt="5"/>
      <dgm:spPr/>
      <dgm:t>
        <a:bodyPr/>
        <a:lstStyle/>
        <a:p>
          <a:endParaRPr lang="en-US"/>
        </a:p>
      </dgm:t>
    </dgm:pt>
    <dgm:pt modelId="{BBB480ED-E59C-4DDC-8C42-111D7B98FC8C}" type="pres">
      <dgm:prSet presAssocID="{1A1849A1-E6CC-4CCB-9C00-85CF59EB9A08}" presName="node" presStyleLbl="node1" presStyleIdx="2" presStyleCnt="5">
        <dgm:presLayoutVars>
          <dgm:bulletEnabled val="1"/>
        </dgm:presLayoutVars>
      </dgm:prSet>
      <dgm:spPr/>
      <dgm:t>
        <a:bodyPr/>
        <a:lstStyle/>
        <a:p>
          <a:endParaRPr lang="en-US"/>
        </a:p>
      </dgm:t>
    </dgm:pt>
    <dgm:pt modelId="{BBE810A6-0828-4FC9-A289-1047385B8F44}" type="pres">
      <dgm:prSet presAssocID="{C958C3AC-84D4-4A5D-B109-0DE98A994DEF}" presName="parTrans" presStyleLbl="sibTrans2D1" presStyleIdx="3" presStyleCnt="5"/>
      <dgm:spPr/>
      <dgm:t>
        <a:bodyPr/>
        <a:lstStyle/>
        <a:p>
          <a:endParaRPr lang="en-US"/>
        </a:p>
      </dgm:t>
    </dgm:pt>
    <dgm:pt modelId="{0C44AFAF-1090-4181-BB4B-BA97ABF45A53}" type="pres">
      <dgm:prSet presAssocID="{C958C3AC-84D4-4A5D-B109-0DE98A994DEF}" presName="connectorText" presStyleLbl="sibTrans2D1" presStyleIdx="3" presStyleCnt="5"/>
      <dgm:spPr/>
      <dgm:t>
        <a:bodyPr/>
        <a:lstStyle/>
        <a:p>
          <a:endParaRPr lang="en-US"/>
        </a:p>
      </dgm:t>
    </dgm:pt>
    <dgm:pt modelId="{18B1CD32-7AD3-46B3-B970-56E033181982}" type="pres">
      <dgm:prSet presAssocID="{9CECA84A-57D8-4148-BB4F-F23C04FB18B2}" presName="node" presStyleLbl="node1" presStyleIdx="3" presStyleCnt="5">
        <dgm:presLayoutVars>
          <dgm:bulletEnabled val="1"/>
        </dgm:presLayoutVars>
      </dgm:prSet>
      <dgm:spPr/>
      <dgm:t>
        <a:bodyPr/>
        <a:lstStyle/>
        <a:p>
          <a:endParaRPr lang="en-US"/>
        </a:p>
      </dgm:t>
    </dgm:pt>
    <dgm:pt modelId="{650A101D-05AE-4E8A-886B-072CFB896425}" type="pres">
      <dgm:prSet presAssocID="{18700DB4-076F-4010-9C8E-CA0DB90AFC97}" presName="parTrans" presStyleLbl="sibTrans2D1" presStyleIdx="4" presStyleCnt="5"/>
      <dgm:spPr/>
      <dgm:t>
        <a:bodyPr/>
        <a:lstStyle/>
        <a:p>
          <a:endParaRPr lang="en-US"/>
        </a:p>
      </dgm:t>
    </dgm:pt>
    <dgm:pt modelId="{FBB0B7F0-6371-4D75-96FE-F5FE2D1E1411}" type="pres">
      <dgm:prSet presAssocID="{18700DB4-076F-4010-9C8E-CA0DB90AFC97}" presName="connectorText" presStyleLbl="sibTrans2D1" presStyleIdx="4" presStyleCnt="5"/>
      <dgm:spPr/>
      <dgm:t>
        <a:bodyPr/>
        <a:lstStyle/>
        <a:p>
          <a:endParaRPr lang="en-US"/>
        </a:p>
      </dgm:t>
    </dgm:pt>
    <dgm:pt modelId="{11BB6A61-3237-4BFC-8906-3E91D412B0D6}" type="pres">
      <dgm:prSet presAssocID="{A6FFF6CA-8B83-4916-BE1E-94576DF8A498}" presName="node" presStyleLbl="node1" presStyleIdx="4" presStyleCnt="5">
        <dgm:presLayoutVars>
          <dgm:bulletEnabled val="1"/>
        </dgm:presLayoutVars>
      </dgm:prSet>
      <dgm:spPr/>
      <dgm:t>
        <a:bodyPr/>
        <a:lstStyle/>
        <a:p>
          <a:endParaRPr lang="en-US"/>
        </a:p>
      </dgm:t>
    </dgm:pt>
  </dgm:ptLst>
  <dgm:cxnLst>
    <dgm:cxn modelId="{2870AC5E-D93C-4310-81D9-C6DAB6E63F1D}" type="presOf" srcId="{395C5410-5F6D-4C8D-9B44-EA5578E814C6}" destId="{A70453D2-74CF-4335-9BA3-95567C7A673C}" srcOrd="1" destOrd="0" presId="urn:microsoft.com/office/officeart/2005/8/layout/radial5"/>
    <dgm:cxn modelId="{344BB9C0-3942-4870-A716-2FF88EE39398}" srcId="{D8401391-F9E4-4D83-A0A9-31F39408D334}" destId="{224C587A-39F9-4DAD-BF9A-03AA3E2DF461}" srcOrd="1" destOrd="0" parTransId="{3C127619-939D-49A3-BF65-499B5E52E78A}" sibTransId="{FD94E112-110F-44B7-BA6E-7267E5840199}"/>
    <dgm:cxn modelId="{6A4ED991-E89E-4A2B-BB64-07D390A1FBBC}" type="presOf" srcId="{18700DB4-076F-4010-9C8E-CA0DB90AFC97}" destId="{650A101D-05AE-4E8A-886B-072CFB896425}" srcOrd="0" destOrd="0" presId="urn:microsoft.com/office/officeart/2005/8/layout/radial5"/>
    <dgm:cxn modelId="{62D386E3-89A2-4EE3-8DAD-7323346841E3}" srcId="{A19D16CA-AD82-4BE0-A9BC-6612B19B950E}" destId="{DEF0739F-9E2F-44C7-B367-AB3F5D7E71D4}" srcOrd="0" destOrd="0" parTransId="{18609259-3682-4EFE-BDE8-AEB79B8D179A}" sibTransId="{67E82131-92DE-4C99-ACEE-D270F2B491E0}"/>
    <dgm:cxn modelId="{6608B262-E2D8-4709-A2F2-BAEFAB29875A}" type="presOf" srcId="{D8401391-F9E4-4D83-A0A9-31F39408D334}" destId="{04F724AA-99B8-44D1-8D52-5F6EF3787FDA}" srcOrd="0" destOrd="0" presId="urn:microsoft.com/office/officeart/2005/8/layout/radial5"/>
    <dgm:cxn modelId="{D6040F84-1CE0-4CF0-83D7-A54E7760929E}" type="presOf" srcId="{EEB724B1-4CC4-4170-B0AA-02A961D498FD}" destId="{900E42F8-840F-459A-B6AC-D502732205BD}" srcOrd="0" destOrd="0" presId="urn:microsoft.com/office/officeart/2005/8/layout/radial5"/>
    <dgm:cxn modelId="{3BA49F38-25FC-4AF2-8875-0249796CA0ED}" type="presOf" srcId="{A19D16CA-AD82-4BE0-A9BC-6612B19B950E}" destId="{7D564D49-AACE-49C2-85FE-E11F3C467D03}" srcOrd="0" destOrd="0" presId="urn:microsoft.com/office/officeart/2005/8/layout/radial5"/>
    <dgm:cxn modelId="{3B51EE16-3135-4D63-9D4A-86543A43ED42}" type="presOf" srcId="{1A1849A1-E6CC-4CCB-9C00-85CF59EB9A08}" destId="{BBB480ED-E59C-4DDC-8C42-111D7B98FC8C}" srcOrd="0" destOrd="0" presId="urn:microsoft.com/office/officeart/2005/8/layout/radial5"/>
    <dgm:cxn modelId="{1388EAD1-53D3-4165-9130-179932CB274E}" type="presOf" srcId="{C98FD0AD-0DB1-4F26-B08C-AAF671862E5C}" destId="{7E8C1CD0-C0ED-4FDE-9214-355EB757C7D7}" srcOrd="1" destOrd="0" presId="urn:microsoft.com/office/officeart/2005/8/layout/radial5"/>
    <dgm:cxn modelId="{9F74406F-191A-446A-800B-87EBA863A9AD}" srcId="{D8401391-F9E4-4D83-A0A9-31F39408D334}" destId="{4BB7B2C6-1AE7-4655-B45F-9CCD888CE8FC}" srcOrd="4" destOrd="0" parTransId="{918ECB5F-533A-4C40-8D88-014BE905139F}" sibTransId="{A01E7F6F-73A3-4A11-AA6E-0C72AB17BDF0}"/>
    <dgm:cxn modelId="{FD6EAB6B-BCCE-4225-9A0F-214BC3D7D82E}" type="presOf" srcId="{C98FD0AD-0DB1-4F26-B08C-AAF671862E5C}" destId="{FA3C7490-E346-4026-A8FE-29ED37C4D247}" srcOrd="0" destOrd="0" presId="urn:microsoft.com/office/officeart/2005/8/layout/radial5"/>
    <dgm:cxn modelId="{1DFB3C32-8468-450B-8285-FA8E20EC6612}" type="presOf" srcId="{9CECA84A-57D8-4148-BB4F-F23C04FB18B2}" destId="{18B1CD32-7AD3-46B3-B970-56E033181982}" srcOrd="0" destOrd="0" presId="urn:microsoft.com/office/officeart/2005/8/layout/radial5"/>
    <dgm:cxn modelId="{B3BA32C0-0A28-4906-8CA1-4E6A442F7A66}" type="presOf" srcId="{C958C3AC-84D4-4A5D-B109-0DE98A994DEF}" destId="{0C44AFAF-1090-4181-BB4B-BA97ABF45A53}" srcOrd="1" destOrd="0" presId="urn:microsoft.com/office/officeart/2005/8/layout/radial5"/>
    <dgm:cxn modelId="{61C7B9D2-69AB-4409-9487-4A5903C104D3}" type="presOf" srcId="{18700DB4-076F-4010-9C8E-CA0DB90AFC97}" destId="{FBB0B7F0-6371-4D75-96FE-F5FE2D1E1411}" srcOrd="1" destOrd="0" presId="urn:microsoft.com/office/officeart/2005/8/layout/radial5"/>
    <dgm:cxn modelId="{D4DD910E-287E-44A4-9F8C-017704A803A7}" srcId="{A19D16CA-AD82-4BE0-A9BC-6612B19B950E}" destId="{1A1849A1-E6CC-4CCB-9C00-85CF59EB9A08}" srcOrd="2" destOrd="0" parTransId="{395C5410-5F6D-4C8D-9B44-EA5578E814C6}" sibTransId="{408C3871-1045-483D-AFFF-4ACEF1834AD9}"/>
    <dgm:cxn modelId="{FB419C79-4AA0-48F5-AAA5-D1D5BD3CE3EB}" type="presOf" srcId="{C958C3AC-84D4-4A5D-B109-0DE98A994DEF}" destId="{BBE810A6-0828-4FC9-A289-1047385B8F44}" srcOrd="0" destOrd="0" presId="urn:microsoft.com/office/officeart/2005/8/layout/radial5"/>
    <dgm:cxn modelId="{950A860D-C70D-4575-8E8D-DEBD1D169241}" srcId="{D8401391-F9E4-4D83-A0A9-31F39408D334}" destId="{917AFA4E-555D-4A2A-95FD-CE1CB80DF6CE}" srcOrd="2" destOrd="0" parTransId="{5CCB355C-9C96-4209-8E96-F3AB01F2B357}" sibTransId="{D7508D3C-66A8-4117-9E54-918EEF3C3AA7}"/>
    <dgm:cxn modelId="{41EA80AE-7629-4E75-8889-D771EB1ED34D}" srcId="{A19D16CA-AD82-4BE0-A9BC-6612B19B950E}" destId="{9CECA84A-57D8-4148-BB4F-F23C04FB18B2}" srcOrd="3" destOrd="0" parTransId="{C958C3AC-84D4-4A5D-B109-0DE98A994DEF}" sibTransId="{F17BD3C3-7764-4AE7-9B6B-A84A59F3AABE}"/>
    <dgm:cxn modelId="{EAEB2861-FC57-4E31-87C9-D5CF4E1E6BB8}" type="presOf" srcId="{A6FFF6CA-8B83-4916-BE1E-94576DF8A498}" destId="{11BB6A61-3237-4BFC-8906-3E91D412B0D6}" srcOrd="0" destOrd="0" presId="urn:microsoft.com/office/officeart/2005/8/layout/radial5"/>
    <dgm:cxn modelId="{A598CCC2-EA0B-40C0-9F31-E7C44941F435}" type="presOf" srcId="{DEF0739F-9E2F-44C7-B367-AB3F5D7E71D4}" destId="{61CA4190-16DB-49DE-A86A-0B0F76FC996B}" srcOrd="0" destOrd="0" presId="urn:microsoft.com/office/officeart/2005/8/layout/radial5"/>
    <dgm:cxn modelId="{97220355-B971-4DCB-9B48-DAA9125FDEB9}" type="presOf" srcId="{18609259-3682-4EFE-BDE8-AEB79B8D179A}" destId="{0CE3F291-21BC-497F-AEF5-4F3571562306}" srcOrd="0" destOrd="0" presId="urn:microsoft.com/office/officeart/2005/8/layout/radial5"/>
    <dgm:cxn modelId="{F3B70FF0-2FFF-4AF7-BFEA-DCE2C2FE1004}" type="presOf" srcId="{18609259-3682-4EFE-BDE8-AEB79B8D179A}" destId="{14408081-3CB1-46A0-937F-C1F2A93A89FB}" srcOrd="1" destOrd="0" presId="urn:microsoft.com/office/officeart/2005/8/layout/radial5"/>
    <dgm:cxn modelId="{228D5524-88E4-4CC9-9054-A615C208F1D8}" type="presOf" srcId="{395C5410-5F6D-4C8D-9B44-EA5578E814C6}" destId="{F2930DA6-66D9-466D-BB51-298EEDCCD85B}" srcOrd="0" destOrd="0" presId="urn:microsoft.com/office/officeart/2005/8/layout/radial5"/>
    <dgm:cxn modelId="{07E6999A-F901-4ABE-949F-285D1632A19D}" srcId="{D8401391-F9E4-4D83-A0A9-31F39408D334}" destId="{A19D16CA-AD82-4BE0-A9BC-6612B19B950E}" srcOrd="0" destOrd="0" parTransId="{15ACA807-FB60-48D5-9FFA-9913D58E04D2}" sibTransId="{9F859ABE-EC18-4152-B8A9-79C0F2E4EF06}"/>
    <dgm:cxn modelId="{4D698ACD-84B9-459A-B502-7BD9A3ADB0EC}" srcId="{A19D16CA-AD82-4BE0-A9BC-6612B19B950E}" destId="{A6FFF6CA-8B83-4916-BE1E-94576DF8A498}" srcOrd="4" destOrd="0" parTransId="{18700DB4-076F-4010-9C8E-CA0DB90AFC97}" sibTransId="{38417B36-7F3E-4BF5-8592-4C1CECE7CC71}"/>
    <dgm:cxn modelId="{F7D7B361-734D-41E8-86D7-082417F7218B}" srcId="{D8401391-F9E4-4D83-A0A9-31F39408D334}" destId="{3C137265-3C34-4644-9297-A301F8B91F91}" srcOrd="3" destOrd="0" parTransId="{FF386035-FDA2-48B5-8647-8B066926200A}" sibTransId="{2F05EACA-F1DB-464E-8A8E-7C8CEFEA8B58}"/>
    <dgm:cxn modelId="{53AD74DA-6774-4010-95E8-6882D8903B43}" srcId="{A19D16CA-AD82-4BE0-A9BC-6612B19B950E}" destId="{EEB724B1-4CC4-4170-B0AA-02A961D498FD}" srcOrd="1" destOrd="0" parTransId="{C98FD0AD-0DB1-4F26-B08C-AAF671862E5C}" sibTransId="{EF71FA81-0F49-4528-9301-BAA620E8B2CF}"/>
    <dgm:cxn modelId="{2D0A3CFC-9888-4C24-8A6D-3035E45BDC50}" type="presParOf" srcId="{04F724AA-99B8-44D1-8D52-5F6EF3787FDA}" destId="{7D564D49-AACE-49C2-85FE-E11F3C467D03}" srcOrd="0" destOrd="0" presId="urn:microsoft.com/office/officeart/2005/8/layout/radial5"/>
    <dgm:cxn modelId="{246EF32C-886E-4AA5-B8F7-C44295B8A228}" type="presParOf" srcId="{04F724AA-99B8-44D1-8D52-5F6EF3787FDA}" destId="{0CE3F291-21BC-497F-AEF5-4F3571562306}" srcOrd="1" destOrd="0" presId="urn:microsoft.com/office/officeart/2005/8/layout/radial5"/>
    <dgm:cxn modelId="{7E13F4FE-8F3C-47E6-A0AC-CC9BF462D2EC}" type="presParOf" srcId="{0CE3F291-21BC-497F-AEF5-4F3571562306}" destId="{14408081-3CB1-46A0-937F-C1F2A93A89FB}" srcOrd="0" destOrd="0" presId="urn:microsoft.com/office/officeart/2005/8/layout/radial5"/>
    <dgm:cxn modelId="{720E48C8-EBDE-4B5A-ADF2-65D9401E0F52}" type="presParOf" srcId="{04F724AA-99B8-44D1-8D52-5F6EF3787FDA}" destId="{61CA4190-16DB-49DE-A86A-0B0F76FC996B}" srcOrd="2" destOrd="0" presId="urn:microsoft.com/office/officeart/2005/8/layout/radial5"/>
    <dgm:cxn modelId="{DD289CBE-120E-468B-A6A5-C3BE2FAA7FD3}" type="presParOf" srcId="{04F724AA-99B8-44D1-8D52-5F6EF3787FDA}" destId="{FA3C7490-E346-4026-A8FE-29ED37C4D247}" srcOrd="3" destOrd="0" presId="urn:microsoft.com/office/officeart/2005/8/layout/radial5"/>
    <dgm:cxn modelId="{F1F39404-28DC-4FA4-A434-DF828DD1C35B}" type="presParOf" srcId="{FA3C7490-E346-4026-A8FE-29ED37C4D247}" destId="{7E8C1CD0-C0ED-4FDE-9214-355EB757C7D7}" srcOrd="0" destOrd="0" presId="urn:microsoft.com/office/officeart/2005/8/layout/radial5"/>
    <dgm:cxn modelId="{2CBF7E96-262A-4F84-AED1-9DC681FFE6F2}" type="presParOf" srcId="{04F724AA-99B8-44D1-8D52-5F6EF3787FDA}" destId="{900E42F8-840F-459A-B6AC-D502732205BD}" srcOrd="4" destOrd="0" presId="urn:microsoft.com/office/officeart/2005/8/layout/radial5"/>
    <dgm:cxn modelId="{7A97FBA0-7F3E-4533-94F0-18AA09FDF264}" type="presParOf" srcId="{04F724AA-99B8-44D1-8D52-5F6EF3787FDA}" destId="{F2930DA6-66D9-466D-BB51-298EEDCCD85B}" srcOrd="5" destOrd="0" presId="urn:microsoft.com/office/officeart/2005/8/layout/radial5"/>
    <dgm:cxn modelId="{A9D9DA60-156E-494A-8E52-E3C714385F05}" type="presParOf" srcId="{F2930DA6-66D9-466D-BB51-298EEDCCD85B}" destId="{A70453D2-74CF-4335-9BA3-95567C7A673C}" srcOrd="0" destOrd="0" presId="urn:microsoft.com/office/officeart/2005/8/layout/radial5"/>
    <dgm:cxn modelId="{F98C883E-9B4D-4EBC-A01F-52E05032CCB0}" type="presParOf" srcId="{04F724AA-99B8-44D1-8D52-5F6EF3787FDA}" destId="{BBB480ED-E59C-4DDC-8C42-111D7B98FC8C}" srcOrd="6" destOrd="0" presId="urn:microsoft.com/office/officeart/2005/8/layout/radial5"/>
    <dgm:cxn modelId="{46727551-24E5-44E2-B810-8247AA439EE1}" type="presParOf" srcId="{04F724AA-99B8-44D1-8D52-5F6EF3787FDA}" destId="{BBE810A6-0828-4FC9-A289-1047385B8F44}" srcOrd="7" destOrd="0" presId="urn:microsoft.com/office/officeart/2005/8/layout/radial5"/>
    <dgm:cxn modelId="{341A544F-5652-4262-A045-88626D9F8C9A}" type="presParOf" srcId="{BBE810A6-0828-4FC9-A289-1047385B8F44}" destId="{0C44AFAF-1090-4181-BB4B-BA97ABF45A53}" srcOrd="0" destOrd="0" presId="urn:microsoft.com/office/officeart/2005/8/layout/radial5"/>
    <dgm:cxn modelId="{8B776D7A-C6BA-48FC-BB31-11E9E9ADC34B}" type="presParOf" srcId="{04F724AA-99B8-44D1-8D52-5F6EF3787FDA}" destId="{18B1CD32-7AD3-46B3-B970-56E033181982}" srcOrd="8" destOrd="0" presId="urn:microsoft.com/office/officeart/2005/8/layout/radial5"/>
    <dgm:cxn modelId="{7ABDAB83-27CA-4B88-860D-719D57078AF7}" type="presParOf" srcId="{04F724AA-99B8-44D1-8D52-5F6EF3787FDA}" destId="{650A101D-05AE-4E8A-886B-072CFB896425}" srcOrd="9" destOrd="0" presId="urn:microsoft.com/office/officeart/2005/8/layout/radial5"/>
    <dgm:cxn modelId="{23405154-B9C4-42BA-A3B0-E856F8FCEC54}" type="presParOf" srcId="{650A101D-05AE-4E8A-886B-072CFB896425}" destId="{FBB0B7F0-6371-4D75-96FE-F5FE2D1E1411}" srcOrd="0" destOrd="0" presId="urn:microsoft.com/office/officeart/2005/8/layout/radial5"/>
    <dgm:cxn modelId="{01F17364-135A-44E9-828E-470AD05D7A16}" type="presParOf" srcId="{04F724AA-99B8-44D1-8D52-5F6EF3787FDA}" destId="{11BB6A61-3237-4BFC-8906-3E91D412B0D6}" srcOrd="10" destOrd="0" presId="urn:microsoft.com/office/officeart/2005/8/layout/radial5"/>
  </dgm:cxnLst>
  <dgm:bg/>
  <dgm:whole/>
</dgm:dataModel>
</file>

<file path=ppt/diagrams/data3.xml><?xml version="1.0" encoding="utf-8"?>
<dgm:dataModel xmlns:dgm="http://schemas.openxmlformats.org/drawingml/2006/diagram" xmlns:a="http://schemas.openxmlformats.org/drawingml/2006/main">
  <dgm:ptLst>
    <dgm:pt modelId="{39C57DA7-DD84-4805-B991-5E7A903CFACF}" type="doc">
      <dgm:prSet loTypeId="urn:microsoft.com/office/officeart/2005/8/layout/hProcess4" loCatId="process" qsTypeId="urn:microsoft.com/office/officeart/2005/8/quickstyle/3d3" qsCatId="3D" csTypeId="urn:microsoft.com/office/officeart/2005/8/colors/colorful2" csCatId="colorful" phldr="1"/>
      <dgm:spPr/>
      <dgm:t>
        <a:bodyPr/>
        <a:lstStyle/>
        <a:p>
          <a:endParaRPr lang="en-US"/>
        </a:p>
      </dgm:t>
    </dgm:pt>
    <dgm:pt modelId="{C176A9A7-2F6A-4430-A30F-DEFFB764A9A6}">
      <dgm:prSet phldrT="[Text]"/>
      <dgm:spPr/>
      <dgm:t>
        <a:bodyPr/>
        <a:lstStyle/>
        <a:p>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Chính</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trị</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7FD4B8DB-9ABA-4005-A1F1-C361B585A286}" type="parTrans" cxnId="{B19430A2-EC00-4F3D-87B8-AAF2B9333381}">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44D21A3C-AA56-465A-9731-8863F69CD68F}" type="sibTrans" cxnId="{B19430A2-EC00-4F3D-87B8-AAF2B9333381}">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3A9A53FC-668A-44DC-A7E1-39813E5EC885}">
      <dgm:prSet phldrT="[Text]"/>
      <dgm:spPr/>
      <dgm:t>
        <a:bodyPr/>
        <a:lstStyle/>
        <a:p>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Sự</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lãnh</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đạo</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toàn</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diện</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tuyệt</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đối</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Đảng</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cộng</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sản</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Việt</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Nam.</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D0AA0BBF-EA3E-43E8-86BD-DA5C7F443216}" type="parTrans" cxnId="{19ADD5C8-03D1-4A4C-88F2-001C23CCD573}">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193191BE-FB28-4EB8-A240-7A2058A3204A}" type="sibTrans" cxnId="{19ADD5C8-03D1-4A4C-88F2-001C23CCD573}">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544962CD-E19A-4017-82A8-99304CF3AA10}">
      <dgm:prSet phldrT="[Text]"/>
      <dgm:spPr/>
      <dgm:t>
        <a:bodyPr/>
        <a:lstStyle/>
        <a:p>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Kinh</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tế</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456DDC60-6142-4085-8B84-9E816C1C1270}" type="parTrans" cxnId="{5464040B-13CC-41C1-9383-2488491E957A}">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72FCD7F6-F465-4A3B-89EE-E2D8A443791E}" type="sibTrans" cxnId="{5464040B-13CC-41C1-9383-2488491E957A}">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67646635-91EE-4C83-93B4-B18FFBBFDAE3}">
      <dgm:prSet phldrT="[Text]"/>
      <dgm:spPr/>
      <dgm:t>
        <a:bodyPr/>
        <a:lstStyle/>
        <a:p>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Nền</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kinh</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tế</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kế</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hoạch</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hoá</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tập</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effectLst>
                <a:outerShdw blurRad="38100" dist="38100" dir="2700000" algn="tl">
                  <a:srgbClr val="000000">
                    <a:alpha val="43137"/>
                  </a:srgbClr>
                </a:outerShdw>
              </a:effectLst>
              <a:latin typeface="Times New Roman" pitchFamily="18" charset="0"/>
              <a:cs typeface="Times New Roman" pitchFamily="18" charset="0"/>
            </a:rPr>
            <a:t>trung</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9B6E65B5-1666-4B4B-B826-79B575B49ACC}" type="parTrans" cxnId="{E013236C-A357-4DA9-8062-A76AEB8CE33B}">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5CA239B4-2CAD-483F-AED1-E92D3C9863B4}" type="sibTrans" cxnId="{E013236C-A357-4DA9-8062-A76AEB8CE33B}">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7E5F967A-ECE2-44C7-8335-D84D16E275BF}">
      <dgm:prSet phldrT="[Text]"/>
      <dgm:spPr/>
      <dgm:t>
        <a:bodyPr/>
        <a:lstStyle/>
        <a:p>
          <a:r>
            <a:rPr lang="pt-BR" b="1" dirty="0" smtClean="0">
              <a:effectLst>
                <a:outerShdw blurRad="38100" dist="38100" dir="2700000" algn="tl">
                  <a:srgbClr val="000000">
                    <a:alpha val="43137"/>
                  </a:srgbClr>
                </a:outerShdw>
              </a:effectLst>
              <a:latin typeface="Times New Roman" pitchFamily="18" charset="0"/>
              <a:cs typeface="Times New Roman" pitchFamily="18" charset="0"/>
            </a:rPr>
            <a:t>Xã hội</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D54DF10E-025A-4F85-A300-B0D806C6D642}" type="parTrans" cxnId="{D19DC527-F586-4450-AD89-A968329706FA}">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F96A9242-B9F6-423E-B817-14F439971E7C}" type="sibTrans" cxnId="{D19DC527-F586-4450-AD89-A968329706FA}">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3779D305-B71F-4B79-9231-5AA95718CDD7}">
      <dgm:prSet phldrT="[Text]"/>
      <dgm:spPr/>
      <dgm:t>
        <a:bodyPr/>
        <a:lstStyle/>
        <a:p>
          <a:r>
            <a:rPr lang="pt-BR" b="1" dirty="0" smtClean="0">
              <a:effectLst>
                <a:outerShdw blurRad="38100" dist="38100" dir="2700000" algn="tl">
                  <a:srgbClr val="000000">
                    <a:alpha val="43137"/>
                  </a:srgbClr>
                </a:outerShdw>
              </a:effectLst>
              <a:latin typeface="Times New Roman" pitchFamily="18" charset="0"/>
              <a:cs typeface="Times New Roman" pitchFamily="18" charset="0"/>
            </a:rPr>
            <a:t>Liên minh giữa giai cấp công nhân - nông dân và tri thức.</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DC7C2CF5-91CF-4E0F-A560-7ED1BF800427}" type="parTrans" cxnId="{B4D5B72D-E24E-4935-AD0B-63E3E41A3470}">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2FDE0EA1-1797-4D32-ABFD-19FF0AD752D7}" type="sibTrans" cxnId="{B4D5B72D-E24E-4935-AD0B-63E3E41A3470}">
      <dgm:prSet/>
      <dgm:spPr/>
      <dgm:t>
        <a:bodyPr/>
        <a:lstStyle/>
        <a:p>
          <a:endParaRPr lang="en-US" b="1">
            <a:effectLst>
              <a:outerShdw blurRad="38100" dist="38100" dir="2700000" algn="tl">
                <a:srgbClr val="000000">
                  <a:alpha val="43137"/>
                </a:srgbClr>
              </a:outerShdw>
            </a:effectLst>
            <a:latin typeface="Times New Roman" pitchFamily="18" charset="0"/>
            <a:cs typeface="Times New Roman" pitchFamily="18" charset="0"/>
          </a:endParaRPr>
        </a:p>
      </dgm:t>
    </dgm:pt>
    <dgm:pt modelId="{80062615-37B1-4636-BDD8-2D9BBF8B7444}" type="pres">
      <dgm:prSet presAssocID="{39C57DA7-DD84-4805-B991-5E7A903CFACF}" presName="Name0" presStyleCnt="0">
        <dgm:presLayoutVars>
          <dgm:dir/>
          <dgm:animLvl val="lvl"/>
          <dgm:resizeHandles val="exact"/>
        </dgm:presLayoutVars>
      </dgm:prSet>
      <dgm:spPr/>
      <dgm:t>
        <a:bodyPr/>
        <a:lstStyle/>
        <a:p>
          <a:endParaRPr lang="en-US"/>
        </a:p>
      </dgm:t>
    </dgm:pt>
    <dgm:pt modelId="{C65B1620-B95C-493D-98F5-AD1FAF1C5D87}" type="pres">
      <dgm:prSet presAssocID="{39C57DA7-DD84-4805-B991-5E7A903CFACF}" presName="tSp" presStyleCnt="0"/>
      <dgm:spPr/>
      <dgm:t>
        <a:bodyPr/>
        <a:lstStyle/>
        <a:p>
          <a:endParaRPr lang="en-US"/>
        </a:p>
      </dgm:t>
    </dgm:pt>
    <dgm:pt modelId="{B0FF8899-5B0B-40B1-BF8A-6515769ACF73}" type="pres">
      <dgm:prSet presAssocID="{39C57DA7-DD84-4805-B991-5E7A903CFACF}" presName="bSp" presStyleCnt="0"/>
      <dgm:spPr/>
      <dgm:t>
        <a:bodyPr/>
        <a:lstStyle/>
        <a:p>
          <a:endParaRPr lang="en-US"/>
        </a:p>
      </dgm:t>
    </dgm:pt>
    <dgm:pt modelId="{AF6BD11D-4622-4AE9-9BD3-1086089D09B0}" type="pres">
      <dgm:prSet presAssocID="{39C57DA7-DD84-4805-B991-5E7A903CFACF}" presName="process" presStyleCnt="0"/>
      <dgm:spPr/>
      <dgm:t>
        <a:bodyPr/>
        <a:lstStyle/>
        <a:p>
          <a:endParaRPr lang="en-US"/>
        </a:p>
      </dgm:t>
    </dgm:pt>
    <dgm:pt modelId="{C5B2AAB5-3FC7-428E-8DD8-79E65ACEF713}" type="pres">
      <dgm:prSet presAssocID="{C176A9A7-2F6A-4430-A30F-DEFFB764A9A6}" presName="composite1" presStyleCnt="0"/>
      <dgm:spPr/>
      <dgm:t>
        <a:bodyPr/>
        <a:lstStyle/>
        <a:p>
          <a:endParaRPr lang="en-US"/>
        </a:p>
      </dgm:t>
    </dgm:pt>
    <dgm:pt modelId="{25AC87DC-9DD9-40DA-B45F-09729A0987CE}" type="pres">
      <dgm:prSet presAssocID="{C176A9A7-2F6A-4430-A30F-DEFFB764A9A6}" presName="dummyNode1" presStyleLbl="node1" presStyleIdx="0" presStyleCnt="3"/>
      <dgm:spPr/>
      <dgm:t>
        <a:bodyPr/>
        <a:lstStyle/>
        <a:p>
          <a:endParaRPr lang="en-US"/>
        </a:p>
      </dgm:t>
    </dgm:pt>
    <dgm:pt modelId="{DAC7B490-433D-4848-AA34-7F0916703B98}" type="pres">
      <dgm:prSet presAssocID="{C176A9A7-2F6A-4430-A30F-DEFFB764A9A6}" presName="childNode1" presStyleLbl="bgAcc1" presStyleIdx="0" presStyleCnt="3">
        <dgm:presLayoutVars>
          <dgm:bulletEnabled val="1"/>
        </dgm:presLayoutVars>
      </dgm:prSet>
      <dgm:spPr/>
      <dgm:t>
        <a:bodyPr/>
        <a:lstStyle/>
        <a:p>
          <a:endParaRPr lang="en-US"/>
        </a:p>
      </dgm:t>
    </dgm:pt>
    <dgm:pt modelId="{6B93243B-F221-491C-8997-EA39C95732A8}" type="pres">
      <dgm:prSet presAssocID="{C176A9A7-2F6A-4430-A30F-DEFFB764A9A6}" presName="childNode1tx" presStyleLbl="bgAcc1" presStyleIdx="0" presStyleCnt="3">
        <dgm:presLayoutVars>
          <dgm:bulletEnabled val="1"/>
        </dgm:presLayoutVars>
      </dgm:prSet>
      <dgm:spPr/>
      <dgm:t>
        <a:bodyPr/>
        <a:lstStyle/>
        <a:p>
          <a:endParaRPr lang="en-US"/>
        </a:p>
      </dgm:t>
    </dgm:pt>
    <dgm:pt modelId="{3262C7EE-E72F-4BE2-B36C-DF8E9694015F}" type="pres">
      <dgm:prSet presAssocID="{C176A9A7-2F6A-4430-A30F-DEFFB764A9A6}" presName="parentNode1" presStyleLbl="node1" presStyleIdx="0" presStyleCnt="3">
        <dgm:presLayoutVars>
          <dgm:chMax val="1"/>
          <dgm:bulletEnabled val="1"/>
        </dgm:presLayoutVars>
      </dgm:prSet>
      <dgm:spPr/>
      <dgm:t>
        <a:bodyPr/>
        <a:lstStyle/>
        <a:p>
          <a:endParaRPr lang="en-US"/>
        </a:p>
      </dgm:t>
    </dgm:pt>
    <dgm:pt modelId="{3F99DF49-53FD-49A0-AA76-9C522E7D34FA}" type="pres">
      <dgm:prSet presAssocID="{C176A9A7-2F6A-4430-A30F-DEFFB764A9A6}" presName="connSite1" presStyleCnt="0"/>
      <dgm:spPr/>
      <dgm:t>
        <a:bodyPr/>
        <a:lstStyle/>
        <a:p>
          <a:endParaRPr lang="en-US"/>
        </a:p>
      </dgm:t>
    </dgm:pt>
    <dgm:pt modelId="{FD637127-9892-4260-AE6F-34F5827E1AD4}" type="pres">
      <dgm:prSet presAssocID="{44D21A3C-AA56-465A-9731-8863F69CD68F}" presName="Name9" presStyleLbl="sibTrans2D1" presStyleIdx="0" presStyleCnt="2"/>
      <dgm:spPr/>
      <dgm:t>
        <a:bodyPr/>
        <a:lstStyle/>
        <a:p>
          <a:endParaRPr lang="en-US"/>
        </a:p>
      </dgm:t>
    </dgm:pt>
    <dgm:pt modelId="{C54D8ACF-59D0-41A8-8B89-6554D2173EE6}" type="pres">
      <dgm:prSet presAssocID="{544962CD-E19A-4017-82A8-99304CF3AA10}" presName="composite2" presStyleCnt="0"/>
      <dgm:spPr/>
      <dgm:t>
        <a:bodyPr/>
        <a:lstStyle/>
        <a:p>
          <a:endParaRPr lang="en-US"/>
        </a:p>
      </dgm:t>
    </dgm:pt>
    <dgm:pt modelId="{F3456A0E-3125-404C-A995-A9BC8CD73A3E}" type="pres">
      <dgm:prSet presAssocID="{544962CD-E19A-4017-82A8-99304CF3AA10}" presName="dummyNode2" presStyleLbl="node1" presStyleIdx="0" presStyleCnt="3"/>
      <dgm:spPr/>
      <dgm:t>
        <a:bodyPr/>
        <a:lstStyle/>
        <a:p>
          <a:endParaRPr lang="en-US"/>
        </a:p>
      </dgm:t>
    </dgm:pt>
    <dgm:pt modelId="{D3137F4D-1F0D-45A7-A93C-AF56056D91C2}" type="pres">
      <dgm:prSet presAssocID="{544962CD-E19A-4017-82A8-99304CF3AA10}" presName="childNode2" presStyleLbl="bgAcc1" presStyleIdx="1" presStyleCnt="3">
        <dgm:presLayoutVars>
          <dgm:bulletEnabled val="1"/>
        </dgm:presLayoutVars>
      </dgm:prSet>
      <dgm:spPr/>
      <dgm:t>
        <a:bodyPr/>
        <a:lstStyle/>
        <a:p>
          <a:endParaRPr lang="en-US"/>
        </a:p>
      </dgm:t>
    </dgm:pt>
    <dgm:pt modelId="{C6DCCFCA-7B0E-402B-B3F3-AF2DA38706F6}" type="pres">
      <dgm:prSet presAssocID="{544962CD-E19A-4017-82A8-99304CF3AA10}" presName="childNode2tx" presStyleLbl="bgAcc1" presStyleIdx="1" presStyleCnt="3">
        <dgm:presLayoutVars>
          <dgm:bulletEnabled val="1"/>
        </dgm:presLayoutVars>
      </dgm:prSet>
      <dgm:spPr/>
      <dgm:t>
        <a:bodyPr/>
        <a:lstStyle/>
        <a:p>
          <a:endParaRPr lang="en-US"/>
        </a:p>
      </dgm:t>
    </dgm:pt>
    <dgm:pt modelId="{F9ADBB2F-0118-45E4-A335-10F616C5BCE4}" type="pres">
      <dgm:prSet presAssocID="{544962CD-E19A-4017-82A8-99304CF3AA10}" presName="parentNode2" presStyleLbl="node1" presStyleIdx="1" presStyleCnt="3">
        <dgm:presLayoutVars>
          <dgm:chMax val="0"/>
          <dgm:bulletEnabled val="1"/>
        </dgm:presLayoutVars>
      </dgm:prSet>
      <dgm:spPr/>
      <dgm:t>
        <a:bodyPr/>
        <a:lstStyle/>
        <a:p>
          <a:endParaRPr lang="en-US"/>
        </a:p>
      </dgm:t>
    </dgm:pt>
    <dgm:pt modelId="{87C90228-8156-4402-BCD2-5BE1B87BC545}" type="pres">
      <dgm:prSet presAssocID="{544962CD-E19A-4017-82A8-99304CF3AA10}" presName="connSite2" presStyleCnt="0"/>
      <dgm:spPr/>
      <dgm:t>
        <a:bodyPr/>
        <a:lstStyle/>
        <a:p>
          <a:endParaRPr lang="en-US"/>
        </a:p>
      </dgm:t>
    </dgm:pt>
    <dgm:pt modelId="{3BF8528D-BCB4-4478-8CFE-941533302771}" type="pres">
      <dgm:prSet presAssocID="{72FCD7F6-F465-4A3B-89EE-E2D8A443791E}" presName="Name18" presStyleLbl="sibTrans2D1" presStyleIdx="1" presStyleCnt="2"/>
      <dgm:spPr/>
      <dgm:t>
        <a:bodyPr/>
        <a:lstStyle/>
        <a:p>
          <a:endParaRPr lang="en-US"/>
        </a:p>
      </dgm:t>
    </dgm:pt>
    <dgm:pt modelId="{DA3EB01F-674D-4544-9011-B3C52D48595C}" type="pres">
      <dgm:prSet presAssocID="{7E5F967A-ECE2-44C7-8335-D84D16E275BF}" presName="composite1" presStyleCnt="0"/>
      <dgm:spPr/>
      <dgm:t>
        <a:bodyPr/>
        <a:lstStyle/>
        <a:p>
          <a:endParaRPr lang="en-US"/>
        </a:p>
      </dgm:t>
    </dgm:pt>
    <dgm:pt modelId="{7091AC1D-98D7-4B71-BBC6-E26C1AB11897}" type="pres">
      <dgm:prSet presAssocID="{7E5F967A-ECE2-44C7-8335-D84D16E275BF}" presName="dummyNode1" presStyleLbl="node1" presStyleIdx="1" presStyleCnt="3"/>
      <dgm:spPr/>
      <dgm:t>
        <a:bodyPr/>
        <a:lstStyle/>
        <a:p>
          <a:endParaRPr lang="en-US"/>
        </a:p>
      </dgm:t>
    </dgm:pt>
    <dgm:pt modelId="{4699B6BF-2CB0-446D-A537-1ACEC80B5C38}" type="pres">
      <dgm:prSet presAssocID="{7E5F967A-ECE2-44C7-8335-D84D16E275BF}" presName="childNode1" presStyleLbl="bgAcc1" presStyleIdx="2" presStyleCnt="3">
        <dgm:presLayoutVars>
          <dgm:bulletEnabled val="1"/>
        </dgm:presLayoutVars>
      </dgm:prSet>
      <dgm:spPr/>
      <dgm:t>
        <a:bodyPr/>
        <a:lstStyle/>
        <a:p>
          <a:endParaRPr lang="en-US"/>
        </a:p>
      </dgm:t>
    </dgm:pt>
    <dgm:pt modelId="{3A4D1839-9459-4472-8456-05C7C531AB8D}" type="pres">
      <dgm:prSet presAssocID="{7E5F967A-ECE2-44C7-8335-D84D16E275BF}" presName="childNode1tx" presStyleLbl="bgAcc1" presStyleIdx="2" presStyleCnt="3">
        <dgm:presLayoutVars>
          <dgm:bulletEnabled val="1"/>
        </dgm:presLayoutVars>
      </dgm:prSet>
      <dgm:spPr/>
      <dgm:t>
        <a:bodyPr/>
        <a:lstStyle/>
        <a:p>
          <a:endParaRPr lang="en-US"/>
        </a:p>
      </dgm:t>
    </dgm:pt>
    <dgm:pt modelId="{0703DCF4-C9FF-4C9D-8FC2-B993CE9D537D}" type="pres">
      <dgm:prSet presAssocID="{7E5F967A-ECE2-44C7-8335-D84D16E275BF}" presName="parentNode1" presStyleLbl="node1" presStyleIdx="2" presStyleCnt="3">
        <dgm:presLayoutVars>
          <dgm:chMax val="1"/>
          <dgm:bulletEnabled val="1"/>
        </dgm:presLayoutVars>
      </dgm:prSet>
      <dgm:spPr/>
      <dgm:t>
        <a:bodyPr/>
        <a:lstStyle/>
        <a:p>
          <a:endParaRPr lang="en-US"/>
        </a:p>
      </dgm:t>
    </dgm:pt>
    <dgm:pt modelId="{18D05C99-CA83-42D5-90A6-67369DAE46AD}" type="pres">
      <dgm:prSet presAssocID="{7E5F967A-ECE2-44C7-8335-D84D16E275BF}" presName="connSite1" presStyleCnt="0"/>
      <dgm:spPr/>
      <dgm:t>
        <a:bodyPr/>
        <a:lstStyle/>
        <a:p>
          <a:endParaRPr lang="en-US"/>
        </a:p>
      </dgm:t>
    </dgm:pt>
  </dgm:ptLst>
  <dgm:cxnLst>
    <dgm:cxn modelId="{F5768A72-DF1A-4878-B512-BB1A5AC9A056}" type="presOf" srcId="{C176A9A7-2F6A-4430-A30F-DEFFB764A9A6}" destId="{3262C7EE-E72F-4BE2-B36C-DF8E9694015F}" srcOrd="0" destOrd="0" presId="urn:microsoft.com/office/officeart/2005/8/layout/hProcess4"/>
    <dgm:cxn modelId="{00BA6A07-7C79-4C62-8BA2-CC4CEDF06988}" type="presOf" srcId="{44D21A3C-AA56-465A-9731-8863F69CD68F}" destId="{FD637127-9892-4260-AE6F-34F5827E1AD4}" srcOrd="0" destOrd="0" presId="urn:microsoft.com/office/officeart/2005/8/layout/hProcess4"/>
    <dgm:cxn modelId="{1EDE409F-5EEA-43CE-960E-4E841E332B98}" type="presOf" srcId="{544962CD-E19A-4017-82A8-99304CF3AA10}" destId="{F9ADBB2F-0118-45E4-A335-10F616C5BCE4}" srcOrd="0" destOrd="0" presId="urn:microsoft.com/office/officeart/2005/8/layout/hProcess4"/>
    <dgm:cxn modelId="{2D0E6291-618E-4934-BC19-C1252E453EC3}" type="presOf" srcId="{67646635-91EE-4C83-93B4-B18FFBBFDAE3}" destId="{C6DCCFCA-7B0E-402B-B3F3-AF2DA38706F6}" srcOrd="1" destOrd="0" presId="urn:microsoft.com/office/officeart/2005/8/layout/hProcess4"/>
    <dgm:cxn modelId="{19ADD5C8-03D1-4A4C-88F2-001C23CCD573}" srcId="{C176A9A7-2F6A-4430-A30F-DEFFB764A9A6}" destId="{3A9A53FC-668A-44DC-A7E1-39813E5EC885}" srcOrd="0" destOrd="0" parTransId="{D0AA0BBF-EA3E-43E8-86BD-DA5C7F443216}" sibTransId="{193191BE-FB28-4EB8-A240-7A2058A3204A}"/>
    <dgm:cxn modelId="{5464040B-13CC-41C1-9383-2488491E957A}" srcId="{39C57DA7-DD84-4805-B991-5E7A903CFACF}" destId="{544962CD-E19A-4017-82A8-99304CF3AA10}" srcOrd="1" destOrd="0" parTransId="{456DDC60-6142-4085-8B84-9E816C1C1270}" sibTransId="{72FCD7F6-F465-4A3B-89EE-E2D8A443791E}"/>
    <dgm:cxn modelId="{E013236C-A357-4DA9-8062-A76AEB8CE33B}" srcId="{544962CD-E19A-4017-82A8-99304CF3AA10}" destId="{67646635-91EE-4C83-93B4-B18FFBBFDAE3}" srcOrd="0" destOrd="0" parTransId="{9B6E65B5-1666-4B4B-B826-79B575B49ACC}" sibTransId="{5CA239B4-2CAD-483F-AED1-E92D3C9863B4}"/>
    <dgm:cxn modelId="{B19430A2-EC00-4F3D-87B8-AAF2B9333381}" srcId="{39C57DA7-DD84-4805-B991-5E7A903CFACF}" destId="{C176A9A7-2F6A-4430-A30F-DEFFB764A9A6}" srcOrd="0" destOrd="0" parTransId="{7FD4B8DB-9ABA-4005-A1F1-C361B585A286}" sibTransId="{44D21A3C-AA56-465A-9731-8863F69CD68F}"/>
    <dgm:cxn modelId="{50F5BA39-07C3-4F65-94F9-C120D5B1D91C}" type="presOf" srcId="{72FCD7F6-F465-4A3B-89EE-E2D8A443791E}" destId="{3BF8528D-BCB4-4478-8CFE-941533302771}" srcOrd="0" destOrd="0" presId="urn:microsoft.com/office/officeart/2005/8/layout/hProcess4"/>
    <dgm:cxn modelId="{E6341E8B-311F-435B-91BC-A9B11AF6C746}" type="presOf" srcId="{67646635-91EE-4C83-93B4-B18FFBBFDAE3}" destId="{D3137F4D-1F0D-45A7-A93C-AF56056D91C2}" srcOrd="0" destOrd="0" presId="urn:microsoft.com/office/officeart/2005/8/layout/hProcess4"/>
    <dgm:cxn modelId="{88FA7724-C12A-44BC-B99E-A1F45C96CDE8}" type="presOf" srcId="{3779D305-B71F-4B79-9231-5AA95718CDD7}" destId="{4699B6BF-2CB0-446D-A537-1ACEC80B5C38}" srcOrd="0" destOrd="0" presId="urn:microsoft.com/office/officeart/2005/8/layout/hProcess4"/>
    <dgm:cxn modelId="{D3E98688-ACBD-4AEC-A0AD-B30DF3AF3E5D}" type="presOf" srcId="{3A9A53FC-668A-44DC-A7E1-39813E5EC885}" destId="{6B93243B-F221-491C-8997-EA39C95732A8}" srcOrd="1" destOrd="0" presId="urn:microsoft.com/office/officeart/2005/8/layout/hProcess4"/>
    <dgm:cxn modelId="{B4D5B72D-E24E-4935-AD0B-63E3E41A3470}" srcId="{7E5F967A-ECE2-44C7-8335-D84D16E275BF}" destId="{3779D305-B71F-4B79-9231-5AA95718CDD7}" srcOrd="0" destOrd="0" parTransId="{DC7C2CF5-91CF-4E0F-A560-7ED1BF800427}" sibTransId="{2FDE0EA1-1797-4D32-ABFD-19FF0AD752D7}"/>
    <dgm:cxn modelId="{2F9FD988-F2E2-42C9-8E5B-848C835D3F83}" type="presOf" srcId="{7E5F967A-ECE2-44C7-8335-D84D16E275BF}" destId="{0703DCF4-C9FF-4C9D-8FC2-B993CE9D537D}" srcOrd="0" destOrd="0" presId="urn:microsoft.com/office/officeart/2005/8/layout/hProcess4"/>
    <dgm:cxn modelId="{F79FC00B-A91B-4E35-890B-B535698ACB23}" type="presOf" srcId="{3779D305-B71F-4B79-9231-5AA95718CDD7}" destId="{3A4D1839-9459-4472-8456-05C7C531AB8D}" srcOrd="1" destOrd="0" presId="urn:microsoft.com/office/officeart/2005/8/layout/hProcess4"/>
    <dgm:cxn modelId="{D19DC527-F586-4450-AD89-A968329706FA}" srcId="{39C57DA7-DD84-4805-B991-5E7A903CFACF}" destId="{7E5F967A-ECE2-44C7-8335-D84D16E275BF}" srcOrd="2" destOrd="0" parTransId="{D54DF10E-025A-4F85-A300-B0D806C6D642}" sibTransId="{F96A9242-B9F6-423E-B817-14F439971E7C}"/>
    <dgm:cxn modelId="{F0B9E68C-525D-41BD-B014-D81918DB14C7}" type="presOf" srcId="{39C57DA7-DD84-4805-B991-5E7A903CFACF}" destId="{80062615-37B1-4636-BDD8-2D9BBF8B7444}" srcOrd="0" destOrd="0" presId="urn:microsoft.com/office/officeart/2005/8/layout/hProcess4"/>
    <dgm:cxn modelId="{471AAAAE-972F-459C-92FC-33B51399CFD0}" type="presOf" srcId="{3A9A53FC-668A-44DC-A7E1-39813E5EC885}" destId="{DAC7B490-433D-4848-AA34-7F0916703B98}" srcOrd="0" destOrd="0" presId="urn:microsoft.com/office/officeart/2005/8/layout/hProcess4"/>
    <dgm:cxn modelId="{5EC356EA-1E18-40F6-B5D8-79E051C52D85}" type="presParOf" srcId="{80062615-37B1-4636-BDD8-2D9BBF8B7444}" destId="{C65B1620-B95C-493D-98F5-AD1FAF1C5D87}" srcOrd="0" destOrd="0" presId="urn:microsoft.com/office/officeart/2005/8/layout/hProcess4"/>
    <dgm:cxn modelId="{BFA286D1-86E0-41B9-A643-CA198682D0D6}" type="presParOf" srcId="{80062615-37B1-4636-BDD8-2D9BBF8B7444}" destId="{B0FF8899-5B0B-40B1-BF8A-6515769ACF73}" srcOrd="1" destOrd="0" presId="urn:microsoft.com/office/officeart/2005/8/layout/hProcess4"/>
    <dgm:cxn modelId="{339FE43E-7378-415A-9257-8BC0E52385BD}" type="presParOf" srcId="{80062615-37B1-4636-BDD8-2D9BBF8B7444}" destId="{AF6BD11D-4622-4AE9-9BD3-1086089D09B0}" srcOrd="2" destOrd="0" presId="urn:microsoft.com/office/officeart/2005/8/layout/hProcess4"/>
    <dgm:cxn modelId="{104B1B7B-9F57-4104-A442-521593460B7F}" type="presParOf" srcId="{AF6BD11D-4622-4AE9-9BD3-1086089D09B0}" destId="{C5B2AAB5-3FC7-428E-8DD8-79E65ACEF713}" srcOrd="0" destOrd="0" presId="urn:microsoft.com/office/officeart/2005/8/layout/hProcess4"/>
    <dgm:cxn modelId="{66F15C9D-3E57-4698-B8C9-40A54742EE05}" type="presParOf" srcId="{C5B2AAB5-3FC7-428E-8DD8-79E65ACEF713}" destId="{25AC87DC-9DD9-40DA-B45F-09729A0987CE}" srcOrd="0" destOrd="0" presId="urn:microsoft.com/office/officeart/2005/8/layout/hProcess4"/>
    <dgm:cxn modelId="{486AB8AE-0AAB-47F8-A3D3-9ADEEB9E69C1}" type="presParOf" srcId="{C5B2AAB5-3FC7-428E-8DD8-79E65ACEF713}" destId="{DAC7B490-433D-4848-AA34-7F0916703B98}" srcOrd="1" destOrd="0" presId="urn:microsoft.com/office/officeart/2005/8/layout/hProcess4"/>
    <dgm:cxn modelId="{00644B60-21C9-409C-AE97-0F6CB862BCDB}" type="presParOf" srcId="{C5B2AAB5-3FC7-428E-8DD8-79E65ACEF713}" destId="{6B93243B-F221-491C-8997-EA39C95732A8}" srcOrd="2" destOrd="0" presId="urn:microsoft.com/office/officeart/2005/8/layout/hProcess4"/>
    <dgm:cxn modelId="{0C46D96D-D4A5-4EA8-BA6F-BB7347FD777F}" type="presParOf" srcId="{C5B2AAB5-3FC7-428E-8DD8-79E65ACEF713}" destId="{3262C7EE-E72F-4BE2-B36C-DF8E9694015F}" srcOrd="3" destOrd="0" presId="urn:microsoft.com/office/officeart/2005/8/layout/hProcess4"/>
    <dgm:cxn modelId="{E16B5A5E-7A97-4562-A201-79AE84D3D149}" type="presParOf" srcId="{C5B2AAB5-3FC7-428E-8DD8-79E65ACEF713}" destId="{3F99DF49-53FD-49A0-AA76-9C522E7D34FA}" srcOrd="4" destOrd="0" presId="urn:microsoft.com/office/officeart/2005/8/layout/hProcess4"/>
    <dgm:cxn modelId="{ED64B574-D774-4278-9635-CFF0D7188333}" type="presParOf" srcId="{AF6BD11D-4622-4AE9-9BD3-1086089D09B0}" destId="{FD637127-9892-4260-AE6F-34F5827E1AD4}" srcOrd="1" destOrd="0" presId="urn:microsoft.com/office/officeart/2005/8/layout/hProcess4"/>
    <dgm:cxn modelId="{579BC95C-E049-452F-997D-1AE7F7848C4C}" type="presParOf" srcId="{AF6BD11D-4622-4AE9-9BD3-1086089D09B0}" destId="{C54D8ACF-59D0-41A8-8B89-6554D2173EE6}" srcOrd="2" destOrd="0" presId="urn:microsoft.com/office/officeart/2005/8/layout/hProcess4"/>
    <dgm:cxn modelId="{1BD906FC-453B-442C-8478-D8DDD0737BA3}" type="presParOf" srcId="{C54D8ACF-59D0-41A8-8B89-6554D2173EE6}" destId="{F3456A0E-3125-404C-A995-A9BC8CD73A3E}" srcOrd="0" destOrd="0" presId="urn:microsoft.com/office/officeart/2005/8/layout/hProcess4"/>
    <dgm:cxn modelId="{C2AB853F-765F-44A9-999B-51BF207A544F}" type="presParOf" srcId="{C54D8ACF-59D0-41A8-8B89-6554D2173EE6}" destId="{D3137F4D-1F0D-45A7-A93C-AF56056D91C2}" srcOrd="1" destOrd="0" presId="urn:microsoft.com/office/officeart/2005/8/layout/hProcess4"/>
    <dgm:cxn modelId="{798495E2-5D3C-473B-AC5C-210FF8461A9B}" type="presParOf" srcId="{C54D8ACF-59D0-41A8-8B89-6554D2173EE6}" destId="{C6DCCFCA-7B0E-402B-B3F3-AF2DA38706F6}" srcOrd="2" destOrd="0" presId="urn:microsoft.com/office/officeart/2005/8/layout/hProcess4"/>
    <dgm:cxn modelId="{F28BBB1A-100C-46F7-9202-2FA9412CB991}" type="presParOf" srcId="{C54D8ACF-59D0-41A8-8B89-6554D2173EE6}" destId="{F9ADBB2F-0118-45E4-A335-10F616C5BCE4}" srcOrd="3" destOrd="0" presId="urn:microsoft.com/office/officeart/2005/8/layout/hProcess4"/>
    <dgm:cxn modelId="{0D07DD71-1A9E-44CE-BDCB-87157F0C4DE8}" type="presParOf" srcId="{C54D8ACF-59D0-41A8-8B89-6554D2173EE6}" destId="{87C90228-8156-4402-BCD2-5BE1B87BC545}" srcOrd="4" destOrd="0" presId="urn:microsoft.com/office/officeart/2005/8/layout/hProcess4"/>
    <dgm:cxn modelId="{44DD15AC-ECC2-416B-8695-0A30E5BA6660}" type="presParOf" srcId="{AF6BD11D-4622-4AE9-9BD3-1086089D09B0}" destId="{3BF8528D-BCB4-4478-8CFE-941533302771}" srcOrd="3" destOrd="0" presId="urn:microsoft.com/office/officeart/2005/8/layout/hProcess4"/>
    <dgm:cxn modelId="{FD3F4536-A7D7-44E1-95AE-853C11FF4899}" type="presParOf" srcId="{AF6BD11D-4622-4AE9-9BD3-1086089D09B0}" destId="{DA3EB01F-674D-4544-9011-B3C52D48595C}" srcOrd="4" destOrd="0" presId="urn:microsoft.com/office/officeart/2005/8/layout/hProcess4"/>
    <dgm:cxn modelId="{641BC4D4-4231-470E-A793-B4A9081D8DA4}" type="presParOf" srcId="{DA3EB01F-674D-4544-9011-B3C52D48595C}" destId="{7091AC1D-98D7-4B71-BBC6-E26C1AB11897}" srcOrd="0" destOrd="0" presId="urn:microsoft.com/office/officeart/2005/8/layout/hProcess4"/>
    <dgm:cxn modelId="{3BFC3F45-15E8-46A0-9EE0-30A188679DF4}" type="presParOf" srcId="{DA3EB01F-674D-4544-9011-B3C52D48595C}" destId="{4699B6BF-2CB0-446D-A537-1ACEC80B5C38}" srcOrd="1" destOrd="0" presId="urn:microsoft.com/office/officeart/2005/8/layout/hProcess4"/>
    <dgm:cxn modelId="{7E868740-2883-484F-AFA3-958E1CDE6769}" type="presParOf" srcId="{DA3EB01F-674D-4544-9011-B3C52D48595C}" destId="{3A4D1839-9459-4472-8456-05C7C531AB8D}" srcOrd="2" destOrd="0" presId="urn:microsoft.com/office/officeart/2005/8/layout/hProcess4"/>
    <dgm:cxn modelId="{D33DF454-91F9-425B-8F22-EBB7F2121B2C}" type="presParOf" srcId="{DA3EB01F-674D-4544-9011-B3C52D48595C}" destId="{0703DCF4-C9FF-4C9D-8FC2-B993CE9D537D}" srcOrd="3" destOrd="0" presId="urn:microsoft.com/office/officeart/2005/8/layout/hProcess4"/>
    <dgm:cxn modelId="{81004B80-2ACE-46E3-AD6F-2B9D7D65F7BB}" type="presParOf" srcId="{DA3EB01F-674D-4544-9011-B3C52D48595C}" destId="{18D05C99-CA83-42D5-90A6-67369DAE46AD}" srcOrd="4" destOrd="0" presId="urn:microsoft.com/office/officeart/2005/8/layout/h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6D99EA-FA80-4912-9E43-500E4BF2146A}" type="datetimeFigureOut">
              <a:rPr lang="en-US" smtClean="0"/>
              <a:pPr/>
              <a:t>11/1/2011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405671-3D8E-4439-9B58-0C62C0CE67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405671-3D8E-4439-9B58-0C62C0CE6753}"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405671-3D8E-4439-9B58-0C62C0CE6753}"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405671-3D8E-4439-9B58-0C62C0CE6753}" type="slidenum">
              <a:rPr lang="en-US" smtClean="0"/>
              <a:pPr/>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405671-3D8E-4439-9B58-0C62C0CE6753}" type="slidenum">
              <a:rPr lang="en-US" smtClean="0"/>
              <a:pPr/>
              <a:t>25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405671-3D8E-4439-9B58-0C62C0CE6753}" type="slidenum">
              <a:rPr lang="en-US" smtClean="0"/>
              <a:pPr/>
              <a:t>26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405671-3D8E-4439-9B58-0C62C0CE6753}"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0308AF-09AA-4B2D-95F0-46C087BE54DF}"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6FB6-404F-4E1C-B01E-D85085EBD2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0308AF-09AA-4B2D-95F0-46C087BE54DF}"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6FB6-404F-4E1C-B01E-D85085EBD2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0308AF-09AA-4B2D-95F0-46C087BE54DF}"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6FB6-404F-4E1C-B01E-D85085EBD2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0308AF-09AA-4B2D-95F0-46C087BE54DF}"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6FB6-404F-4E1C-B01E-D85085EBD2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0308AF-09AA-4B2D-95F0-46C087BE54DF}"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6FB6-404F-4E1C-B01E-D85085EBD2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0308AF-09AA-4B2D-95F0-46C087BE54DF}"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36FB6-404F-4E1C-B01E-D85085EBD2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0308AF-09AA-4B2D-95F0-46C087BE54DF}" type="datetimeFigureOut">
              <a:rPr lang="en-US" smtClean="0"/>
              <a:pPr/>
              <a:t>11/1/2011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36FB6-404F-4E1C-B01E-D85085EBD2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0308AF-09AA-4B2D-95F0-46C087BE54DF}" type="datetimeFigureOut">
              <a:rPr lang="en-US" smtClean="0"/>
              <a:pPr/>
              <a:t>11/1/2011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36FB6-404F-4E1C-B01E-D85085EBD2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308AF-09AA-4B2D-95F0-46C087BE54DF}" type="datetimeFigureOut">
              <a:rPr lang="en-US" smtClean="0"/>
              <a:pPr/>
              <a:t>11/1/2011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36FB6-404F-4E1C-B01E-D85085EBD2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0308AF-09AA-4B2D-95F0-46C087BE54DF}"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36FB6-404F-4E1C-B01E-D85085EBD2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0308AF-09AA-4B2D-95F0-46C087BE54DF}"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36FB6-404F-4E1C-B01E-D85085EBD2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8000" b="-1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308AF-09AA-4B2D-95F0-46C087BE54DF}" type="datetimeFigureOut">
              <a:rPr lang="en-US" smtClean="0"/>
              <a:pPr/>
              <a:t>11/1/2011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36FB6-404F-4E1C-B01E-D85085EBD2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hyperlink" Target="http://203.162.1.189/"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hyperlink" Target="http://www.congdoanvn.org.vn/english/defaul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vi.wikipedia.org/wiki/T%E1%BA%ADp_tin:Huy_hi%E1%BB%87u_%C4%90o%C3%A0n_TNCS_HCM.sv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clip.vn/watch/MHXGL06-DAU-CHAN-TINH-NGUYEN,1x4" TargetMode="External"/><Relationship Id="rId3" Type="http://schemas.openxmlformats.org/officeDocument/2006/relationships/hyperlink" Target="http://clip.vn/watch/Hanh-trinh-tuoi-20-Top-ca,btY" TargetMode="External"/><Relationship Id="rId7" Type="http://schemas.openxmlformats.org/officeDocument/2006/relationships/hyperlink" Target="http://clip.vn/watch/Thanh-Nien-Vi-Ngay-Mai,bpz" TargetMode="External"/><Relationship Id="rId2" Type="http://schemas.openxmlformats.org/officeDocument/2006/relationships/hyperlink" Target="http://clip.vn/watch/Thanh-Nien-Lam-Theo-Loi-Bac,bGN" TargetMode="External"/><Relationship Id="rId1" Type="http://schemas.openxmlformats.org/officeDocument/2006/relationships/slideLayout" Target="../slideLayouts/slideLayout2.xml"/><Relationship Id="rId6" Type="http://schemas.openxmlformats.org/officeDocument/2006/relationships/hyperlink" Target="http://clip.vn/watch/Mua-He-Xanh,WX1" TargetMode="External"/><Relationship Id="rId11" Type="http://schemas.openxmlformats.org/officeDocument/2006/relationships/hyperlink" Target="http://clip.vn/watch/Noi-Vong-Tay-Lon-Unlimited,cga" TargetMode="External"/><Relationship Id="rId5" Type="http://schemas.openxmlformats.org/officeDocument/2006/relationships/hyperlink" Target="http://clip.vn/watch/MHXGL06-HANH-KHUC-THANH-NIEN-TINH-NGUYEN,1xx" TargetMode="External"/><Relationship Id="rId10" Type="http://schemas.openxmlformats.org/officeDocument/2006/relationships/hyperlink" Target="http://clip.vn/watch/Khat-vong-tuoi-tre-Top-ca,bXO" TargetMode="External"/><Relationship Id="rId4" Type="http://schemas.openxmlformats.org/officeDocument/2006/relationships/hyperlink" Target="http://clip.vn/watch/Tuoi-Tre-The-He-Bac-Ho-Top-ca,buX" TargetMode="External"/><Relationship Id="rId9" Type="http://schemas.openxmlformats.org/officeDocument/2006/relationships/hyperlink" Target="http://clip.vn/watch/Mua-he-sinh-vien-,Wp6E"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www.phunu.hochiminhcity.gov.vn/web/tintuc/default.asp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hyperlink" Target="javascrip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vanhoanghean.com.vn/images/stories/nguyenvanlinh1.jpg" TargetMode="External"/><Relationship Id="rId13" Type="http://schemas.openxmlformats.org/officeDocument/2006/relationships/image" Target="../media/image21.jpeg"/><Relationship Id="rId3" Type="http://schemas.openxmlformats.org/officeDocument/2006/relationships/image" Target="../media/image12.png"/><Relationship Id="rId7" Type="http://schemas.openxmlformats.org/officeDocument/2006/relationships/image" Target="../media/image16.jpeg"/><Relationship Id="rId12" Type="http://schemas.openxmlformats.org/officeDocument/2006/relationships/image" Target="../media/image20.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jpeg"/><Relationship Id="rId5" Type="http://schemas.openxmlformats.org/officeDocument/2006/relationships/image" Target="../media/image14.png"/><Relationship Id="rId10" Type="http://schemas.openxmlformats.org/officeDocument/2006/relationships/image" Target="../media/image18.jpeg"/><Relationship Id="rId4" Type="http://schemas.openxmlformats.org/officeDocument/2006/relationships/image" Target="../media/image13.png"/><Relationship Id="rId9" Type="http://schemas.openxmlformats.org/officeDocument/2006/relationships/image" Target="../media/image1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ndo">
            <a:hlinkClick r:id="rId2"/>
          </p:cNvPr>
          <p:cNvPicPr>
            <a:picLocks noChangeAspect="1" noChangeArrowheads="1"/>
          </p:cNvPicPr>
          <p:nvPr/>
        </p:nvPicPr>
        <p:blipFill>
          <a:blip r:embed="rId3"/>
          <a:srcRect/>
          <a:stretch>
            <a:fillRect/>
          </a:stretch>
        </p:blipFill>
        <p:spPr bwMode="auto">
          <a:xfrm>
            <a:off x="2209800" y="533400"/>
            <a:ext cx="5105400" cy="5754247"/>
          </a:xfrm>
          <a:prstGeom prst="rect">
            <a:avLst/>
          </a:prstGeom>
          <a:noFill/>
          <a:ln w="9525">
            <a:noFill/>
            <a:miter lim="800000"/>
            <a:headEnd/>
            <a:tailEnd/>
          </a:ln>
        </p:spPr>
      </p:pic>
      <p:pic>
        <p:nvPicPr>
          <p:cNvPr id="3" name="Picture 2" descr="FE4394581180D92CE030A8C00900782E"/>
          <p:cNvPicPr>
            <a:picLocks noChangeAspect="1" noChangeArrowheads="1"/>
          </p:cNvPicPr>
          <p:nvPr/>
        </p:nvPicPr>
        <p:blipFill>
          <a:blip r:embed="rId4"/>
          <a:srcRect/>
          <a:stretch>
            <a:fillRect/>
          </a:stretch>
        </p:blipFill>
        <p:spPr bwMode="auto">
          <a:xfrm>
            <a:off x="0" y="0"/>
            <a:ext cx="2695575" cy="1885950"/>
          </a:xfrm>
          <a:prstGeom prst="rect">
            <a:avLst/>
          </a:prstGeom>
          <a:noFill/>
          <a:ln w="9525">
            <a:noFill/>
            <a:miter lim="800000"/>
            <a:headEnd/>
            <a:tailEnd/>
          </a:ln>
        </p:spPr>
      </p:pic>
      <p:pic>
        <p:nvPicPr>
          <p:cNvPr id="3075" name="Picture 3" descr="FE37A88303C652C3E030A8C0090035FD"/>
          <p:cNvPicPr>
            <a:picLocks noChangeAspect="1" noChangeArrowheads="1"/>
          </p:cNvPicPr>
          <p:nvPr/>
        </p:nvPicPr>
        <p:blipFill>
          <a:blip r:embed="rId5"/>
          <a:srcRect/>
          <a:stretch>
            <a:fillRect/>
          </a:stretch>
        </p:blipFill>
        <p:spPr bwMode="auto">
          <a:xfrm>
            <a:off x="6248400" y="0"/>
            <a:ext cx="1219200" cy="1447800"/>
          </a:xfrm>
          <a:prstGeom prst="rect">
            <a:avLst/>
          </a:prstGeom>
          <a:noFill/>
          <a:ln w="9525">
            <a:noFill/>
            <a:miter lim="800000"/>
            <a:headEnd/>
            <a:tailEnd/>
          </a:ln>
        </p:spPr>
      </p:pic>
      <p:sp>
        <p:nvSpPr>
          <p:cNvPr id="8" name="Rectangle 7"/>
          <p:cNvSpPr/>
          <p:nvPr/>
        </p:nvSpPr>
        <p:spPr>
          <a:xfrm>
            <a:off x="2286000" y="2133600"/>
            <a:ext cx="4572000" cy="1754326"/>
          </a:xfrm>
          <a:prstGeom prst="rect">
            <a:avLst/>
          </a:prstGeom>
        </p:spPr>
        <p:txBody>
          <a:bodyPr>
            <a:spAutoFit/>
          </a:bodyPr>
          <a:lstStyle/>
          <a:p>
            <a:pPr algn="ctr"/>
            <a:r>
              <a:rPr lang="en-US" sz="3600" dirty="0" err="1"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Chương</a:t>
            </a:r>
            <a:r>
              <a:rPr lang="en-US" sz="36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 VI </a:t>
            </a:r>
          </a:p>
          <a:p>
            <a:pPr algn="ctr"/>
            <a:r>
              <a:rPr lang="en-US" sz="3600" dirty="0" err="1"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Đường</a:t>
            </a:r>
            <a:r>
              <a:rPr lang="en-US" sz="36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3600" dirty="0" err="1"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lối</a:t>
            </a:r>
            <a:r>
              <a:rPr lang="en-US" sz="36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3600" dirty="0" err="1"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xây</a:t>
            </a:r>
            <a:r>
              <a:rPr lang="en-US" sz="36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3600" dirty="0" err="1"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dựng</a:t>
            </a:r>
            <a:r>
              <a:rPr lang="en-US" sz="36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3600" dirty="0" err="1"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hệ</a:t>
            </a:r>
            <a:r>
              <a:rPr lang="en-US" sz="36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3600" dirty="0" err="1"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thống</a:t>
            </a:r>
            <a:r>
              <a:rPr lang="en-US" sz="36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3600" dirty="0" err="1"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chính</a:t>
            </a:r>
            <a:r>
              <a:rPr lang="en-US" sz="36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3600" dirty="0" err="1"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rPr>
              <a:t>trị</a:t>
            </a:r>
            <a:endParaRPr lang="en-US" sz="3600" dirty="0">
              <a:ln w="18415" cmpd="sng">
                <a:solidFill>
                  <a:srgbClr val="FFFFFF"/>
                </a:solidFill>
                <a:prstDash val="solid"/>
              </a:ln>
              <a:solidFill>
                <a:srgbClr val="FF0000"/>
              </a:solidFill>
              <a:effectLst>
                <a:outerShdw blurRad="63500" dir="3600000" algn="tl" rotWithShape="0">
                  <a:srgbClr val="000000">
                    <a:alpha val="70000"/>
                  </a:srgbClr>
                </a:outerShdw>
              </a:effectLst>
              <a:latin typeface="Times New Roman" pitchFamily="18" charset="0"/>
              <a:cs typeface="Times New Roman" pitchFamily="18" charset="0"/>
            </a:endParaRPr>
          </a:p>
        </p:txBody>
      </p:sp>
      <p:pic>
        <p:nvPicPr>
          <p:cNvPr id="1026" name="Picture 2" descr="FE593DDEEC0DC5F2E030A8C009002171"/>
          <p:cNvPicPr>
            <a:picLocks noChangeAspect="1" noChangeArrowheads="1"/>
          </p:cNvPicPr>
          <p:nvPr/>
        </p:nvPicPr>
        <p:blipFill>
          <a:blip r:embed="rId6"/>
          <a:srcRect/>
          <a:stretch>
            <a:fillRect/>
          </a:stretch>
        </p:blipFill>
        <p:spPr bwMode="auto">
          <a:xfrm>
            <a:off x="1" y="1879852"/>
            <a:ext cx="2209799" cy="3758948"/>
          </a:xfrm>
          <a:prstGeom prst="rect">
            <a:avLst/>
          </a:prstGeom>
          <a:noFill/>
          <a:ln w="9525">
            <a:noFill/>
            <a:miter lim="800000"/>
            <a:headEnd/>
            <a:tailEnd/>
          </a:ln>
        </p:spPr>
      </p:pic>
      <p:pic>
        <p:nvPicPr>
          <p:cNvPr id="10" name="Picture 9" descr="http://dddn.vcmedia.vn/Images/Uploaded/Share/2011/01/25/truongtansang.jpg"/>
          <p:cNvPicPr/>
          <p:nvPr/>
        </p:nvPicPr>
        <p:blipFill>
          <a:blip r:embed="rId7"/>
          <a:srcRect/>
          <a:stretch>
            <a:fillRect/>
          </a:stretch>
        </p:blipFill>
        <p:spPr bwMode="auto">
          <a:xfrm>
            <a:off x="7467600" y="1752600"/>
            <a:ext cx="1219200" cy="1524000"/>
          </a:xfrm>
          <a:prstGeom prst="rect">
            <a:avLst/>
          </a:prstGeom>
          <a:noFill/>
          <a:ln w="9525">
            <a:noFill/>
            <a:miter lim="800000"/>
            <a:headEnd/>
            <a:tailEnd/>
          </a:ln>
        </p:spPr>
      </p:pic>
      <p:pic>
        <p:nvPicPr>
          <p:cNvPr id="11" name="Picture 10" descr="http://dddn.vcmedia.vn/Images/Uploaded/Share/2011/01/25/NguyenTanDung.jpg"/>
          <p:cNvPicPr/>
          <p:nvPr/>
        </p:nvPicPr>
        <p:blipFill>
          <a:blip r:embed="rId8"/>
          <a:srcRect/>
          <a:stretch>
            <a:fillRect/>
          </a:stretch>
        </p:blipFill>
        <p:spPr bwMode="auto">
          <a:xfrm>
            <a:off x="7467600" y="3276600"/>
            <a:ext cx="1219200" cy="1524000"/>
          </a:xfrm>
          <a:prstGeom prst="rect">
            <a:avLst/>
          </a:prstGeom>
          <a:noFill/>
          <a:ln w="9525">
            <a:noFill/>
            <a:miter lim="800000"/>
            <a:headEnd/>
            <a:tailEnd/>
          </a:ln>
        </p:spPr>
      </p:pic>
      <p:pic>
        <p:nvPicPr>
          <p:cNvPr id="12" name="Picture 11" descr="http://dddn.vcmedia.vn/Images/Uploaded/Share/2011/01/25/cf1ongHung.jpg"/>
          <p:cNvPicPr/>
          <p:nvPr/>
        </p:nvPicPr>
        <p:blipFill>
          <a:blip r:embed="rId9"/>
          <a:srcRect/>
          <a:stretch>
            <a:fillRect/>
          </a:stretch>
        </p:blipFill>
        <p:spPr bwMode="auto">
          <a:xfrm>
            <a:off x="7467600" y="4800600"/>
            <a:ext cx="1219200" cy="1524000"/>
          </a:xfrm>
          <a:prstGeom prst="rect">
            <a:avLst/>
          </a:prstGeom>
          <a:noFill/>
          <a:ln w="9525">
            <a:noFill/>
            <a:miter lim="800000"/>
            <a:headEnd/>
            <a:tailEnd/>
          </a:ln>
        </p:spPr>
      </p:pic>
      <p:pic>
        <p:nvPicPr>
          <p:cNvPr id="13" name="Picture 12" descr="http://dddn.vcmedia.vn/Images/Uploaded/Share/2011/01/25/NguyenPhuTrong.jpg"/>
          <p:cNvPicPr/>
          <p:nvPr/>
        </p:nvPicPr>
        <p:blipFill>
          <a:blip r:embed="rId10"/>
          <a:srcRect/>
          <a:stretch>
            <a:fillRect/>
          </a:stretch>
        </p:blipFill>
        <p:spPr bwMode="auto">
          <a:xfrm>
            <a:off x="7467600" y="304800"/>
            <a:ext cx="12192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latin typeface="Times New Roman" pitchFamily="18" charset="0"/>
                <a:cs typeface="Times New Roman" pitchFamily="18" charset="0"/>
              </a:rPr>
              <a:t>Hệ</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thống</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Nhà</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nước</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gồm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b="1" dirty="0" err="1" smtClean="0">
                <a:latin typeface="Times New Roman" pitchFamily="18" charset="0"/>
                <a:cs typeface="Times New Roman" pitchFamily="18" charset="0"/>
              </a:rPr>
              <a:t>Quốc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hội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Chủ</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tịch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nước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phủ</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Tòa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án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tối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cao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Viện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kiểm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sát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Tối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cao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chức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bộ</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máy</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cấp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địa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phương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077200" cy="1417638"/>
          </a:xfrm>
        </p:spPr>
        <p:txBody>
          <a:bodyPr>
            <a:normAutofit/>
          </a:bodyPr>
          <a:lstStyle/>
          <a:p>
            <a:r>
              <a:rPr lang="en-US" sz="2400" b="1" dirty="0" smtClean="0">
                <a:latin typeface="Times New Roman" pitchFamily="18" charset="0"/>
                <a:cs typeface="Times New Roman" pitchFamily="18" charset="0"/>
              </a:rPr>
              <a:t>SƠ ĐỒ TỔ CHỨC BỘ MÁY NHÀ NƯỚC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CỘNG HÒA XÃ HỘI CHỦ NGHĨA VIỆT NAM</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Content Placeholder 3" descr="http://asean2010.vn/asean_vn/uploads/news/Image/2009/10/18/Bomay1.jpg"/>
          <p:cNvPicPr>
            <a:picLocks noGrp="1"/>
          </p:cNvPicPr>
          <p:nvPr>
            <p:ph idx="1"/>
          </p:nvPr>
        </p:nvPicPr>
        <p:blipFill>
          <a:blip r:embed="rId2"/>
          <a:srcRect/>
          <a:stretch>
            <a:fillRect/>
          </a:stretch>
        </p:blipFill>
        <p:spPr bwMode="auto">
          <a:xfrm>
            <a:off x="1066800" y="1066800"/>
            <a:ext cx="72390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924800" cy="1981200"/>
          </a:xfrm>
        </p:spPr>
        <p:txBody>
          <a:bodyPr>
            <a:normAutofit fontScale="90000"/>
          </a:bodyPr>
          <a:lstStyle/>
          <a:p>
            <a:r>
              <a:rPr lang="en-US"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Nhà</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nước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ta</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hiện</a:t>
            </a:r>
            <a:r>
              <a:rPr lang="en-US" sz="3100" dirty="0" smtClean="0">
                <a:latin typeface="Times New Roman" pitchFamily="18" charset="0"/>
                <a:cs typeface="Times New Roman" pitchFamily="18" charset="0"/>
              </a:rPr>
              <a:t> nay </a:t>
            </a:r>
            <a:r>
              <a:rPr lang="en-US" sz="3100" dirty="0" err="1" smtClean="0">
                <a:latin typeface="Times New Roman" pitchFamily="18" charset="0"/>
                <a:cs typeface="Times New Roman" pitchFamily="18" charset="0"/>
              </a:rPr>
              <a:t>được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tổ</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chức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theo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nguyên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tắc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tập</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quyền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xã</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hội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chủ</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nghĩa</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được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xây</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dựng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theo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hướng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vừa</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đảm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bảo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sự</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thống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nhất</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quyền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lực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vừa</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có</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sự</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phân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công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phân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nhiệm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ngày</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càng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rành</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mạch</a:t>
            </a:r>
            <a:endParaRPr lang="en-US" sz="3100" dirty="0"/>
          </a:p>
        </p:txBody>
      </p:sp>
      <p:sp>
        <p:nvSpPr>
          <p:cNvPr id="3" name="Content Placeholder 2"/>
          <p:cNvSpPr>
            <a:spLocks noGrp="1"/>
          </p:cNvSpPr>
          <p:nvPr>
            <p:ph idx="1"/>
          </p:nvPr>
        </p:nvSpPr>
        <p:spPr>
          <a:xfrm>
            <a:off x="685800" y="2438400"/>
            <a:ext cx="8001000" cy="4221163"/>
          </a:xfrm>
        </p:spPr>
        <p:txBody>
          <a:bodyPr>
            <a:normAutofit/>
          </a:bodyPr>
          <a:lstStyle/>
          <a:p>
            <a:pPr algn="just"/>
            <a:r>
              <a:rPr lang="en-US" sz="2400" i="1" dirty="0" err="1" smtClean="0">
                <a:latin typeface="Times New Roman" pitchFamily="18" charset="0"/>
                <a:cs typeface="Times New Roman" pitchFamily="18" charset="0"/>
              </a:rPr>
              <a:t>Quốc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hội</a:t>
            </a:r>
            <a:r>
              <a:rPr lang="en-US" sz="2400" i="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sở</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Mọi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ở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tuân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vấn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trọng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xã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trọng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sách</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nay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nguyên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tắc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nghĩa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hướng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vừa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vừa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ngày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càng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mạch</a:t>
            </a:r>
            <a:endParaRPr lang="en-US" sz="2800" dirty="0"/>
          </a:p>
        </p:txBody>
      </p:sp>
      <p:sp>
        <p:nvSpPr>
          <p:cNvPr id="3" name="Content Placeholder 2"/>
          <p:cNvSpPr>
            <a:spLocks noGrp="1"/>
          </p:cNvSpPr>
          <p:nvPr>
            <p:ph idx="1"/>
          </p:nvPr>
        </p:nvSpPr>
        <p:spPr>
          <a:xfrm>
            <a:off x="457200" y="1905000"/>
            <a:ext cx="8229600" cy="4221163"/>
          </a:xfrm>
        </p:spPr>
        <p:txBody>
          <a:bodyPr>
            <a:normAutofit fontScale="85000" lnSpcReduction="20000"/>
          </a:bodyPr>
          <a:lstStyle/>
          <a:p>
            <a:pPr algn="just"/>
            <a:r>
              <a:rPr lang="en-US" i="1" dirty="0" err="1" smtClean="0">
                <a:latin typeface="Times New Roman" pitchFamily="18" charset="0"/>
                <a:cs typeface="Times New Roman" pitchFamily="18" charset="0"/>
              </a:rPr>
              <a:t>Chủ</a:t>
            </a:r>
            <a:r>
              <a:rPr lang="en-US"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tịch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nước</a:t>
            </a:r>
            <a:r>
              <a:rPr lang="en-US" sz="2800" i="1"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mặt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ngoại</a:t>
            </a:r>
            <a:r>
              <a:rPr lang="en-US" sz="2800" dirty="0" smtClean="0">
                <a:latin typeface="Times New Roman" pitchFamily="18" charset="0"/>
                <a:cs typeface="Times New Roman" pitchFamily="18" charset="0"/>
              </a:rPr>
              <a:t>, do </a:t>
            </a:r>
            <a:r>
              <a:rPr lang="en-US" sz="2800" dirty="0" err="1" smtClean="0">
                <a:latin typeface="Times New Roman" pitchFamily="18" charset="0"/>
                <a:cs typeface="Times New Roman" pitchFamily="18" charset="0"/>
              </a:rPr>
              <a:t>Quốc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chịu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trước</a:t>
            </a:r>
            <a:r>
              <a:rPr lang="en-US" sz="2800" dirty="0" smtClean="0">
                <a:latin typeface="Times New Roman" pitchFamily="18" charset="0"/>
                <a:cs typeface="Times New Roman" pitchFamily="18" charset="0"/>
              </a:rPr>
              <a:t> QH. </a:t>
            </a:r>
          </a:p>
          <a:p>
            <a:pPr algn="just"/>
            <a:r>
              <a:rPr lang="en-US" sz="2800" i="1" dirty="0" err="1" smtClean="0">
                <a:latin typeface="Times New Roman" pitchFamily="18" charset="0"/>
                <a:cs typeface="Times New Roman" pitchFamily="18" charset="0"/>
              </a:rPr>
              <a:t>Chính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phủ</a:t>
            </a:r>
            <a:r>
              <a:rPr lang="en-US" sz="2800" i="1"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hướng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lĩnh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vừa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phòng</a:t>
            </a:r>
            <a:r>
              <a:rPr lang="en-US" sz="2800" dirty="0" smtClean="0">
                <a:latin typeface="Times New Roman" pitchFamily="18" charset="0"/>
                <a:cs typeface="Times New Roman" pitchFamily="18" charset="0"/>
              </a:rPr>
              <a:t>, an </a:t>
            </a:r>
            <a:r>
              <a:rPr lang="en-US" sz="2800" dirty="0" err="1" smtClean="0">
                <a:latin typeface="Times New Roman" pitchFamily="18" charset="0"/>
                <a:cs typeface="Times New Roman" pitchFamily="18" charset="0"/>
              </a:rPr>
              <a:t>ninh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ngoại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p>
          <a:p>
            <a:pPr algn="just"/>
            <a:r>
              <a:rPr lang="en-US" sz="2800" dirty="0" err="1" smtClean="0">
                <a:latin typeface="Times New Roman" pitchFamily="18" charset="0"/>
                <a:cs typeface="Times New Roman" pitchFamily="18" charset="0"/>
              </a:rPr>
              <a:t>Ngoài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máy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còn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Toà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án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nhân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Viện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Kiểm</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sát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nhân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Times New Roman" pitchFamily="18" charset="0"/>
                <a:cs typeface="Times New Roman" pitchFamily="18" charset="0"/>
              </a:rPr>
              <a:t>Mặt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trận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quốc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chức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trị-xã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hội</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82000" cy="5105400"/>
          </a:xfrm>
        </p:spPr>
        <p:txBody>
          <a:bodyPr>
            <a:noAutofit/>
          </a:bodyPr>
          <a:lstStyle/>
          <a:p>
            <a:pPr algn="just"/>
            <a:r>
              <a:rPr lang="en-US" sz="2300" dirty="0" err="1" smtClean="0">
                <a:latin typeface="Times New Roman" pitchFamily="18" charset="0"/>
                <a:cs typeface="Times New Roman" pitchFamily="18" charset="0"/>
              </a:rPr>
              <a:t>Đại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diện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lợi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ích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của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cộng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đồng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xã</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tham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gia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vào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hệ</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thống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chính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trị</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theo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tôn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chỉ</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mục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đích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tính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chất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của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từng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tổ</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chức</a:t>
            </a:r>
            <a:r>
              <a:rPr lang="en-US" sz="2300" dirty="0" smtClean="0">
                <a:latin typeface="Times New Roman" pitchFamily="18" charset="0"/>
                <a:cs typeface="Times New Roman" pitchFamily="18" charset="0"/>
              </a:rPr>
              <a:t>. </a:t>
            </a:r>
          </a:p>
          <a:p>
            <a:pPr algn="just"/>
            <a:r>
              <a:rPr lang="en-US" sz="2300" dirty="0" err="1" smtClean="0">
                <a:latin typeface="Times New Roman" pitchFamily="18" charset="0"/>
                <a:cs typeface="Times New Roman" pitchFamily="18" charset="0"/>
              </a:rPr>
              <a:t>Hiện</a:t>
            </a:r>
            <a:r>
              <a:rPr lang="en-US" sz="2300" dirty="0" smtClean="0">
                <a:latin typeface="Times New Roman" pitchFamily="18" charset="0"/>
                <a:cs typeface="Times New Roman" pitchFamily="18" charset="0"/>
              </a:rPr>
              <a:t> nay, ở </a:t>
            </a:r>
            <a:r>
              <a:rPr lang="en-US" sz="2300" dirty="0" err="1" smtClean="0">
                <a:latin typeface="Times New Roman" pitchFamily="18" charset="0"/>
                <a:cs typeface="Times New Roman" pitchFamily="18" charset="0"/>
              </a:rPr>
              <a:t>Việt</a:t>
            </a:r>
            <a:r>
              <a:rPr lang="en-US" sz="2300" dirty="0" smtClean="0">
                <a:latin typeface="Times New Roman" pitchFamily="18" charset="0"/>
                <a:cs typeface="Times New Roman" pitchFamily="18" charset="0"/>
              </a:rPr>
              <a:t> Nam </a:t>
            </a:r>
            <a:r>
              <a:rPr lang="en-US" sz="2300" dirty="0" err="1" smtClean="0">
                <a:latin typeface="Times New Roman" pitchFamily="18" charset="0"/>
                <a:cs typeface="Times New Roman" pitchFamily="18" charset="0"/>
              </a:rPr>
              <a:t>có</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trên</a:t>
            </a:r>
            <a:r>
              <a:rPr lang="en-US" sz="2300" dirty="0" smtClean="0">
                <a:latin typeface="Times New Roman" pitchFamily="18" charset="0"/>
                <a:cs typeface="Times New Roman" pitchFamily="18" charset="0"/>
              </a:rPr>
              <a:t> 320 </a:t>
            </a:r>
            <a:r>
              <a:rPr lang="en-US" sz="2300" dirty="0" err="1" smtClean="0">
                <a:latin typeface="Times New Roman" pitchFamily="18" charset="0"/>
                <a:cs typeface="Times New Roman" pitchFamily="18" charset="0"/>
              </a:rPr>
              <a:t>tổ</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chức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và</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đoàn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thể</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nhân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dân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quy</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mô</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hoạt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động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toàn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quốc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hàng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ngàn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cấp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tỉnh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hàng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vạn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cấp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huyện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xã</a:t>
            </a:r>
            <a:r>
              <a:rPr lang="en-US" sz="2300" dirty="0" smtClean="0">
                <a:latin typeface="Times New Roman" pitchFamily="18" charset="0"/>
                <a:cs typeface="Times New Roman" pitchFamily="18" charset="0"/>
              </a:rPr>
              <a:t>…</a:t>
            </a:r>
            <a:r>
              <a:rPr lang="en-US" sz="2300" dirty="0" smtClean="0"/>
              <a:t> </a:t>
            </a:r>
            <a:r>
              <a:rPr lang="en-US" sz="2300" dirty="0" err="1" smtClean="0">
                <a:latin typeface="Times New Roman" pitchFamily="18" charset="0"/>
                <a:cs typeface="Times New Roman" pitchFamily="18" charset="0"/>
              </a:rPr>
              <a:t>các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đoàn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trong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lĩnh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vực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kinh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tế</a:t>
            </a:r>
            <a:r>
              <a:rPr lang="en-US" sz="2300" dirty="0" smtClean="0">
                <a:latin typeface="Times New Roman" pitchFamily="18" charset="0"/>
                <a:cs typeface="Times New Roman" pitchFamily="18" charset="0"/>
              </a:rPr>
              <a:t> - </a:t>
            </a:r>
            <a:r>
              <a:rPr lang="en-US" sz="2300" dirty="0" err="1" smtClean="0">
                <a:latin typeface="Times New Roman" pitchFamily="18" charset="0"/>
                <a:cs typeface="Times New Roman" pitchFamily="18" charset="0"/>
              </a:rPr>
              <a:t>xã</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tổ</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chức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hiệp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nghề</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nghiệp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kinh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doanh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dịch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vụ</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xã</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a:t>
            </a:r>
            <a:r>
              <a:rPr lang="en-US" sz="2300" dirty="0" smtClean="0"/>
              <a:t> </a:t>
            </a:r>
            <a:r>
              <a:rPr lang="en-US" sz="2300" dirty="0" err="1" smtClean="0">
                <a:latin typeface="Times New Roman" pitchFamily="18" charset="0"/>
                <a:cs typeface="Times New Roman" pitchFamily="18" charset="0"/>
              </a:rPr>
              <a:t>Ví</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dụ</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một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số</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tổ</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chức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chính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trị</a:t>
            </a:r>
            <a:r>
              <a:rPr lang="en-US" sz="2300" dirty="0" smtClean="0">
                <a:latin typeface="Times New Roman" pitchFamily="18" charset="0"/>
                <a:cs typeface="Times New Roman" pitchFamily="18" charset="0"/>
              </a:rPr>
              <a:t> - </a:t>
            </a:r>
            <a:r>
              <a:rPr lang="en-US" sz="2300" dirty="0" err="1" smtClean="0">
                <a:latin typeface="Times New Roman" pitchFamily="18" charset="0"/>
                <a:cs typeface="Times New Roman" pitchFamily="18" charset="0"/>
              </a:rPr>
              <a:t>xã</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 </a:t>
            </a:r>
            <a:r>
              <a:rPr lang="en-US" sz="2300" dirty="0" err="1" smtClean="0">
                <a:latin typeface="Times New Roman" pitchFamily="18" charset="0"/>
                <a:cs typeface="Times New Roman" pitchFamily="18" charset="0"/>
              </a:rPr>
              <a:t>nghề</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nghiệp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như</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Liên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hiệp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khoa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học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kĩ</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thuật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Việt</a:t>
            </a:r>
            <a:r>
              <a:rPr lang="en-US" sz="2300" dirty="0" smtClean="0">
                <a:latin typeface="Times New Roman" pitchFamily="18" charset="0"/>
                <a:cs typeface="Times New Roman" pitchFamily="18" charset="0"/>
              </a:rPr>
              <a:t> Nam, </a:t>
            </a:r>
            <a:r>
              <a:rPr lang="en-US" sz="2300" dirty="0" err="1" smtClean="0">
                <a:latin typeface="Times New Roman" pitchFamily="18" charset="0"/>
                <a:cs typeface="Times New Roman" pitchFamily="18" charset="0"/>
              </a:rPr>
              <a:t>Liên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hiệp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hữu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nghị</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Việt</a:t>
            </a:r>
            <a:r>
              <a:rPr lang="en-US" sz="2300" dirty="0" smtClean="0">
                <a:latin typeface="Times New Roman" pitchFamily="18" charset="0"/>
                <a:cs typeface="Times New Roman" pitchFamily="18" charset="0"/>
              </a:rPr>
              <a:t> Nam,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nhà</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báo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Việt</a:t>
            </a:r>
            <a:r>
              <a:rPr lang="en-US" sz="2300" dirty="0" smtClean="0">
                <a:latin typeface="Times New Roman" pitchFamily="18" charset="0"/>
                <a:cs typeface="Times New Roman" pitchFamily="18" charset="0"/>
              </a:rPr>
              <a:t> Nam,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luật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gia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bảo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vệ</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người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tiêu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dùng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Hiệp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siêu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thị</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Chữ</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thập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đỏ</a:t>
            </a:r>
            <a:r>
              <a:rPr lang="en-US" sz="2300" dirty="0" smtClean="0">
                <a:latin typeface="Times New Roman" pitchFamily="18" charset="0"/>
                <a:cs typeface="Times New Roman" pitchFamily="18" charset="0"/>
              </a:rPr>
              <a:t>...</a:t>
            </a:r>
          </a:p>
          <a:p>
            <a:pPr algn="just"/>
            <a:r>
              <a:rPr lang="en-US" sz="2300" dirty="0" smtClean="0">
                <a:latin typeface="Times New Roman" pitchFamily="18" charset="0"/>
                <a:cs typeface="Times New Roman" pitchFamily="18" charset="0"/>
              </a:rPr>
              <a:t>Ở </a:t>
            </a:r>
            <a:r>
              <a:rPr lang="en-US" sz="2300" dirty="0" err="1" smtClean="0">
                <a:latin typeface="Times New Roman" pitchFamily="18" charset="0"/>
                <a:cs typeface="Times New Roman" pitchFamily="18" charset="0"/>
              </a:rPr>
              <a:t>Việt</a:t>
            </a:r>
            <a:r>
              <a:rPr lang="en-US" sz="2300" dirty="0" smtClean="0">
                <a:latin typeface="Times New Roman" pitchFamily="18" charset="0"/>
                <a:cs typeface="Times New Roman" pitchFamily="18" charset="0"/>
              </a:rPr>
              <a:t> Nam </a:t>
            </a:r>
            <a:r>
              <a:rPr lang="en-US" sz="2300" dirty="0" err="1" smtClean="0">
                <a:latin typeface="Times New Roman" pitchFamily="18" charset="0"/>
                <a:cs typeface="Times New Roman" pitchFamily="18" charset="0"/>
              </a:rPr>
              <a:t>hiện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có</a:t>
            </a:r>
            <a:r>
              <a:rPr lang="en-US" sz="2300" dirty="0" smtClean="0">
                <a:latin typeface="Times New Roman" pitchFamily="18" charset="0"/>
                <a:cs typeface="Times New Roman" pitchFamily="18" charset="0"/>
              </a:rPr>
              <a:t> 5 </a:t>
            </a:r>
            <a:r>
              <a:rPr lang="en-US" sz="2300" dirty="0" err="1" smtClean="0">
                <a:latin typeface="Times New Roman" pitchFamily="18" charset="0"/>
                <a:cs typeface="Times New Roman" pitchFamily="18" charset="0"/>
              </a:rPr>
              <a:t>tổ</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chức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chính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trị-xã</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gồm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Tổng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Liên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đoàn</a:t>
            </a:r>
            <a:r>
              <a:rPr lang="en-US" sz="2300" dirty="0" smtClean="0">
                <a:latin typeface="Times New Roman" pitchFamily="18" charset="0"/>
                <a:cs typeface="Times New Roman" pitchFamily="18" charset="0"/>
              </a:rPr>
              <a:t> Lao </a:t>
            </a:r>
            <a:r>
              <a:rPr lang="en-US" sz="2300" dirty="0" err="1" smtClean="0">
                <a:latin typeface="Times New Roman" pitchFamily="18" charset="0"/>
                <a:cs typeface="Times New Roman" pitchFamily="18" charset="0"/>
              </a:rPr>
              <a:t>động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Việt</a:t>
            </a:r>
            <a:r>
              <a:rPr lang="en-US" sz="2300" dirty="0" smtClean="0">
                <a:latin typeface="Times New Roman" pitchFamily="18" charset="0"/>
                <a:cs typeface="Times New Roman" pitchFamily="18" charset="0"/>
              </a:rPr>
              <a:t> Nam, </a:t>
            </a:r>
            <a:r>
              <a:rPr lang="en-US" sz="2300" dirty="0" err="1" smtClean="0">
                <a:latin typeface="Times New Roman" pitchFamily="18" charset="0"/>
                <a:cs typeface="Times New Roman" pitchFamily="18" charset="0"/>
              </a:rPr>
              <a:t>Đoàn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Thanh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niên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cộng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sản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Hồ</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Chí</a:t>
            </a:r>
            <a:r>
              <a:rPr lang="en-US" sz="2300" dirty="0" smtClean="0">
                <a:latin typeface="Times New Roman" pitchFamily="18" charset="0"/>
                <a:cs typeface="Times New Roman" pitchFamily="18" charset="0"/>
              </a:rPr>
              <a:t> Minh,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Liên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hiệp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phụ</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nữ</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Việt</a:t>
            </a:r>
            <a:r>
              <a:rPr lang="en-US" sz="2300" dirty="0" smtClean="0">
                <a:latin typeface="Times New Roman" pitchFamily="18" charset="0"/>
                <a:cs typeface="Times New Roman" pitchFamily="18" charset="0"/>
              </a:rPr>
              <a:t> Nam,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Cựu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chiến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binh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Hội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nông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dân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Việt</a:t>
            </a:r>
            <a:r>
              <a:rPr lang="en-US" sz="2300" dirty="0" smtClean="0">
                <a:latin typeface="Times New Roman" pitchFamily="18" charset="0"/>
                <a:cs typeface="Times New Roman" pitchFamily="18" charset="0"/>
              </a:rPr>
              <a:t> Nam. </a:t>
            </a:r>
          </a:p>
          <a:p>
            <a:endParaRPr lang="en-US" sz="23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Mặt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trận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quốc</a:t>
            </a:r>
            <a:endParaRPr lang="en-US" dirty="0"/>
          </a:p>
        </p:txBody>
      </p:sp>
      <p:sp>
        <p:nvSpPr>
          <p:cNvPr id="3" name="Content Placeholder 2"/>
          <p:cNvSpPr>
            <a:spLocks noGrp="1"/>
          </p:cNvSpPr>
          <p:nvPr>
            <p:ph idx="1"/>
          </p:nvPr>
        </p:nvSpPr>
        <p:spPr>
          <a:xfrm>
            <a:off x="457200" y="2286000"/>
            <a:ext cx="8229600" cy="3840163"/>
          </a:xfrm>
        </p:spPr>
        <p:txBody>
          <a:bodyPr>
            <a:normAutofit fontScale="70000" lnSpcReduction="20000"/>
          </a:bodyPr>
          <a:lstStyle/>
          <a:p>
            <a:pPr algn="just"/>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minh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tầng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tôn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chí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Việt</a:t>
            </a:r>
            <a:r>
              <a:rPr lang="en-US" dirty="0" smtClean="0">
                <a:latin typeface="Times New Roman" pitchFamily="18" charset="0"/>
                <a:cs typeface="Times New Roman" pitchFamily="18" charset="0"/>
              </a:rPr>
              <a:t> Nam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chăm</a:t>
            </a:r>
            <a:r>
              <a:rPr lang="en-US" dirty="0" smtClean="0">
                <a:latin typeface="Times New Roman" pitchFamily="18" charset="0"/>
                <a:cs typeface="Times New Roman" pitchFamily="18" charset="0"/>
              </a:rPr>
              <a:t> lo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tầng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chăm</a:t>
            </a:r>
            <a:r>
              <a:rPr lang="en-US" dirty="0" smtClean="0">
                <a:latin typeface="Times New Roman" pitchFamily="18" charset="0"/>
                <a:cs typeface="Times New Roman" pitchFamily="18" charset="0"/>
              </a:rPr>
              <a:t> lo </a:t>
            </a:r>
            <a:r>
              <a:rPr lang="en-US" dirty="0" err="1" smtClean="0">
                <a:latin typeface="Times New Roman" pitchFamily="18" charset="0"/>
                <a:cs typeface="Times New Roman" pitchFamily="18" charset="0"/>
              </a:rPr>
              <a:t>đời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p>
          <a:p>
            <a:endParaRPr lang="en-US" dirty="0"/>
          </a:p>
        </p:txBody>
      </p:sp>
      <p:pic>
        <p:nvPicPr>
          <p:cNvPr id="4" name="Picture 3" descr="http://www.ngoquyen.gov.vn/upload-images/Mat%20tran.jpg"/>
          <p:cNvPicPr/>
          <p:nvPr/>
        </p:nvPicPr>
        <p:blipFill>
          <a:blip r:embed="rId2"/>
          <a:srcRect/>
          <a:stretch>
            <a:fillRect/>
          </a:stretch>
        </p:blipFill>
        <p:spPr bwMode="auto">
          <a:xfrm>
            <a:off x="6553200" y="0"/>
            <a:ext cx="25908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Tổng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đoàn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động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Việt</a:t>
            </a:r>
            <a:r>
              <a:rPr lang="en-US" sz="3200" dirty="0" smtClean="0">
                <a:latin typeface="Times New Roman" pitchFamily="18" charset="0"/>
                <a:cs typeface="Times New Roman" pitchFamily="18" charset="0"/>
              </a:rPr>
              <a:t> Nam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76400"/>
            <a:ext cx="8305800" cy="5181600"/>
          </a:xfrm>
        </p:spPr>
        <p:txBody>
          <a:bodyPr>
            <a:noAutofit/>
          </a:bodyPr>
          <a:lstStyle/>
          <a:p>
            <a:pPr algn="just"/>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xã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nguyện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nhằm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Việt</a:t>
            </a:r>
            <a:r>
              <a:rPr lang="en-US" sz="2400" dirty="0" smtClean="0">
                <a:latin typeface="Times New Roman" pitchFamily="18" charset="0"/>
                <a:cs typeface="Times New Roman" pitchFamily="18" charset="0"/>
              </a:rPr>
              <a:t> Nam </a:t>
            </a:r>
            <a:r>
              <a:rPr lang="en-US" sz="2400" dirty="0" err="1" smtClean="0">
                <a:latin typeface="Times New Roman" pitchFamily="18" charset="0"/>
                <a:cs typeface="Times New Roman" pitchFamily="18" charset="0"/>
              </a:rPr>
              <a:t>lớn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mọi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xã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p>
          <a:p>
            <a:endParaRPr lang="en-US" sz="2400" dirty="0"/>
          </a:p>
        </p:txBody>
      </p:sp>
      <p:pic>
        <p:nvPicPr>
          <p:cNvPr id="4" name="Picture 3" descr="Logo of &#10;VGCL">
            <a:hlinkClick r:id="rId2" tgtFrame="&quot;_blank&quot;"/>
          </p:cNvPr>
          <p:cNvPicPr/>
          <p:nvPr/>
        </p:nvPicPr>
        <p:blipFill>
          <a:blip r:embed="rId3"/>
          <a:srcRect/>
          <a:stretch>
            <a:fillRect/>
          </a:stretch>
        </p:blipFill>
        <p:spPr bwMode="auto">
          <a:xfrm>
            <a:off x="7696200" y="0"/>
            <a:ext cx="12954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latin typeface="Times New Roman" pitchFamily="18" charset="0"/>
                <a:cs typeface="Times New Roman" pitchFamily="18" charset="0"/>
              </a:rPr>
              <a:t>Đoàn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thanh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niên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cộng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sản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Hồ</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Chí</a:t>
            </a:r>
            <a:r>
              <a:rPr lang="en-US" sz="3600" dirty="0" smtClean="0">
                <a:latin typeface="Times New Roman" pitchFamily="18" charset="0"/>
                <a:cs typeface="Times New Roman" pitchFamily="18" charset="0"/>
              </a:rPr>
              <a:t> Minh</a:t>
            </a:r>
            <a:endParaRPr lang="en-US" sz="3600" dirty="0"/>
          </a:p>
        </p:txBody>
      </p:sp>
      <p:sp>
        <p:nvSpPr>
          <p:cNvPr id="3" name="Content Placeholder 2"/>
          <p:cNvSpPr>
            <a:spLocks noGrp="1"/>
          </p:cNvSpPr>
          <p:nvPr>
            <p:ph idx="1"/>
          </p:nvPr>
        </p:nvSpPr>
        <p:spPr/>
        <p:txBody>
          <a:bodyPr>
            <a:normAutofit lnSpcReduction="10000"/>
          </a:bodyPr>
          <a:lstStyle/>
          <a:p>
            <a:pPr algn="just"/>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tầng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hậu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Đảng</a:t>
            </a:r>
            <a:r>
              <a:rPr lang="en-US" dirty="0" smtClean="0">
                <a:latin typeface="Times New Roman" pitchFamily="18" charset="0"/>
                <a:cs typeface="Times New Roman" pitchFamily="18" charset="0"/>
              </a:rPr>
              <a:t>. </a:t>
            </a:r>
          </a:p>
          <a:p>
            <a:pPr algn="just"/>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vi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mặt</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hầu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nhằm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hút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trẻ</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mạnh</a:t>
            </a:r>
            <a:r>
              <a:rPr lang="en-US" dirty="0" smtClean="0">
                <a:latin typeface="Times New Roman" pitchFamily="18" charset="0"/>
                <a:cs typeface="Times New Roman" pitchFamily="18" charset="0"/>
              </a:rPr>
              <a:t>, qua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dục</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tôn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niên</a:t>
            </a:r>
            <a:r>
              <a:rPr lang="en-US" dirty="0" smtClean="0">
                <a:latin typeface="Times New Roman" pitchFamily="18" charset="0"/>
                <a:cs typeface="Times New Roman" pitchFamily="18" charset="0"/>
              </a:rPr>
              <a:t>.</a:t>
            </a:r>
          </a:p>
          <a:p>
            <a:endParaRPr lang="en-US" dirty="0"/>
          </a:p>
        </p:txBody>
      </p:sp>
      <p:pic>
        <p:nvPicPr>
          <p:cNvPr id="4" name="Picture 3" descr="Huy hiệu Đoàn">
            <a:hlinkClick r:id="rId2" tooltip="&quot;Huy hiệu Đoàn&quot;"/>
          </p:cNvPr>
          <p:cNvPicPr/>
          <p:nvPr/>
        </p:nvPicPr>
        <p:blipFill>
          <a:blip r:embed="rId3"/>
          <a:srcRect/>
          <a:stretch>
            <a:fillRect/>
          </a:stretch>
        </p:blipFill>
        <p:spPr bwMode="auto">
          <a:xfrm>
            <a:off x="6762750" y="0"/>
            <a:ext cx="238125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10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Đoàn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solidFill>
            <a:schemeClr val="accent2"/>
          </a:solidFill>
        </p:spPr>
        <p:txBody>
          <a:bodyPr>
            <a:normAutofit fontScale="85000" lnSpcReduction="10000"/>
          </a:bodyPr>
          <a:lstStyle/>
          <a:p>
            <a:pPr lvl="1">
              <a:buNone/>
            </a:pPr>
            <a:r>
              <a:rPr lang="en-US" b="1" u="sng" dirty="0" smtClean="0">
                <a:solidFill>
                  <a:schemeClr val="bg2"/>
                </a:solidFill>
                <a:latin typeface="Times New Roman" pitchFamily="18" charset="0"/>
                <a:cs typeface="Times New Roman" pitchFamily="18" charset="0"/>
                <a:hlinkClick r:id="rId2"/>
              </a:rPr>
              <a:t>1. </a:t>
            </a:r>
            <a:r>
              <a:rPr lang="en-US" b="1" u="sng" dirty="0" err="1" smtClean="0">
                <a:solidFill>
                  <a:schemeClr val="bg2"/>
                </a:solidFill>
                <a:latin typeface="Times New Roman" pitchFamily="18" charset="0"/>
                <a:cs typeface="Times New Roman" pitchFamily="18" charset="0"/>
                <a:hlinkClick r:id="rId2"/>
              </a:rPr>
              <a:t>Thanh</a:t>
            </a:r>
            <a:r>
              <a:rPr lang="en-US" b="1" u="sng" dirty="0" smtClean="0">
                <a:solidFill>
                  <a:schemeClr val="bg2"/>
                </a:solidFill>
                <a:latin typeface="Times New Roman" pitchFamily="18" charset="0"/>
                <a:cs typeface="Times New Roman" pitchFamily="18" charset="0"/>
                <a:hlinkClick r:id="rId2"/>
              </a:rPr>
              <a:t> </a:t>
            </a:r>
            <a:r>
              <a:rPr lang="en-US" b="1" u="sng" dirty="0" err="1" smtClean="0">
                <a:solidFill>
                  <a:schemeClr val="bg2"/>
                </a:solidFill>
                <a:latin typeface="Times New Roman" pitchFamily="18" charset="0"/>
                <a:cs typeface="Times New Roman" pitchFamily="18" charset="0"/>
                <a:hlinkClick r:id="rId2"/>
              </a:rPr>
              <a:t>niên</a:t>
            </a:r>
            <a:r>
              <a:rPr lang="en-US" b="1" u="sng" dirty="0" smtClean="0">
                <a:solidFill>
                  <a:schemeClr val="bg2"/>
                </a:solidFill>
                <a:latin typeface="Times New Roman" pitchFamily="18" charset="0"/>
                <a:cs typeface="Times New Roman" pitchFamily="18" charset="0"/>
                <a:hlinkClick r:id="rId2"/>
              </a:rPr>
              <a:t> </a:t>
            </a:r>
            <a:r>
              <a:rPr lang="en-US" b="1" u="sng" dirty="0" err="1" smtClean="0">
                <a:solidFill>
                  <a:schemeClr val="bg2"/>
                </a:solidFill>
                <a:latin typeface="Times New Roman" pitchFamily="18" charset="0"/>
                <a:cs typeface="Times New Roman" pitchFamily="18" charset="0"/>
                <a:hlinkClick r:id="rId2"/>
              </a:rPr>
              <a:t>làm</a:t>
            </a:r>
            <a:r>
              <a:rPr lang="en-US" b="1" u="sng" dirty="0" smtClean="0">
                <a:solidFill>
                  <a:schemeClr val="bg2"/>
                </a:solidFill>
                <a:latin typeface="Times New Roman" pitchFamily="18" charset="0"/>
                <a:cs typeface="Times New Roman" pitchFamily="18" charset="0"/>
                <a:hlinkClick r:id="rId2"/>
              </a:rPr>
              <a:t> </a:t>
            </a:r>
            <a:r>
              <a:rPr lang="en-US" b="1" u="sng" dirty="0" err="1" smtClean="0">
                <a:solidFill>
                  <a:schemeClr val="bg2"/>
                </a:solidFill>
                <a:latin typeface="Times New Roman" pitchFamily="18" charset="0"/>
                <a:cs typeface="Times New Roman" pitchFamily="18" charset="0"/>
                <a:hlinkClick r:id="rId2"/>
              </a:rPr>
              <a:t>theo</a:t>
            </a:r>
            <a:r>
              <a:rPr lang="en-US" b="1" u="sng" dirty="0" smtClean="0">
                <a:solidFill>
                  <a:schemeClr val="bg2"/>
                </a:solidFill>
                <a:latin typeface="Times New Roman" pitchFamily="18" charset="0"/>
                <a:cs typeface="Times New Roman" pitchFamily="18" charset="0"/>
                <a:hlinkClick r:id="rId2"/>
              </a:rPr>
              <a:t> </a:t>
            </a:r>
            <a:r>
              <a:rPr lang="en-US" b="1" u="sng" dirty="0" err="1" smtClean="0">
                <a:solidFill>
                  <a:schemeClr val="bg2"/>
                </a:solidFill>
                <a:latin typeface="Times New Roman" pitchFamily="18" charset="0"/>
                <a:cs typeface="Times New Roman" pitchFamily="18" charset="0"/>
                <a:hlinkClick r:id="rId2"/>
              </a:rPr>
              <a:t>lời</a:t>
            </a:r>
            <a:r>
              <a:rPr lang="en-US" b="1" u="sng" dirty="0" smtClean="0">
                <a:solidFill>
                  <a:schemeClr val="bg2"/>
                </a:solidFill>
                <a:latin typeface="Times New Roman" pitchFamily="18" charset="0"/>
                <a:cs typeface="Times New Roman" pitchFamily="18" charset="0"/>
                <a:hlinkClick r:id="rId2"/>
              </a:rPr>
              <a:t> </a:t>
            </a:r>
            <a:r>
              <a:rPr lang="en-US" b="1" u="sng" dirty="0" err="1" smtClean="0">
                <a:solidFill>
                  <a:schemeClr val="bg2"/>
                </a:solidFill>
                <a:latin typeface="Times New Roman" pitchFamily="18" charset="0"/>
                <a:cs typeface="Times New Roman" pitchFamily="18" charset="0"/>
                <a:hlinkClick r:id="rId2"/>
              </a:rPr>
              <a:t>Bác</a:t>
            </a:r>
            <a:r>
              <a:rPr lang="en-US" b="1" u="sng" dirty="0" smtClean="0">
                <a:solidFill>
                  <a:schemeClr val="bg2"/>
                </a:solidFill>
                <a:latin typeface="Times New Roman" pitchFamily="18" charset="0"/>
                <a:cs typeface="Times New Roman" pitchFamily="18" charset="0"/>
                <a:hlinkClick r:id="rId2"/>
              </a:rPr>
              <a:t> - </a:t>
            </a:r>
            <a:r>
              <a:rPr lang="en-US" b="1" u="sng" dirty="0" err="1" smtClean="0">
                <a:solidFill>
                  <a:schemeClr val="bg2"/>
                </a:solidFill>
                <a:latin typeface="Times New Roman" pitchFamily="18" charset="0"/>
                <a:cs typeface="Times New Roman" pitchFamily="18" charset="0"/>
                <a:hlinkClick r:id="rId2"/>
              </a:rPr>
              <a:t>Sáng</a:t>
            </a:r>
            <a:r>
              <a:rPr lang="en-US" b="1" u="sng" dirty="0" smtClean="0">
                <a:solidFill>
                  <a:schemeClr val="bg2"/>
                </a:solidFill>
                <a:latin typeface="Times New Roman" pitchFamily="18" charset="0"/>
                <a:cs typeface="Times New Roman" pitchFamily="18" charset="0"/>
                <a:hlinkClick r:id="rId2"/>
              </a:rPr>
              <a:t> </a:t>
            </a:r>
            <a:r>
              <a:rPr lang="en-US" b="1" u="sng" dirty="0" err="1" smtClean="0">
                <a:solidFill>
                  <a:schemeClr val="bg2"/>
                </a:solidFill>
                <a:latin typeface="Times New Roman" pitchFamily="18" charset="0"/>
                <a:cs typeface="Times New Roman" pitchFamily="18" charset="0"/>
                <a:hlinkClick r:id="rId2"/>
              </a:rPr>
              <a:t>tác</a:t>
            </a:r>
            <a:r>
              <a:rPr lang="en-US" b="1" u="sng" dirty="0" smtClean="0">
                <a:solidFill>
                  <a:schemeClr val="bg2"/>
                </a:solidFill>
                <a:latin typeface="Times New Roman" pitchFamily="18" charset="0"/>
                <a:cs typeface="Times New Roman" pitchFamily="18" charset="0"/>
                <a:hlinkClick r:id="rId2"/>
              </a:rPr>
              <a:t>: </a:t>
            </a:r>
            <a:r>
              <a:rPr lang="en-US" b="1" u="sng" dirty="0" err="1" smtClean="0">
                <a:solidFill>
                  <a:schemeClr val="bg2"/>
                </a:solidFill>
                <a:latin typeface="Times New Roman" pitchFamily="18" charset="0"/>
                <a:cs typeface="Times New Roman" pitchFamily="18" charset="0"/>
                <a:hlinkClick r:id="rId2"/>
              </a:rPr>
              <a:t>Hoàng</a:t>
            </a:r>
            <a:r>
              <a:rPr lang="en-US" b="1" u="sng" dirty="0" smtClean="0">
                <a:solidFill>
                  <a:schemeClr val="bg2"/>
                </a:solidFill>
                <a:latin typeface="Times New Roman" pitchFamily="18" charset="0"/>
                <a:cs typeface="Times New Roman" pitchFamily="18" charset="0"/>
                <a:hlinkClick r:id="rId2"/>
              </a:rPr>
              <a:t> </a:t>
            </a:r>
            <a:r>
              <a:rPr lang="en-US" b="1" u="sng" dirty="0" err="1" smtClean="0">
                <a:solidFill>
                  <a:schemeClr val="bg2"/>
                </a:solidFill>
                <a:latin typeface="Times New Roman" pitchFamily="18" charset="0"/>
                <a:cs typeface="Times New Roman" pitchFamily="18" charset="0"/>
                <a:hlinkClick r:id="rId2"/>
              </a:rPr>
              <a:t>Hòa</a:t>
            </a:r>
            <a:endParaRPr lang="en-US" dirty="0" smtClean="0">
              <a:solidFill>
                <a:schemeClr val="bg2"/>
              </a:solidFill>
              <a:latin typeface="Times New Roman" pitchFamily="18" charset="0"/>
              <a:cs typeface="Times New Roman" pitchFamily="18" charset="0"/>
            </a:endParaRPr>
          </a:p>
          <a:p>
            <a:pPr lvl="1">
              <a:buNone/>
            </a:pPr>
            <a:r>
              <a:rPr lang="en-US" b="1" u="sng" dirty="0" smtClean="0">
                <a:solidFill>
                  <a:schemeClr val="bg2"/>
                </a:solidFill>
                <a:latin typeface="Times New Roman" pitchFamily="18" charset="0"/>
                <a:cs typeface="Times New Roman" pitchFamily="18" charset="0"/>
                <a:hlinkClick r:id="rId3"/>
              </a:rPr>
              <a:t>2.Hành </a:t>
            </a:r>
            <a:r>
              <a:rPr lang="en-US" b="1" u="sng" dirty="0" err="1" smtClean="0">
                <a:solidFill>
                  <a:schemeClr val="bg2"/>
                </a:solidFill>
                <a:latin typeface="Times New Roman" pitchFamily="18" charset="0"/>
                <a:cs typeface="Times New Roman" pitchFamily="18" charset="0"/>
                <a:hlinkClick r:id="rId3"/>
              </a:rPr>
              <a:t>trình</a:t>
            </a:r>
            <a:r>
              <a:rPr lang="en-US" b="1" u="sng" dirty="0" smtClean="0">
                <a:solidFill>
                  <a:schemeClr val="bg2"/>
                </a:solidFill>
                <a:latin typeface="Times New Roman" pitchFamily="18" charset="0"/>
                <a:cs typeface="Times New Roman" pitchFamily="18" charset="0"/>
                <a:hlinkClick r:id="rId3"/>
              </a:rPr>
              <a:t> </a:t>
            </a:r>
            <a:r>
              <a:rPr lang="en-US" b="1" u="sng" dirty="0" err="1" smtClean="0">
                <a:solidFill>
                  <a:schemeClr val="bg2"/>
                </a:solidFill>
                <a:latin typeface="Times New Roman" pitchFamily="18" charset="0"/>
                <a:cs typeface="Times New Roman" pitchFamily="18" charset="0"/>
                <a:hlinkClick r:id="rId3"/>
              </a:rPr>
              <a:t>tuổi</a:t>
            </a:r>
            <a:r>
              <a:rPr lang="en-US" b="1" u="sng" dirty="0" smtClean="0">
                <a:solidFill>
                  <a:schemeClr val="bg2"/>
                </a:solidFill>
                <a:latin typeface="Times New Roman" pitchFamily="18" charset="0"/>
                <a:cs typeface="Times New Roman" pitchFamily="18" charset="0"/>
                <a:hlinkClick r:id="rId3"/>
              </a:rPr>
              <a:t> </a:t>
            </a:r>
            <a:r>
              <a:rPr lang="en-US" b="1" u="sng" dirty="0" err="1" smtClean="0">
                <a:solidFill>
                  <a:schemeClr val="bg2"/>
                </a:solidFill>
                <a:latin typeface="Times New Roman" pitchFamily="18" charset="0"/>
                <a:cs typeface="Times New Roman" pitchFamily="18" charset="0"/>
                <a:hlinkClick r:id="rId3"/>
              </a:rPr>
              <a:t>hai</a:t>
            </a:r>
            <a:r>
              <a:rPr lang="en-US" b="1" u="sng" dirty="0" smtClean="0">
                <a:solidFill>
                  <a:schemeClr val="bg2"/>
                </a:solidFill>
                <a:latin typeface="Times New Roman" pitchFamily="18" charset="0"/>
                <a:cs typeface="Times New Roman" pitchFamily="18" charset="0"/>
                <a:hlinkClick r:id="rId3"/>
              </a:rPr>
              <a:t> </a:t>
            </a:r>
            <a:r>
              <a:rPr lang="en-US" b="1" u="sng" dirty="0" err="1" smtClean="0">
                <a:solidFill>
                  <a:schemeClr val="bg2"/>
                </a:solidFill>
                <a:latin typeface="Times New Roman" pitchFamily="18" charset="0"/>
                <a:cs typeface="Times New Roman" pitchFamily="18" charset="0"/>
                <a:hlinkClick r:id="rId3"/>
              </a:rPr>
              <a:t>mươi</a:t>
            </a:r>
            <a:r>
              <a:rPr lang="en-US" b="1" u="sng" dirty="0" smtClean="0">
                <a:solidFill>
                  <a:schemeClr val="bg2"/>
                </a:solidFill>
                <a:latin typeface="Times New Roman" pitchFamily="18" charset="0"/>
                <a:cs typeface="Times New Roman" pitchFamily="18" charset="0"/>
                <a:hlinkClick r:id="rId3"/>
              </a:rPr>
              <a:t> - </a:t>
            </a:r>
            <a:r>
              <a:rPr lang="en-US" b="1" u="sng" dirty="0" err="1" smtClean="0">
                <a:solidFill>
                  <a:schemeClr val="bg2"/>
                </a:solidFill>
                <a:latin typeface="Times New Roman" pitchFamily="18" charset="0"/>
                <a:cs typeface="Times New Roman" pitchFamily="18" charset="0"/>
                <a:hlinkClick r:id="rId3"/>
              </a:rPr>
              <a:t>Sáng</a:t>
            </a:r>
            <a:r>
              <a:rPr lang="en-US" b="1" u="sng" dirty="0" smtClean="0">
                <a:solidFill>
                  <a:schemeClr val="bg2"/>
                </a:solidFill>
                <a:latin typeface="Times New Roman" pitchFamily="18" charset="0"/>
                <a:cs typeface="Times New Roman" pitchFamily="18" charset="0"/>
                <a:hlinkClick r:id="rId3"/>
              </a:rPr>
              <a:t> </a:t>
            </a:r>
            <a:r>
              <a:rPr lang="en-US" b="1" u="sng" dirty="0" err="1" smtClean="0">
                <a:solidFill>
                  <a:schemeClr val="bg2"/>
                </a:solidFill>
                <a:latin typeface="Times New Roman" pitchFamily="18" charset="0"/>
                <a:cs typeface="Times New Roman" pitchFamily="18" charset="0"/>
                <a:hlinkClick r:id="rId3"/>
              </a:rPr>
              <a:t>tác</a:t>
            </a:r>
            <a:r>
              <a:rPr lang="en-US" b="1" u="sng" dirty="0" smtClean="0">
                <a:solidFill>
                  <a:schemeClr val="bg2"/>
                </a:solidFill>
                <a:latin typeface="Times New Roman" pitchFamily="18" charset="0"/>
                <a:cs typeface="Times New Roman" pitchFamily="18" charset="0"/>
                <a:hlinkClick r:id="rId3"/>
              </a:rPr>
              <a:t>: </a:t>
            </a:r>
            <a:r>
              <a:rPr lang="en-US" b="1" u="sng" dirty="0" err="1" smtClean="0">
                <a:solidFill>
                  <a:schemeClr val="bg2"/>
                </a:solidFill>
                <a:latin typeface="Times New Roman" pitchFamily="18" charset="0"/>
                <a:cs typeface="Times New Roman" pitchFamily="18" charset="0"/>
                <a:hlinkClick r:id="rId3"/>
              </a:rPr>
              <a:t>Nguyễn</a:t>
            </a:r>
            <a:r>
              <a:rPr lang="en-US" b="1" u="sng" dirty="0" smtClean="0">
                <a:solidFill>
                  <a:schemeClr val="bg2"/>
                </a:solidFill>
                <a:latin typeface="Times New Roman" pitchFamily="18" charset="0"/>
                <a:cs typeface="Times New Roman" pitchFamily="18" charset="0"/>
                <a:hlinkClick r:id="rId3"/>
              </a:rPr>
              <a:t> </a:t>
            </a:r>
            <a:r>
              <a:rPr lang="en-US" b="1" u="sng" dirty="0" err="1" smtClean="0">
                <a:solidFill>
                  <a:schemeClr val="bg2"/>
                </a:solidFill>
                <a:latin typeface="Times New Roman" pitchFamily="18" charset="0"/>
                <a:cs typeface="Times New Roman" pitchFamily="18" charset="0"/>
                <a:hlinkClick r:id="rId3"/>
              </a:rPr>
              <a:t>Văn</a:t>
            </a:r>
            <a:r>
              <a:rPr lang="en-US" b="1" u="sng" dirty="0" smtClean="0">
                <a:solidFill>
                  <a:schemeClr val="bg2"/>
                </a:solidFill>
                <a:latin typeface="Times New Roman" pitchFamily="18" charset="0"/>
                <a:cs typeface="Times New Roman" pitchFamily="18" charset="0"/>
                <a:hlinkClick r:id="rId3"/>
              </a:rPr>
              <a:t> </a:t>
            </a:r>
            <a:r>
              <a:rPr lang="en-US" b="1" u="sng" dirty="0" err="1" smtClean="0">
                <a:solidFill>
                  <a:schemeClr val="bg2"/>
                </a:solidFill>
                <a:latin typeface="Times New Roman" pitchFamily="18" charset="0"/>
                <a:cs typeface="Times New Roman" pitchFamily="18" charset="0"/>
                <a:hlinkClick r:id="rId3"/>
              </a:rPr>
              <a:t>Hiên</a:t>
            </a:r>
            <a:endParaRPr lang="en-US" dirty="0" smtClean="0">
              <a:solidFill>
                <a:schemeClr val="bg2"/>
              </a:solidFill>
              <a:latin typeface="Times New Roman" pitchFamily="18" charset="0"/>
              <a:cs typeface="Times New Roman" pitchFamily="18" charset="0"/>
            </a:endParaRPr>
          </a:p>
          <a:p>
            <a:pPr lvl="1">
              <a:buNone/>
            </a:pPr>
            <a:r>
              <a:rPr lang="en-US" b="1" u="sng" dirty="0" smtClean="0">
                <a:solidFill>
                  <a:schemeClr val="bg2"/>
                </a:solidFill>
                <a:latin typeface="Times New Roman" pitchFamily="18" charset="0"/>
                <a:cs typeface="Times New Roman" pitchFamily="18" charset="0"/>
                <a:hlinkClick r:id="rId4"/>
              </a:rPr>
              <a:t>3. </a:t>
            </a:r>
            <a:r>
              <a:rPr lang="en-US" b="1" u="sng" dirty="0" err="1" smtClean="0">
                <a:solidFill>
                  <a:schemeClr val="bg2"/>
                </a:solidFill>
                <a:latin typeface="Times New Roman" pitchFamily="18" charset="0"/>
                <a:cs typeface="Times New Roman" pitchFamily="18" charset="0"/>
                <a:hlinkClick r:id="rId4"/>
              </a:rPr>
              <a:t>Tuổi</a:t>
            </a:r>
            <a:r>
              <a:rPr lang="en-US" b="1" u="sng" dirty="0" smtClean="0">
                <a:solidFill>
                  <a:schemeClr val="bg2"/>
                </a:solidFill>
                <a:latin typeface="Times New Roman" pitchFamily="18" charset="0"/>
                <a:cs typeface="Times New Roman" pitchFamily="18" charset="0"/>
                <a:hlinkClick r:id="rId4"/>
              </a:rPr>
              <a:t> </a:t>
            </a:r>
            <a:r>
              <a:rPr lang="en-US" b="1" u="sng" dirty="0" err="1" smtClean="0">
                <a:solidFill>
                  <a:schemeClr val="bg2"/>
                </a:solidFill>
                <a:latin typeface="Times New Roman" pitchFamily="18" charset="0"/>
                <a:cs typeface="Times New Roman" pitchFamily="18" charset="0"/>
                <a:hlinkClick r:id="rId4"/>
              </a:rPr>
              <a:t>trẻ</a:t>
            </a:r>
            <a:r>
              <a:rPr lang="en-US" b="1" u="sng" dirty="0" smtClean="0">
                <a:solidFill>
                  <a:schemeClr val="bg2"/>
                </a:solidFill>
                <a:latin typeface="Times New Roman" pitchFamily="18" charset="0"/>
                <a:cs typeface="Times New Roman" pitchFamily="18" charset="0"/>
                <a:hlinkClick r:id="rId4"/>
              </a:rPr>
              <a:t> </a:t>
            </a:r>
            <a:r>
              <a:rPr lang="en-US" b="1" u="sng" dirty="0" err="1" smtClean="0">
                <a:solidFill>
                  <a:schemeClr val="bg2"/>
                </a:solidFill>
                <a:latin typeface="Times New Roman" pitchFamily="18" charset="0"/>
                <a:cs typeface="Times New Roman" pitchFamily="18" charset="0"/>
                <a:hlinkClick r:id="rId4"/>
              </a:rPr>
              <a:t>thế</a:t>
            </a:r>
            <a:r>
              <a:rPr lang="en-US" b="1" u="sng" dirty="0" smtClean="0">
                <a:solidFill>
                  <a:schemeClr val="bg2"/>
                </a:solidFill>
                <a:latin typeface="Times New Roman" pitchFamily="18" charset="0"/>
                <a:cs typeface="Times New Roman" pitchFamily="18" charset="0"/>
                <a:hlinkClick r:id="rId4"/>
              </a:rPr>
              <a:t> </a:t>
            </a:r>
            <a:r>
              <a:rPr lang="en-US" b="1" u="sng" dirty="0" err="1" smtClean="0">
                <a:solidFill>
                  <a:schemeClr val="bg2"/>
                </a:solidFill>
                <a:latin typeface="Times New Roman" pitchFamily="18" charset="0"/>
                <a:cs typeface="Times New Roman" pitchFamily="18" charset="0"/>
                <a:hlinkClick r:id="rId4"/>
              </a:rPr>
              <a:t>hệ</a:t>
            </a:r>
            <a:r>
              <a:rPr lang="en-US" b="1" u="sng" dirty="0" smtClean="0">
                <a:solidFill>
                  <a:schemeClr val="bg2"/>
                </a:solidFill>
                <a:latin typeface="Times New Roman" pitchFamily="18" charset="0"/>
                <a:cs typeface="Times New Roman" pitchFamily="18" charset="0"/>
                <a:hlinkClick r:id="rId4"/>
              </a:rPr>
              <a:t> </a:t>
            </a:r>
            <a:r>
              <a:rPr lang="en-US" b="1" u="sng" dirty="0" err="1" smtClean="0">
                <a:solidFill>
                  <a:schemeClr val="bg2"/>
                </a:solidFill>
                <a:latin typeface="Times New Roman" pitchFamily="18" charset="0"/>
                <a:cs typeface="Times New Roman" pitchFamily="18" charset="0"/>
                <a:hlinkClick r:id="rId4"/>
              </a:rPr>
              <a:t>Bác</a:t>
            </a:r>
            <a:r>
              <a:rPr lang="en-US" b="1" u="sng" dirty="0" smtClean="0">
                <a:solidFill>
                  <a:schemeClr val="bg2"/>
                </a:solidFill>
                <a:latin typeface="Times New Roman" pitchFamily="18" charset="0"/>
                <a:cs typeface="Times New Roman" pitchFamily="18" charset="0"/>
                <a:hlinkClick r:id="rId4"/>
              </a:rPr>
              <a:t> </a:t>
            </a:r>
            <a:r>
              <a:rPr lang="en-US" b="1" u="sng" dirty="0" err="1" smtClean="0">
                <a:solidFill>
                  <a:schemeClr val="bg2"/>
                </a:solidFill>
                <a:latin typeface="Times New Roman" pitchFamily="18" charset="0"/>
                <a:cs typeface="Times New Roman" pitchFamily="18" charset="0"/>
                <a:hlinkClick r:id="rId4"/>
              </a:rPr>
              <a:t>Hồ</a:t>
            </a:r>
            <a:r>
              <a:rPr lang="en-US" b="1" u="sng" dirty="0" smtClean="0">
                <a:solidFill>
                  <a:schemeClr val="bg2"/>
                </a:solidFill>
                <a:latin typeface="Times New Roman" pitchFamily="18" charset="0"/>
                <a:cs typeface="Times New Roman" pitchFamily="18" charset="0"/>
                <a:hlinkClick r:id="rId4"/>
              </a:rPr>
              <a:t> - </a:t>
            </a:r>
            <a:r>
              <a:rPr lang="en-US" b="1" u="sng" dirty="0" err="1" smtClean="0">
                <a:solidFill>
                  <a:schemeClr val="bg2"/>
                </a:solidFill>
                <a:latin typeface="Times New Roman" pitchFamily="18" charset="0"/>
                <a:cs typeface="Times New Roman" pitchFamily="18" charset="0"/>
                <a:hlinkClick r:id="rId4"/>
              </a:rPr>
              <a:t>Sáng</a:t>
            </a:r>
            <a:r>
              <a:rPr lang="en-US" b="1" u="sng" dirty="0" smtClean="0">
                <a:solidFill>
                  <a:schemeClr val="bg2"/>
                </a:solidFill>
                <a:latin typeface="Times New Roman" pitchFamily="18" charset="0"/>
                <a:cs typeface="Times New Roman" pitchFamily="18" charset="0"/>
                <a:hlinkClick r:id="rId4"/>
              </a:rPr>
              <a:t> </a:t>
            </a:r>
            <a:r>
              <a:rPr lang="en-US" b="1" u="sng" dirty="0" err="1" smtClean="0">
                <a:solidFill>
                  <a:schemeClr val="bg2"/>
                </a:solidFill>
                <a:latin typeface="Times New Roman" pitchFamily="18" charset="0"/>
                <a:cs typeface="Times New Roman" pitchFamily="18" charset="0"/>
                <a:hlinkClick r:id="rId4"/>
              </a:rPr>
              <a:t>tác</a:t>
            </a:r>
            <a:r>
              <a:rPr lang="en-US" b="1" u="sng" dirty="0" smtClean="0">
                <a:solidFill>
                  <a:schemeClr val="bg2"/>
                </a:solidFill>
                <a:latin typeface="Times New Roman" pitchFamily="18" charset="0"/>
                <a:cs typeface="Times New Roman" pitchFamily="18" charset="0"/>
                <a:hlinkClick r:id="rId4"/>
              </a:rPr>
              <a:t>: </a:t>
            </a:r>
            <a:r>
              <a:rPr lang="en-US" b="1" u="sng" dirty="0" err="1" smtClean="0">
                <a:solidFill>
                  <a:schemeClr val="bg2"/>
                </a:solidFill>
                <a:latin typeface="Times New Roman" pitchFamily="18" charset="0"/>
                <a:cs typeface="Times New Roman" pitchFamily="18" charset="0"/>
                <a:hlinkClick r:id="rId4"/>
              </a:rPr>
              <a:t>Triều</a:t>
            </a:r>
            <a:r>
              <a:rPr lang="en-US" b="1" u="sng" dirty="0" smtClean="0">
                <a:solidFill>
                  <a:schemeClr val="bg2"/>
                </a:solidFill>
                <a:latin typeface="Times New Roman" pitchFamily="18" charset="0"/>
                <a:cs typeface="Times New Roman" pitchFamily="18" charset="0"/>
                <a:hlinkClick r:id="rId4"/>
              </a:rPr>
              <a:t> </a:t>
            </a:r>
            <a:r>
              <a:rPr lang="en-US" b="1" u="sng" dirty="0" err="1" smtClean="0">
                <a:solidFill>
                  <a:schemeClr val="bg2"/>
                </a:solidFill>
                <a:latin typeface="Times New Roman" pitchFamily="18" charset="0"/>
                <a:cs typeface="Times New Roman" pitchFamily="18" charset="0"/>
                <a:hlinkClick r:id="rId4"/>
              </a:rPr>
              <a:t>Dâng</a:t>
            </a:r>
            <a:endParaRPr lang="en-US" dirty="0" smtClean="0">
              <a:solidFill>
                <a:schemeClr val="bg2"/>
              </a:solidFill>
              <a:latin typeface="Times New Roman" pitchFamily="18" charset="0"/>
              <a:cs typeface="Times New Roman" pitchFamily="18" charset="0"/>
            </a:endParaRPr>
          </a:p>
          <a:p>
            <a:pPr lvl="1">
              <a:buNone/>
            </a:pPr>
            <a:r>
              <a:rPr lang="en-US" b="1" u="sng" dirty="0" smtClean="0">
                <a:solidFill>
                  <a:schemeClr val="bg2"/>
                </a:solidFill>
                <a:latin typeface="Times New Roman" pitchFamily="18" charset="0"/>
                <a:cs typeface="Times New Roman" pitchFamily="18" charset="0"/>
                <a:hlinkClick r:id="rId5"/>
              </a:rPr>
              <a:t>4.Hành </a:t>
            </a:r>
            <a:r>
              <a:rPr lang="en-US" b="1" u="sng" dirty="0" err="1" smtClean="0">
                <a:solidFill>
                  <a:schemeClr val="bg2"/>
                </a:solidFill>
                <a:latin typeface="Times New Roman" pitchFamily="18" charset="0"/>
                <a:cs typeface="Times New Roman" pitchFamily="18" charset="0"/>
                <a:hlinkClick r:id="rId5"/>
              </a:rPr>
              <a:t>khúc</a:t>
            </a:r>
            <a:r>
              <a:rPr lang="en-US" b="1" u="sng" dirty="0" smtClean="0">
                <a:solidFill>
                  <a:schemeClr val="bg2"/>
                </a:solidFill>
                <a:latin typeface="Times New Roman" pitchFamily="18" charset="0"/>
                <a:cs typeface="Times New Roman" pitchFamily="18" charset="0"/>
                <a:hlinkClick r:id="rId5"/>
              </a:rPr>
              <a:t> </a:t>
            </a:r>
            <a:r>
              <a:rPr lang="en-US" b="1" u="sng" dirty="0" err="1" smtClean="0">
                <a:solidFill>
                  <a:schemeClr val="bg2"/>
                </a:solidFill>
                <a:latin typeface="Times New Roman" pitchFamily="18" charset="0"/>
                <a:cs typeface="Times New Roman" pitchFamily="18" charset="0"/>
                <a:hlinkClick r:id="rId5"/>
              </a:rPr>
              <a:t>thanh</a:t>
            </a:r>
            <a:r>
              <a:rPr lang="en-US" b="1" u="sng" dirty="0" smtClean="0">
                <a:solidFill>
                  <a:schemeClr val="bg2"/>
                </a:solidFill>
                <a:latin typeface="Times New Roman" pitchFamily="18" charset="0"/>
                <a:cs typeface="Times New Roman" pitchFamily="18" charset="0"/>
                <a:hlinkClick r:id="rId5"/>
              </a:rPr>
              <a:t> </a:t>
            </a:r>
            <a:r>
              <a:rPr lang="en-US" b="1" u="sng" dirty="0" err="1" smtClean="0">
                <a:solidFill>
                  <a:schemeClr val="bg2"/>
                </a:solidFill>
                <a:latin typeface="Times New Roman" pitchFamily="18" charset="0"/>
                <a:cs typeface="Times New Roman" pitchFamily="18" charset="0"/>
                <a:hlinkClick r:id="rId5"/>
              </a:rPr>
              <a:t>niên</a:t>
            </a:r>
            <a:r>
              <a:rPr lang="en-US" b="1" u="sng" dirty="0" smtClean="0">
                <a:solidFill>
                  <a:schemeClr val="bg2"/>
                </a:solidFill>
                <a:latin typeface="Times New Roman" pitchFamily="18" charset="0"/>
                <a:cs typeface="Times New Roman" pitchFamily="18" charset="0"/>
                <a:hlinkClick r:id="rId5"/>
              </a:rPr>
              <a:t> </a:t>
            </a:r>
            <a:r>
              <a:rPr lang="en-US" b="1" u="sng" dirty="0" err="1" smtClean="0">
                <a:solidFill>
                  <a:schemeClr val="bg2"/>
                </a:solidFill>
                <a:latin typeface="Times New Roman" pitchFamily="18" charset="0"/>
                <a:cs typeface="Times New Roman" pitchFamily="18" charset="0"/>
                <a:hlinkClick r:id="rId5"/>
              </a:rPr>
              <a:t>tình</a:t>
            </a:r>
            <a:r>
              <a:rPr lang="en-US" b="1" u="sng" dirty="0" smtClean="0">
                <a:solidFill>
                  <a:schemeClr val="bg2"/>
                </a:solidFill>
                <a:latin typeface="Times New Roman" pitchFamily="18" charset="0"/>
                <a:cs typeface="Times New Roman" pitchFamily="18" charset="0"/>
                <a:hlinkClick r:id="rId5"/>
              </a:rPr>
              <a:t> </a:t>
            </a:r>
            <a:r>
              <a:rPr lang="en-US" b="1" u="sng" dirty="0" err="1" smtClean="0">
                <a:solidFill>
                  <a:schemeClr val="bg2"/>
                </a:solidFill>
                <a:latin typeface="Times New Roman" pitchFamily="18" charset="0"/>
                <a:cs typeface="Times New Roman" pitchFamily="18" charset="0"/>
                <a:hlinkClick r:id="rId5"/>
              </a:rPr>
              <a:t>nguyên</a:t>
            </a:r>
            <a:r>
              <a:rPr lang="en-US" b="1" u="sng" dirty="0" smtClean="0">
                <a:solidFill>
                  <a:schemeClr val="bg2"/>
                </a:solidFill>
                <a:latin typeface="Times New Roman" pitchFamily="18" charset="0"/>
                <a:cs typeface="Times New Roman" pitchFamily="18" charset="0"/>
                <a:hlinkClick r:id="rId5"/>
              </a:rPr>
              <a:t> - </a:t>
            </a:r>
            <a:r>
              <a:rPr lang="en-US" b="1" u="sng" dirty="0" err="1" smtClean="0">
                <a:solidFill>
                  <a:schemeClr val="bg2"/>
                </a:solidFill>
                <a:latin typeface="Times New Roman" pitchFamily="18" charset="0"/>
                <a:cs typeface="Times New Roman" pitchFamily="18" charset="0"/>
                <a:hlinkClick r:id="rId5"/>
              </a:rPr>
              <a:t>Sáng</a:t>
            </a:r>
            <a:r>
              <a:rPr lang="en-US" b="1" u="sng" dirty="0" smtClean="0">
                <a:solidFill>
                  <a:schemeClr val="bg2"/>
                </a:solidFill>
                <a:latin typeface="Times New Roman" pitchFamily="18" charset="0"/>
                <a:cs typeface="Times New Roman" pitchFamily="18" charset="0"/>
                <a:hlinkClick r:id="rId5"/>
              </a:rPr>
              <a:t> </a:t>
            </a:r>
            <a:r>
              <a:rPr lang="en-US" b="1" u="sng" dirty="0" err="1" smtClean="0">
                <a:solidFill>
                  <a:schemeClr val="bg2"/>
                </a:solidFill>
                <a:latin typeface="Times New Roman" pitchFamily="18" charset="0"/>
                <a:cs typeface="Times New Roman" pitchFamily="18" charset="0"/>
                <a:hlinkClick r:id="rId5"/>
              </a:rPr>
              <a:t>tác</a:t>
            </a:r>
            <a:r>
              <a:rPr lang="en-US" b="1" u="sng" dirty="0" smtClean="0">
                <a:solidFill>
                  <a:schemeClr val="bg2"/>
                </a:solidFill>
                <a:latin typeface="Times New Roman" pitchFamily="18" charset="0"/>
                <a:cs typeface="Times New Roman" pitchFamily="18" charset="0"/>
                <a:hlinkClick r:id="rId5"/>
              </a:rPr>
              <a:t>: </a:t>
            </a:r>
            <a:r>
              <a:rPr lang="en-US" b="1" u="sng" dirty="0" err="1" smtClean="0">
                <a:solidFill>
                  <a:schemeClr val="bg2"/>
                </a:solidFill>
                <a:latin typeface="Times New Roman" pitchFamily="18" charset="0"/>
                <a:cs typeface="Times New Roman" pitchFamily="18" charset="0"/>
                <a:hlinkClick r:id="rId5"/>
              </a:rPr>
              <a:t>Thế</a:t>
            </a:r>
            <a:r>
              <a:rPr lang="en-US" b="1" u="sng" dirty="0" smtClean="0">
                <a:solidFill>
                  <a:schemeClr val="bg2"/>
                </a:solidFill>
                <a:latin typeface="Times New Roman" pitchFamily="18" charset="0"/>
                <a:cs typeface="Times New Roman" pitchFamily="18" charset="0"/>
                <a:hlinkClick r:id="rId5"/>
              </a:rPr>
              <a:t> </a:t>
            </a:r>
            <a:r>
              <a:rPr lang="en-US" b="1" u="sng" dirty="0" err="1" smtClean="0">
                <a:solidFill>
                  <a:schemeClr val="bg2"/>
                </a:solidFill>
                <a:latin typeface="Times New Roman" pitchFamily="18" charset="0"/>
                <a:cs typeface="Times New Roman" pitchFamily="18" charset="0"/>
                <a:hlinkClick r:id="rId5"/>
              </a:rPr>
              <a:t>Hiển</a:t>
            </a:r>
            <a:endParaRPr lang="en-US" dirty="0" smtClean="0">
              <a:solidFill>
                <a:schemeClr val="bg2"/>
              </a:solidFill>
              <a:latin typeface="Times New Roman" pitchFamily="18" charset="0"/>
              <a:cs typeface="Times New Roman" pitchFamily="18" charset="0"/>
            </a:endParaRPr>
          </a:p>
          <a:p>
            <a:pPr lvl="1">
              <a:buNone/>
            </a:pPr>
            <a:r>
              <a:rPr lang="en-US" b="1" u="sng" dirty="0" smtClean="0">
                <a:solidFill>
                  <a:schemeClr val="bg2"/>
                </a:solidFill>
                <a:latin typeface="Times New Roman" pitchFamily="18" charset="0"/>
                <a:cs typeface="Times New Roman" pitchFamily="18" charset="0"/>
                <a:hlinkClick r:id="rId6"/>
              </a:rPr>
              <a:t>5. </a:t>
            </a:r>
            <a:r>
              <a:rPr lang="en-US" b="1" u="sng" dirty="0" err="1" smtClean="0">
                <a:solidFill>
                  <a:schemeClr val="bg2"/>
                </a:solidFill>
                <a:latin typeface="Times New Roman" pitchFamily="18" charset="0"/>
                <a:cs typeface="Times New Roman" pitchFamily="18" charset="0"/>
                <a:hlinkClick r:id="rId6"/>
              </a:rPr>
              <a:t>Mùa</a:t>
            </a:r>
            <a:r>
              <a:rPr lang="en-US" b="1" u="sng" dirty="0" smtClean="0">
                <a:solidFill>
                  <a:schemeClr val="bg2"/>
                </a:solidFill>
                <a:latin typeface="Times New Roman" pitchFamily="18" charset="0"/>
                <a:cs typeface="Times New Roman" pitchFamily="18" charset="0"/>
                <a:hlinkClick r:id="rId6"/>
              </a:rPr>
              <a:t> </a:t>
            </a:r>
            <a:r>
              <a:rPr lang="en-US" b="1" u="sng" dirty="0" err="1" smtClean="0">
                <a:solidFill>
                  <a:schemeClr val="bg2"/>
                </a:solidFill>
                <a:latin typeface="Times New Roman" pitchFamily="18" charset="0"/>
                <a:cs typeface="Times New Roman" pitchFamily="18" charset="0"/>
                <a:hlinkClick r:id="rId6"/>
              </a:rPr>
              <a:t>hè</a:t>
            </a:r>
            <a:r>
              <a:rPr lang="en-US" b="1" u="sng" dirty="0" smtClean="0">
                <a:solidFill>
                  <a:schemeClr val="bg2"/>
                </a:solidFill>
                <a:latin typeface="Times New Roman" pitchFamily="18" charset="0"/>
                <a:cs typeface="Times New Roman" pitchFamily="18" charset="0"/>
                <a:hlinkClick r:id="rId6"/>
              </a:rPr>
              <a:t> </a:t>
            </a:r>
            <a:r>
              <a:rPr lang="en-US" b="1" u="sng" dirty="0" err="1" smtClean="0">
                <a:solidFill>
                  <a:schemeClr val="bg2"/>
                </a:solidFill>
                <a:latin typeface="Times New Roman" pitchFamily="18" charset="0"/>
                <a:cs typeface="Times New Roman" pitchFamily="18" charset="0"/>
                <a:hlinkClick r:id="rId6"/>
              </a:rPr>
              <a:t>xanh</a:t>
            </a:r>
            <a:r>
              <a:rPr lang="en-US" b="1" u="sng" dirty="0" smtClean="0">
                <a:solidFill>
                  <a:schemeClr val="bg2"/>
                </a:solidFill>
                <a:latin typeface="Times New Roman" pitchFamily="18" charset="0"/>
                <a:cs typeface="Times New Roman" pitchFamily="18" charset="0"/>
                <a:hlinkClick r:id="rId6"/>
              </a:rPr>
              <a:t> - </a:t>
            </a:r>
            <a:r>
              <a:rPr lang="en-US" b="1" u="sng" dirty="0" err="1" smtClean="0">
                <a:solidFill>
                  <a:schemeClr val="bg2"/>
                </a:solidFill>
                <a:latin typeface="Times New Roman" pitchFamily="18" charset="0"/>
                <a:cs typeface="Times New Roman" pitchFamily="18" charset="0"/>
                <a:hlinkClick r:id="rId6"/>
              </a:rPr>
              <a:t>Sáng</a:t>
            </a:r>
            <a:r>
              <a:rPr lang="en-US" b="1" u="sng" dirty="0" smtClean="0">
                <a:solidFill>
                  <a:schemeClr val="bg2"/>
                </a:solidFill>
                <a:latin typeface="Times New Roman" pitchFamily="18" charset="0"/>
                <a:cs typeface="Times New Roman" pitchFamily="18" charset="0"/>
                <a:hlinkClick r:id="rId6"/>
              </a:rPr>
              <a:t> </a:t>
            </a:r>
            <a:r>
              <a:rPr lang="en-US" b="1" u="sng" dirty="0" err="1" smtClean="0">
                <a:solidFill>
                  <a:schemeClr val="bg2"/>
                </a:solidFill>
                <a:latin typeface="Times New Roman" pitchFamily="18" charset="0"/>
                <a:cs typeface="Times New Roman" pitchFamily="18" charset="0"/>
                <a:hlinkClick r:id="rId6"/>
              </a:rPr>
              <a:t>tác</a:t>
            </a:r>
            <a:r>
              <a:rPr lang="en-US" b="1" u="sng" dirty="0" smtClean="0">
                <a:solidFill>
                  <a:schemeClr val="bg2"/>
                </a:solidFill>
                <a:latin typeface="Times New Roman" pitchFamily="18" charset="0"/>
                <a:cs typeface="Times New Roman" pitchFamily="18" charset="0"/>
                <a:hlinkClick r:id="rId6"/>
              </a:rPr>
              <a:t>: </a:t>
            </a:r>
            <a:r>
              <a:rPr lang="en-US" b="1" u="sng" dirty="0" err="1" smtClean="0">
                <a:solidFill>
                  <a:schemeClr val="bg2"/>
                </a:solidFill>
                <a:latin typeface="Times New Roman" pitchFamily="18" charset="0"/>
                <a:cs typeface="Times New Roman" pitchFamily="18" charset="0"/>
                <a:hlinkClick r:id="rId6"/>
              </a:rPr>
              <a:t>Vũ</a:t>
            </a:r>
            <a:r>
              <a:rPr lang="en-US" b="1" u="sng" dirty="0" smtClean="0">
                <a:solidFill>
                  <a:schemeClr val="bg2"/>
                </a:solidFill>
                <a:latin typeface="Times New Roman" pitchFamily="18" charset="0"/>
                <a:cs typeface="Times New Roman" pitchFamily="18" charset="0"/>
                <a:hlinkClick r:id="rId6"/>
              </a:rPr>
              <a:t> </a:t>
            </a:r>
            <a:r>
              <a:rPr lang="en-US" b="1" u="sng" dirty="0" err="1" smtClean="0">
                <a:solidFill>
                  <a:schemeClr val="bg2"/>
                </a:solidFill>
                <a:latin typeface="Times New Roman" pitchFamily="18" charset="0"/>
                <a:cs typeface="Times New Roman" pitchFamily="18" charset="0"/>
                <a:hlinkClick r:id="rId6"/>
              </a:rPr>
              <a:t>Hoàng</a:t>
            </a:r>
            <a:endParaRPr lang="en-US" dirty="0" smtClean="0">
              <a:solidFill>
                <a:schemeClr val="bg2"/>
              </a:solidFill>
              <a:latin typeface="Times New Roman" pitchFamily="18" charset="0"/>
              <a:cs typeface="Times New Roman" pitchFamily="18" charset="0"/>
            </a:endParaRPr>
          </a:p>
          <a:p>
            <a:pPr lvl="1">
              <a:buNone/>
            </a:pPr>
            <a:r>
              <a:rPr lang="en-US" b="1" u="sng" dirty="0" smtClean="0">
                <a:solidFill>
                  <a:schemeClr val="bg2"/>
                </a:solidFill>
                <a:latin typeface="Times New Roman" pitchFamily="18" charset="0"/>
                <a:cs typeface="Times New Roman" pitchFamily="18" charset="0"/>
                <a:hlinkClick r:id="rId7"/>
              </a:rPr>
              <a:t>6.Thanh </a:t>
            </a:r>
            <a:r>
              <a:rPr lang="en-US" b="1" u="sng" dirty="0" err="1" smtClean="0">
                <a:solidFill>
                  <a:schemeClr val="bg2"/>
                </a:solidFill>
                <a:latin typeface="Times New Roman" pitchFamily="18" charset="0"/>
                <a:cs typeface="Times New Roman" pitchFamily="18" charset="0"/>
                <a:hlinkClick r:id="rId7"/>
              </a:rPr>
              <a:t>niên</a:t>
            </a:r>
            <a:r>
              <a:rPr lang="en-US" b="1" u="sng" dirty="0" smtClean="0">
                <a:solidFill>
                  <a:schemeClr val="bg2"/>
                </a:solidFill>
                <a:latin typeface="Times New Roman" pitchFamily="18" charset="0"/>
                <a:cs typeface="Times New Roman" pitchFamily="18" charset="0"/>
                <a:hlinkClick r:id="rId7"/>
              </a:rPr>
              <a:t> </a:t>
            </a:r>
            <a:r>
              <a:rPr lang="en-US" b="1" u="sng" dirty="0" err="1" smtClean="0">
                <a:solidFill>
                  <a:schemeClr val="bg2"/>
                </a:solidFill>
                <a:latin typeface="Times New Roman" pitchFamily="18" charset="0"/>
                <a:cs typeface="Times New Roman" pitchFamily="18" charset="0"/>
                <a:hlinkClick r:id="rId7"/>
              </a:rPr>
              <a:t>vì</a:t>
            </a:r>
            <a:r>
              <a:rPr lang="en-US" b="1" u="sng" dirty="0" smtClean="0">
                <a:solidFill>
                  <a:schemeClr val="bg2"/>
                </a:solidFill>
                <a:latin typeface="Times New Roman" pitchFamily="18" charset="0"/>
                <a:cs typeface="Times New Roman" pitchFamily="18" charset="0"/>
                <a:hlinkClick r:id="rId7"/>
              </a:rPr>
              <a:t> </a:t>
            </a:r>
            <a:r>
              <a:rPr lang="en-US" b="1" u="sng" dirty="0" err="1" smtClean="0">
                <a:solidFill>
                  <a:schemeClr val="bg2"/>
                </a:solidFill>
                <a:latin typeface="Times New Roman" pitchFamily="18" charset="0"/>
                <a:cs typeface="Times New Roman" pitchFamily="18" charset="0"/>
                <a:hlinkClick r:id="rId7"/>
              </a:rPr>
              <a:t>ngày</a:t>
            </a:r>
            <a:r>
              <a:rPr lang="en-US" b="1" u="sng" dirty="0" smtClean="0">
                <a:solidFill>
                  <a:schemeClr val="bg2"/>
                </a:solidFill>
                <a:latin typeface="Times New Roman" pitchFamily="18" charset="0"/>
                <a:cs typeface="Times New Roman" pitchFamily="18" charset="0"/>
                <a:hlinkClick r:id="rId7"/>
              </a:rPr>
              <a:t> </a:t>
            </a:r>
            <a:r>
              <a:rPr lang="en-US" b="1" u="sng" dirty="0" err="1" smtClean="0">
                <a:solidFill>
                  <a:schemeClr val="bg2"/>
                </a:solidFill>
                <a:latin typeface="Times New Roman" pitchFamily="18" charset="0"/>
                <a:cs typeface="Times New Roman" pitchFamily="18" charset="0"/>
                <a:hlinkClick r:id="rId7"/>
              </a:rPr>
              <a:t>mai</a:t>
            </a:r>
            <a:r>
              <a:rPr lang="en-US" b="1" u="sng" dirty="0" smtClean="0">
                <a:solidFill>
                  <a:schemeClr val="bg2"/>
                </a:solidFill>
                <a:latin typeface="Times New Roman" pitchFamily="18" charset="0"/>
                <a:cs typeface="Times New Roman" pitchFamily="18" charset="0"/>
                <a:hlinkClick r:id="rId7"/>
              </a:rPr>
              <a:t> - </a:t>
            </a:r>
            <a:r>
              <a:rPr lang="en-US" b="1" u="sng" dirty="0" err="1" smtClean="0">
                <a:solidFill>
                  <a:schemeClr val="bg2"/>
                </a:solidFill>
                <a:latin typeface="Times New Roman" pitchFamily="18" charset="0"/>
                <a:cs typeface="Times New Roman" pitchFamily="18" charset="0"/>
                <a:hlinkClick r:id="rId7"/>
              </a:rPr>
              <a:t>Sáng</a:t>
            </a:r>
            <a:r>
              <a:rPr lang="en-US" b="1" u="sng" dirty="0" smtClean="0">
                <a:solidFill>
                  <a:schemeClr val="bg2"/>
                </a:solidFill>
                <a:latin typeface="Times New Roman" pitchFamily="18" charset="0"/>
                <a:cs typeface="Times New Roman" pitchFamily="18" charset="0"/>
                <a:hlinkClick r:id="rId7"/>
              </a:rPr>
              <a:t> </a:t>
            </a:r>
            <a:r>
              <a:rPr lang="en-US" b="1" u="sng" dirty="0" err="1" smtClean="0">
                <a:solidFill>
                  <a:schemeClr val="bg2"/>
                </a:solidFill>
                <a:latin typeface="Times New Roman" pitchFamily="18" charset="0"/>
                <a:cs typeface="Times New Roman" pitchFamily="18" charset="0"/>
                <a:hlinkClick r:id="rId7"/>
              </a:rPr>
              <a:t>tác</a:t>
            </a:r>
            <a:r>
              <a:rPr lang="en-US" b="1" u="sng" dirty="0" smtClean="0">
                <a:solidFill>
                  <a:schemeClr val="bg2"/>
                </a:solidFill>
                <a:latin typeface="Times New Roman" pitchFamily="18" charset="0"/>
                <a:cs typeface="Times New Roman" pitchFamily="18" charset="0"/>
                <a:hlinkClick r:id="rId7"/>
              </a:rPr>
              <a:t>: </a:t>
            </a:r>
            <a:r>
              <a:rPr lang="en-US" b="1" u="sng" dirty="0" err="1" smtClean="0">
                <a:solidFill>
                  <a:schemeClr val="bg2"/>
                </a:solidFill>
                <a:latin typeface="Times New Roman" pitchFamily="18" charset="0"/>
                <a:cs typeface="Times New Roman" pitchFamily="18" charset="0"/>
                <a:hlinkClick r:id="rId7"/>
              </a:rPr>
              <a:t>Phạm</a:t>
            </a:r>
            <a:r>
              <a:rPr lang="en-US" b="1" u="sng" dirty="0" smtClean="0">
                <a:solidFill>
                  <a:schemeClr val="bg2"/>
                </a:solidFill>
                <a:latin typeface="Times New Roman" pitchFamily="18" charset="0"/>
                <a:cs typeface="Times New Roman" pitchFamily="18" charset="0"/>
                <a:hlinkClick r:id="rId7"/>
              </a:rPr>
              <a:t> </a:t>
            </a:r>
            <a:r>
              <a:rPr lang="en-US" b="1" u="sng" dirty="0" err="1" smtClean="0">
                <a:solidFill>
                  <a:schemeClr val="bg2"/>
                </a:solidFill>
                <a:latin typeface="Times New Roman" pitchFamily="18" charset="0"/>
                <a:cs typeface="Times New Roman" pitchFamily="18" charset="0"/>
                <a:hlinkClick r:id="rId7"/>
              </a:rPr>
              <a:t>Đăng</a:t>
            </a:r>
            <a:r>
              <a:rPr lang="en-US" b="1" u="sng" dirty="0" smtClean="0">
                <a:solidFill>
                  <a:schemeClr val="bg2"/>
                </a:solidFill>
                <a:latin typeface="Times New Roman" pitchFamily="18" charset="0"/>
                <a:cs typeface="Times New Roman" pitchFamily="18" charset="0"/>
                <a:hlinkClick r:id="rId7"/>
              </a:rPr>
              <a:t> </a:t>
            </a:r>
            <a:r>
              <a:rPr lang="en-US" b="1" u="sng" dirty="0" err="1" smtClean="0">
                <a:solidFill>
                  <a:schemeClr val="bg2"/>
                </a:solidFill>
                <a:latin typeface="Times New Roman" pitchFamily="18" charset="0"/>
                <a:cs typeface="Times New Roman" pitchFamily="18" charset="0"/>
                <a:hlinkClick r:id="rId7"/>
              </a:rPr>
              <a:t>Khương</a:t>
            </a:r>
            <a:endParaRPr lang="en-US" dirty="0" smtClean="0">
              <a:solidFill>
                <a:schemeClr val="bg2"/>
              </a:solidFill>
              <a:latin typeface="Times New Roman" pitchFamily="18" charset="0"/>
              <a:cs typeface="Times New Roman" pitchFamily="18" charset="0"/>
            </a:endParaRPr>
          </a:p>
          <a:p>
            <a:pPr lvl="1">
              <a:buNone/>
            </a:pPr>
            <a:r>
              <a:rPr lang="en-US" b="1" u="sng" dirty="0" smtClean="0">
                <a:solidFill>
                  <a:schemeClr val="bg2"/>
                </a:solidFill>
                <a:latin typeface="Times New Roman" pitchFamily="18" charset="0"/>
                <a:cs typeface="Times New Roman" pitchFamily="18" charset="0"/>
                <a:hlinkClick r:id="rId8"/>
              </a:rPr>
              <a:t>7. </a:t>
            </a:r>
            <a:r>
              <a:rPr lang="en-US" b="1" u="sng" dirty="0" err="1" smtClean="0">
                <a:solidFill>
                  <a:schemeClr val="bg2"/>
                </a:solidFill>
                <a:latin typeface="Times New Roman" pitchFamily="18" charset="0"/>
                <a:cs typeface="Times New Roman" pitchFamily="18" charset="0"/>
                <a:hlinkClick r:id="rId8"/>
              </a:rPr>
              <a:t>Dấu</a:t>
            </a:r>
            <a:r>
              <a:rPr lang="en-US" b="1" u="sng" dirty="0" smtClean="0">
                <a:solidFill>
                  <a:schemeClr val="bg2"/>
                </a:solidFill>
                <a:latin typeface="Times New Roman" pitchFamily="18" charset="0"/>
                <a:cs typeface="Times New Roman" pitchFamily="18" charset="0"/>
                <a:hlinkClick r:id="rId8"/>
              </a:rPr>
              <a:t> </a:t>
            </a:r>
            <a:r>
              <a:rPr lang="en-US" b="1" u="sng" dirty="0" err="1" smtClean="0">
                <a:solidFill>
                  <a:schemeClr val="bg2"/>
                </a:solidFill>
                <a:latin typeface="Times New Roman" pitchFamily="18" charset="0"/>
                <a:cs typeface="Times New Roman" pitchFamily="18" charset="0"/>
                <a:hlinkClick r:id="rId8"/>
              </a:rPr>
              <a:t>chân</a:t>
            </a:r>
            <a:r>
              <a:rPr lang="en-US" b="1" u="sng" dirty="0" smtClean="0">
                <a:solidFill>
                  <a:schemeClr val="bg2"/>
                </a:solidFill>
                <a:latin typeface="Times New Roman" pitchFamily="18" charset="0"/>
                <a:cs typeface="Times New Roman" pitchFamily="18" charset="0"/>
                <a:hlinkClick r:id="rId8"/>
              </a:rPr>
              <a:t> </a:t>
            </a:r>
            <a:r>
              <a:rPr lang="en-US" b="1" u="sng" dirty="0" err="1" smtClean="0">
                <a:solidFill>
                  <a:schemeClr val="bg2"/>
                </a:solidFill>
                <a:latin typeface="Times New Roman" pitchFamily="18" charset="0"/>
                <a:cs typeface="Times New Roman" pitchFamily="18" charset="0"/>
                <a:hlinkClick r:id="rId8"/>
              </a:rPr>
              <a:t>tình</a:t>
            </a:r>
            <a:r>
              <a:rPr lang="en-US" b="1" u="sng" dirty="0" smtClean="0">
                <a:solidFill>
                  <a:schemeClr val="bg2"/>
                </a:solidFill>
                <a:latin typeface="Times New Roman" pitchFamily="18" charset="0"/>
                <a:cs typeface="Times New Roman" pitchFamily="18" charset="0"/>
                <a:hlinkClick r:id="rId8"/>
              </a:rPr>
              <a:t> </a:t>
            </a:r>
            <a:r>
              <a:rPr lang="en-US" b="1" u="sng" dirty="0" err="1" smtClean="0">
                <a:solidFill>
                  <a:schemeClr val="bg2"/>
                </a:solidFill>
                <a:latin typeface="Times New Roman" pitchFamily="18" charset="0"/>
                <a:cs typeface="Times New Roman" pitchFamily="18" charset="0"/>
                <a:hlinkClick r:id="rId8"/>
              </a:rPr>
              <a:t>nguyện</a:t>
            </a:r>
            <a:r>
              <a:rPr lang="en-US" b="1" u="sng" dirty="0" smtClean="0">
                <a:solidFill>
                  <a:schemeClr val="bg2"/>
                </a:solidFill>
                <a:latin typeface="Times New Roman" pitchFamily="18" charset="0"/>
                <a:cs typeface="Times New Roman" pitchFamily="18" charset="0"/>
                <a:hlinkClick r:id="rId8"/>
              </a:rPr>
              <a:t> - </a:t>
            </a:r>
            <a:r>
              <a:rPr lang="en-US" b="1" u="sng" dirty="0" err="1" smtClean="0">
                <a:solidFill>
                  <a:schemeClr val="bg2"/>
                </a:solidFill>
                <a:latin typeface="Times New Roman" pitchFamily="18" charset="0"/>
                <a:cs typeface="Times New Roman" pitchFamily="18" charset="0"/>
                <a:hlinkClick r:id="rId8"/>
              </a:rPr>
              <a:t>Sáng</a:t>
            </a:r>
            <a:r>
              <a:rPr lang="en-US" b="1" u="sng" dirty="0" smtClean="0">
                <a:solidFill>
                  <a:schemeClr val="bg2"/>
                </a:solidFill>
                <a:latin typeface="Times New Roman" pitchFamily="18" charset="0"/>
                <a:cs typeface="Times New Roman" pitchFamily="18" charset="0"/>
                <a:hlinkClick r:id="rId8"/>
              </a:rPr>
              <a:t> </a:t>
            </a:r>
            <a:r>
              <a:rPr lang="en-US" b="1" u="sng" dirty="0" err="1" smtClean="0">
                <a:solidFill>
                  <a:schemeClr val="bg2"/>
                </a:solidFill>
                <a:latin typeface="Times New Roman" pitchFamily="18" charset="0"/>
                <a:cs typeface="Times New Roman" pitchFamily="18" charset="0"/>
                <a:hlinkClick r:id="rId8"/>
              </a:rPr>
              <a:t>tác</a:t>
            </a:r>
            <a:r>
              <a:rPr lang="en-US" b="1" u="sng" dirty="0" smtClean="0">
                <a:solidFill>
                  <a:schemeClr val="bg2"/>
                </a:solidFill>
                <a:latin typeface="Times New Roman" pitchFamily="18" charset="0"/>
                <a:cs typeface="Times New Roman" pitchFamily="18" charset="0"/>
                <a:hlinkClick r:id="rId8"/>
              </a:rPr>
              <a:t>: </a:t>
            </a:r>
            <a:r>
              <a:rPr lang="en-US" b="1" u="sng" dirty="0" err="1" smtClean="0">
                <a:solidFill>
                  <a:schemeClr val="bg2"/>
                </a:solidFill>
                <a:latin typeface="Times New Roman" pitchFamily="18" charset="0"/>
                <a:cs typeface="Times New Roman" pitchFamily="18" charset="0"/>
                <a:hlinkClick r:id="rId8"/>
              </a:rPr>
              <a:t>Vũ</a:t>
            </a:r>
            <a:r>
              <a:rPr lang="en-US" b="1" u="sng" dirty="0" smtClean="0">
                <a:solidFill>
                  <a:schemeClr val="bg2"/>
                </a:solidFill>
                <a:latin typeface="Times New Roman" pitchFamily="18" charset="0"/>
                <a:cs typeface="Times New Roman" pitchFamily="18" charset="0"/>
                <a:hlinkClick r:id="rId8"/>
              </a:rPr>
              <a:t> </a:t>
            </a:r>
            <a:r>
              <a:rPr lang="en-US" b="1" u="sng" dirty="0" err="1" smtClean="0">
                <a:solidFill>
                  <a:schemeClr val="bg2"/>
                </a:solidFill>
                <a:latin typeface="Times New Roman" pitchFamily="18" charset="0"/>
                <a:cs typeface="Times New Roman" pitchFamily="18" charset="0"/>
                <a:hlinkClick r:id="rId8"/>
              </a:rPr>
              <a:t>Hoàng</a:t>
            </a:r>
            <a:endParaRPr lang="en-US" dirty="0" smtClean="0">
              <a:solidFill>
                <a:schemeClr val="bg2"/>
              </a:solidFill>
              <a:latin typeface="Times New Roman" pitchFamily="18" charset="0"/>
              <a:cs typeface="Times New Roman" pitchFamily="18" charset="0"/>
            </a:endParaRPr>
          </a:p>
          <a:p>
            <a:pPr lvl="1">
              <a:buNone/>
            </a:pPr>
            <a:r>
              <a:rPr lang="en-US" b="1" u="sng" dirty="0" smtClean="0">
                <a:solidFill>
                  <a:schemeClr val="bg2"/>
                </a:solidFill>
                <a:latin typeface="Times New Roman" pitchFamily="18" charset="0"/>
                <a:cs typeface="Times New Roman" pitchFamily="18" charset="0"/>
                <a:hlinkClick r:id="rId9"/>
              </a:rPr>
              <a:t>8. </a:t>
            </a:r>
            <a:r>
              <a:rPr lang="en-US" b="1" u="sng" dirty="0" err="1" smtClean="0">
                <a:solidFill>
                  <a:schemeClr val="bg2"/>
                </a:solidFill>
                <a:latin typeface="Times New Roman" pitchFamily="18" charset="0"/>
                <a:cs typeface="Times New Roman" pitchFamily="18" charset="0"/>
                <a:hlinkClick r:id="rId9"/>
              </a:rPr>
              <a:t>Mùa</a:t>
            </a:r>
            <a:r>
              <a:rPr lang="en-US" b="1" u="sng" dirty="0" smtClean="0">
                <a:solidFill>
                  <a:schemeClr val="bg2"/>
                </a:solidFill>
                <a:latin typeface="Times New Roman" pitchFamily="18" charset="0"/>
                <a:cs typeface="Times New Roman" pitchFamily="18" charset="0"/>
                <a:hlinkClick r:id="rId9"/>
              </a:rPr>
              <a:t> </a:t>
            </a:r>
            <a:r>
              <a:rPr lang="en-US" b="1" u="sng" dirty="0" err="1" smtClean="0">
                <a:solidFill>
                  <a:schemeClr val="bg2"/>
                </a:solidFill>
                <a:latin typeface="Times New Roman" pitchFamily="18" charset="0"/>
                <a:cs typeface="Times New Roman" pitchFamily="18" charset="0"/>
                <a:hlinkClick r:id="rId9"/>
              </a:rPr>
              <a:t>hè</a:t>
            </a:r>
            <a:r>
              <a:rPr lang="en-US" b="1" u="sng" dirty="0" smtClean="0">
                <a:solidFill>
                  <a:schemeClr val="bg2"/>
                </a:solidFill>
                <a:latin typeface="Times New Roman" pitchFamily="18" charset="0"/>
                <a:cs typeface="Times New Roman" pitchFamily="18" charset="0"/>
                <a:hlinkClick r:id="rId9"/>
              </a:rPr>
              <a:t> </a:t>
            </a:r>
            <a:r>
              <a:rPr lang="en-US" b="1" u="sng" dirty="0" err="1" smtClean="0">
                <a:solidFill>
                  <a:schemeClr val="bg2"/>
                </a:solidFill>
                <a:latin typeface="Times New Roman" pitchFamily="18" charset="0"/>
                <a:cs typeface="Times New Roman" pitchFamily="18" charset="0"/>
                <a:hlinkClick r:id="rId9"/>
              </a:rPr>
              <a:t>sinh</a:t>
            </a:r>
            <a:r>
              <a:rPr lang="en-US" b="1" u="sng" dirty="0" smtClean="0">
                <a:solidFill>
                  <a:schemeClr val="bg2"/>
                </a:solidFill>
                <a:latin typeface="Times New Roman" pitchFamily="18" charset="0"/>
                <a:cs typeface="Times New Roman" pitchFamily="18" charset="0"/>
                <a:hlinkClick r:id="rId9"/>
              </a:rPr>
              <a:t> </a:t>
            </a:r>
            <a:r>
              <a:rPr lang="en-US" b="1" u="sng" dirty="0" err="1" smtClean="0">
                <a:solidFill>
                  <a:schemeClr val="bg2"/>
                </a:solidFill>
                <a:latin typeface="Times New Roman" pitchFamily="18" charset="0"/>
                <a:cs typeface="Times New Roman" pitchFamily="18" charset="0"/>
                <a:hlinkClick r:id="rId9"/>
              </a:rPr>
              <a:t>viên</a:t>
            </a:r>
            <a:r>
              <a:rPr lang="en-US" b="1" u="sng" dirty="0" smtClean="0">
                <a:solidFill>
                  <a:schemeClr val="bg2"/>
                </a:solidFill>
                <a:latin typeface="Times New Roman" pitchFamily="18" charset="0"/>
                <a:cs typeface="Times New Roman" pitchFamily="18" charset="0"/>
                <a:hlinkClick r:id="rId9"/>
              </a:rPr>
              <a:t> - </a:t>
            </a:r>
            <a:r>
              <a:rPr lang="en-US" b="1" u="sng" dirty="0" err="1" smtClean="0">
                <a:solidFill>
                  <a:schemeClr val="bg2"/>
                </a:solidFill>
                <a:latin typeface="Times New Roman" pitchFamily="18" charset="0"/>
                <a:cs typeface="Times New Roman" pitchFamily="18" charset="0"/>
                <a:hlinkClick r:id="rId9"/>
              </a:rPr>
              <a:t>Sáng</a:t>
            </a:r>
            <a:r>
              <a:rPr lang="en-US" b="1" u="sng" dirty="0" smtClean="0">
                <a:solidFill>
                  <a:schemeClr val="bg2"/>
                </a:solidFill>
                <a:latin typeface="Times New Roman" pitchFamily="18" charset="0"/>
                <a:cs typeface="Times New Roman" pitchFamily="18" charset="0"/>
                <a:hlinkClick r:id="rId9"/>
              </a:rPr>
              <a:t> </a:t>
            </a:r>
            <a:r>
              <a:rPr lang="en-US" b="1" u="sng" dirty="0" err="1" smtClean="0">
                <a:solidFill>
                  <a:schemeClr val="bg2"/>
                </a:solidFill>
                <a:latin typeface="Times New Roman" pitchFamily="18" charset="0"/>
                <a:cs typeface="Times New Roman" pitchFamily="18" charset="0"/>
                <a:hlinkClick r:id="rId9"/>
              </a:rPr>
              <a:t>tác</a:t>
            </a:r>
            <a:r>
              <a:rPr lang="en-US" b="1" u="sng" dirty="0" smtClean="0">
                <a:solidFill>
                  <a:schemeClr val="bg2"/>
                </a:solidFill>
                <a:latin typeface="Times New Roman" pitchFamily="18" charset="0"/>
                <a:cs typeface="Times New Roman" pitchFamily="18" charset="0"/>
                <a:hlinkClick r:id="rId9"/>
              </a:rPr>
              <a:t>: </a:t>
            </a:r>
            <a:r>
              <a:rPr lang="en-US" b="1" u="sng" dirty="0" err="1" smtClean="0">
                <a:solidFill>
                  <a:schemeClr val="bg2"/>
                </a:solidFill>
                <a:latin typeface="Times New Roman" pitchFamily="18" charset="0"/>
                <a:cs typeface="Times New Roman" pitchFamily="18" charset="0"/>
                <a:hlinkClick r:id="rId9"/>
              </a:rPr>
              <a:t>Phạm</a:t>
            </a:r>
            <a:r>
              <a:rPr lang="en-US" b="1" u="sng" dirty="0" smtClean="0">
                <a:solidFill>
                  <a:schemeClr val="bg2"/>
                </a:solidFill>
                <a:latin typeface="Times New Roman" pitchFamily="18" charset="0"/>
                <a:cs typeface="Times New Roman" pitchFamily="18" charset="0"/>
                <a:hlinkClick r:id="rId9"/>
              </a:rPr>
              <a:t> </a:t>
            </a:r>
            <a:r>
              <a:rPr lang="en-US" b="1" u="sng" dirty="0" err="1" smtClean="0">
                <a:solidFill>
                  <a:schemeClr val="bg2"/>
                </a:solidFill>
                <a:latin typeface="Times New Roman" pitchFamily="18" charset="0"/>
                <a:cs typeface="Times New Roman" pitchFamily="18" charset="0"/>
                <a:hlinkClick r:id="rId9"/>
              </a:rPr>
              <a:t>Đăng</a:t>
            </a:r>
            <a:r>
              <a:rPr lang="en-US" b="1" u="sng" dirty="0" smtClean="0">
                <a:solidFill>
                  <a:schemeClr val="bg2"/>
                </a:solidFill>
                <a:latin typeface="Times New Roman" pitchFamily="18" charset="0"/>
                <a:cs typeface="Times New Roman" pitchFamily="18" charset="0"/>
                <a:hlinkClick r:id="rId9"/>
              </a:rPr>
              <a:t> </a:t>
            </a:r>
            <a:r>
              <a:rPr lang="en-US" b="1" u="sng" dirty="0" err="1" smtClean="0">
                <a:solidFill>
                  <a:schemeClr val="bg2"/>
                </a:solidFill>
                <a:latin typeface="Times New Roman" pitchFamily="18" charset="0"/>
                <a:cs typeface="Times New Roman" pitchFamily="18" charset="0"/>
                <a:hlinkClick r:id="rId9"/>
              </a:rPr>
              <a:t>Khương</a:t>
            </a:r>
            <a:endParaRPr lang="en-US" dirty="0" smtClean="0">
              <a:solidFill>
                <a:schemeClr val="bg2"/>
              </a:solidFill>
              <a:latin typeface="Times New Roman" pitchFamily="18" charset="0"/>
              <a:cs typeface="Times New Roman" pitchFamily="18" charset="0"/>
            </a:endParaRPr>
          </a:p>
          <a:p>
            <a:pPr lvl="1">
              <a:buNone/>
            </a:pPr>
            <a:r>
              <a:rPr lang="en-US" b="1" u="sng" dirty="0" smtClean="0">
                <a:solidFill>
                  <a:schemeClr val="bg2"/>
                </a:solidFill>
                <a:latin typeface="Times New Roman" pitchFamily="18" charset="0"/>
                <a:cs typeface="Times New Roman" pitchFamily="18" charset="0"/>
                <a:hlinkClick r:id="rId10"/>
              </a:rPr>
              <a:t>9. </a:t>
            </a:r>
            <a:r>
              <a:rPr lang="en-US" b="1" u="sng" dirty="0" err="1" smtClean="0">
                <a:solidFill>
                  <a:schemeClr val="bg2"/>
                </a:solidFill>
                <a:latin typeface="Times New Roman" pitchFamily="18" charset="0"/>
                <a:cs typeface="Times New Roman" pitchFamily="18" charset="0"/>
                <a:hlinkClick r:id="rId10"/>
              </a:rPr>
              <a:t>Khát</a:t>
            </a:r>
            <a:r>
              <a:rPr lang="en-US" b="1" u="sng" dirty="0" smtClean="0">
                <a:solidFill>
                  <a:schemeClr val="bg2"/>
                </a:solidFill>
                <a:latin typeface="Times New Roman" pitchFamily="18" charset="0"/>
                <a:cs typeface="Times New Roman" pitchFamily="18" charset="0"/>
                <a:hlinkClick r:id="rId10"/>
              </a:rPr>
              <a:t> </a:t>
            </a:r>
            <a:r>
              <a:rPr lang="en-US" b="1" u="sng" dirty="0" err="1" smtClean="0">
                <a:solidFill>
                  <a:schemeClr val="bg2"/>
                </a:solidFill>
                <a:latin typeface="Times New Roman" pitchFamily="18" charset="0"/>
                <a:cs typeface="Times New Roman" pitchFamily="18" charset="0"/>
                <a:hlinkClick r:id="rId10"/>
              </a:rPr>
              <a:t>vọng</a:t>
            </a:r>
            <a:r>
              <a:rPr lang="en-US" b="1" u="sng" dirty="0" smtClean="0">
                <a:solidFill>
                  <a:schemeClr val="bg2"/>
                </a:solidFill>
                <a:latin typeface="Times New Roman" pitchFamily="18" charset="0"/>
                <a:cs typeface="Times New Roman" pitchFamily="18" charset="0"/>
                <a:hlinkClick r:id="rId10"/>
              </a:rPr>
              <a:t> </a:t>
            </a:r>
            <a:r>
              <a:rPr lang="en-US" b="1" u="sng" dirty="0" err="1" smtClean="0">
                <a:solidFill>
                  <a:schemeClr val="bg2"/>
                </a:solidFill>
                <a:latin typeface="Times New Roman" pitchFamily="18" charset="0"/>
                <a:cs typeface="Times New Roman" pitchFamily="18" charset="0"/>
                <a:hlinkClick r:id="rId10"/>
              </a:rPr>
              <a:t>tuổi</a:t>
            </a:r>
            <a:r>
              <a:rPr lang="en-US" b="1" u="sng" dirty="0" smtClean="0">
                <a:solidFill>
                  <a:schemeClr val="bg2"/>
                </a:solidFill>
                <a:latin typeface="Times New Roman" pitchFamily="18" charset="0"/>
                <a:cs typeface="Times New Roman" pitchFamily="18" charset="0"/>
                <a:hlinkClick r:id="rId10"/>
              </a:rPr>
              <a:t> </a:t>
            </a:r>
            <a:r>
              <a:rPr lang="en-US" b="1" u="sng" dirty="0" err="1" smtClean="0">
                <a:solidFill>
                  <a:schemeClr val="bg2"/>
                </a:solidFill>
                <a:latin typeface="Times New Roman" pitchFamily="18" charset="0"/>
                <a:cs typeface="Times New Roman" pitchFamily="18" charset="0"/>
                <a:hlinkClick r:id="rId10"/>
              </a:rPr>
              <a:t>trẻ</a:t>
            </a:r>
            <a:r>
              <a:rPr lang="en-US" b="1" u="sng" dirty="0" smtClean="0">
                <a:solidFill>
                  <a:schemeClr val="bg2"/>
                </a:solidFill>
                <a:latin typeface="Times New Roman" pitchFamily="18" charset="0"/>
                <a:cs typeface="Times New Roman" pitchFamily="18" charset="0"/>
                <a:hlinkClick r:id="rId10"/>
              </a:rPr>
              <a:t> - </a:t>
            </a:r>
            <a:r>
              <a:rPr lang="en-US" b="1" u="sng" dirty="0" err="1" smtClean="0">
                <a:solidFill>
                  <a:schemeClr val="bg2"/>
                </a:solidFill>
                <a:latin typeface="Times New Roman" pitchFamily="18" charset="0"/>
                <a:cs typeface="Times New Roman" pitchFamily="18" charset="0"/>
                <a:hlinkClick r:id="rId10"/>
              </a:rPr>
              <a:t>Sáng</a:t>
            </a:r>
            <a:r>
              <a:rPr lang="en-US" b="1" u="sng" dirty="0" smtClean="0">
                <a:solidFill>
                  <a:schemeClr val="bg2"/>
                </a:solidFill>
                <a:latin typeface="Times New Roman" pitchFamily="18" charset="0"/>
                <a:cs typeface="Times New Roman" pitchFamily="18" charset="0"/>
                <a:hlinkClick r:id="rId10"/>
              </a:rPr>
              <a:t> </a:t>
            </a:r>
            <a:r>
              <a:rPr lang="en-US" b="1" u="sng" dirty="0" err="1" smtClean="0">
                <a:solidFill>
                  <a:schemeClr val="bg2"/>
                </a:solidFill>
                <a:latin typeface="Times New Roman" pitchFamily="18" charset="0"/>
                <a:cs typeface="Times New Roman" pitchFamily="18" charset="0"/>
                <a:hlinkClick r:id="rId10"/>
              </a:rPr>
              <a:t>tác</a:t>
            </a:r>
            <a:r>
              <a:rPr lang="en-US" b="1" u="sng" dirty="0" smtClean="0">
                <a:solidFill>
                  <a:schemeClr val="bg2"/>
                </a:solidFill>
                <a:latin typeface="Times New Roman" pitchFamily="18" charset="0"/>
                <a:cs typeface="Times New Roman" pitchFamily="18" charset="0"/>
                <a:hlinkClick r:id="rId10"/>
              </a:rPr>
              <a:t>: </a:t>
            </a:r>
            <a:r>
              <a:rPr lang="en-US" b="1" u="sng" dirty="0" err="1" smtClean="0">
                <a:solidFill>
                  <a:schemeClr val="bg2"/>
                </a:solidFill>
                <a:latin typeface="Times New Roman" pitchFamily="18" charset="0"/>
                <a:cs typeface="Times New Roman" pitchFamily="18" charset="0"/>
                <a:hlinkClick r:id="rId10"/>
              </a:rPr>
              <a:t>Vũ</a:t>
            </a:r>
            <a:r>
              <a:rPr lang="en-US" b="1" u="sng" dirty="0" smtClean="0">
                <a:solidFill>
                  <a:schemeClr val="bg2"/>
                </a:solidFill>
                <a:latin typeface="Times New Roman" pitchFamily="18" charset="0"/>
                <a:cs typeface="Times New Roman" pitchFamily="18" charset="0"/>
                <a:hlinkClick r:id="rId10"/>
              </a:rPr>
              <a:t> </a:t>
            </a:r>
            <a:r>
              <a:rPr lang="en-US" b="1" u="sng" dirty="0" err="1" smtClean="0">
                <a:solidFill>
                  <a:schemeClr val="bg2"/>
                </a:solidFill>
                <a:latin typeface="Times New Roman" pitchFamily="18" charset="0"/>
                <a:cs typeface="Times New Roman" pitchFamily="18" charset="0"/>
                <a:hlinkClick r:id="rId10"/>
              </a:rPr>
              <a:t>Hoàng</a:t>
            </a:r>
            <a:endParaRPr lang="en-US" dirty="0" smtClean="0">
              <a:solidFill>
                <a:schemeClr val="bg2"/>
              </a:solidFill>
              <a:latin typeface="Times New Roman" pitchFamily="18" charset="0"/>
              <a:cs typeface="Times New Roman" pitchFamily="18" charset="0"/>
            </a:endParaRPr>
          </a:p>
          <a:p>
            <a:pPr lvl="1">
              <a:buNone/>
            </a:pPr>
            <a:r>
              <a:rPr lang="en-US" b="1" u="sng" dirty="0" smtClean="0">
                <a:solidFill>
                  <a:schemeClr val="bg2"/>
                </a:solidFill>
                <a:latin typeface="Times New Roman" pitchFamily="18" charset="0"/>
                <a:cs typeface="Times New Roman" pitchFamily="18" charset="0"/>
                <a:hlinkClick r:id="rId11"/>
              </a:rPr>
              <a:t>10.Nối </a:t>
            </a:r>
            <a:r>
              <a:rPr lang="en-US" b="1" u="sng" dirty="0" err="1" smtClean="0">
                <a:solidFill>
                  <a:schemeClr val="bg2"/>
                </a:solidFill>
                <a:latin typeface="Times New Roman" pitchFamily="18" charset="0"/>
                <a:cs typeface="Times New Roman" pitchFamily="18" charset="0"/>
                <a:hlinkClick r:id="rId11"/>
              </a:rPr>
              <a:t>vòng</a:t>
            </a:r>
            <a:r>
              <a:rPr lang="en-US" b="1" u="sng" dirty="0" smtClean="0">
                <a:solidFill>
                  <a:schemeClr val="bg2"/>
                </a:solidFill>
                <a:latin typeface="Times New Roman" pitchFamily="18" charset="0"/>
                <a:cs typeface="Times New Roman" pitchFamily="18" charset="0"/>
                <a:hlinkClick r:id="rId11"/>
              </a:rPr>
              <a:t> </a:t>
            </a:r>
            <a:r>
              <a:rPr lang="en-US" b="1" u="sng" dirty="0" err="1" smtClean="0">
                <a:solidFill>
                  <a:schemeClr val="bg2"/>
                </a:solidFill>
                <a:latin typeface="Times New Roman" pitchFamily="18" charset="0"/>
                <a:cs typeface="Times New Roman" pitchFamily="18" charset="0"/>
                <a:hlinkClick r:id="rId11"/>
              </a:rPr>
              <a:t>tay</a:t>
            </a:r>
            <a:r>
              <a:rPr lang="en-US" b="1" u="sng" dirty="0" smtClean="0">
                <a:solidFill>
                  <a:schemeClr val="bg2"/>
                </a:solidFill>
                <a:latin typeface="Times New Roman" pitchFamily="18" charset="0"/>
                <a:cs typeface="Times New Roman" pitchFamily="18" charset="0"/>
                <a:hlinkClick r:id="rId11"/>
              </a:rPr>
              <a:t> </a:t>
            </a:r>
            <a:r>
              <a:rPr lang="en-US" b="1" u="sng" dirty="0" err="1" smtClean="0">
                <a:solidFill>
                  <a:schemeClr val="bg2"/>
                </a:solidFill>
                <a:latin typeface="Times New Roman" pitchFamily="18" charset="0"/>
                <a:cs typeface="Times New Roman" pitchFamily="18" charset="0"/>
                <a:hlinkClick r:id="rId11"/>
              </a:rPr>
              <a:t>lớn</a:t>
            </a:r>
            <a:r>
              <a:rPr lang="en-US" b="1" u="sng" dirty="0" smtClean="0">
                <a:solidFill>
                  <a:schemeClr val="bg2"/>
                </a:solidFill>
                <a:latin typeface="Times New Roman" pitchFamily="18" charset="0"/>
                <a:cs typeface="Times New Roman" pitchFamily="18" charset="0"/>
                <a:hlinkClick r:id="rId11"/>
              </a:rPr>
              <a:t> - </a:t>
            </a:r>
            <a:r>
              <a:rPr lang="en-US" b="1" u="sng" dirty="0" err="1" smtClean="0">
                <a:solidFill>
                  <a:schemeClr val="bg2"/>
                </a:solidFill>
                <a:latin typeface="Times New Roman" pitchFamily="18" charset="0"/>
                <a:cs typeface="Times New Roman" pitchFamily="18" charset="0"/>
                <a:hlinkClick r:id="rId11"/>
              </a:rPr>
              <a:t>Sáng</a:t>
            </a:r>
            <a:r>
              <a:rPr lang="en-US" b="1" u="sng" dirty="0" smtClean="0">
                <a:solidFill>
                  <a:schemeClr val="bg2"/>
                </a:solidFill>
                <a:latin typeface="Times New Roman" pitchFamily="18" charset="0"/>
                <a:cs typeface="Times New Roman" pitchFamily="18" charset="0"/>
                <a:hlinkClick r:id="rId11"/>
              </a:rPr>
              <a:t> </a:t>
            </a:r>
            <a:r>
              <a:rPr lang="en-US" b="1" u="sng" dirty="0" err="1" smtClean="0">
                <a:solidFill>
                  <a:schemeClr val="bg2"/>
                </a:solidFill>
                <a:latin typeface="Times New Roman" pitchFamily="18" charset="0"/>
                <a:cs typeface="Times New Roman" pitchFamily="18" charset="0"/>
                <a:hlinkClick r:id="rId11"/>
              </a:rPr>
              <a:t>tác</a:t>
            </a:r>
            <a:r>
              <a:rPr lang="en-US" b="1" u="sng" dirty="0" smtClean="0">
                <a:solidFill>
                  <a:schemeClr val="bg2"/>
                </a:solidFill>
                <a:latin typeface="Times New Roman" pitchFamily="18" charset="0"/>
                <a:cs typeface="Times New Roman" pitchFamily="18" charset="0"/>
                <a:hlinkClick r:id="rId11"/>
              </a:rPr>
              <a:t>: </a:t>
            </a:r>
            <a:r>
              <a:rPr lang="en-US" b="1" u="sng" dirty="0" err="1" smtClean="0">
                <a:solidFill>
                  <a:schemeClr val="bg2"/>
                </a:solidFill>
                <a:latin typeface="Times New Roman" pitchFamily="18" charset="0"/>
                <a:cs typeface="Times New Roman" pitchFamily="18" charset="0"/>
                <a:hlinkClick r:id="rId11"/>
              </a:rPr>
              <a:t>Trịnh</a:t>
            </a:r>
            <a:r>
              <a:rPr lang="en-US" b="1" u="sng" dirty="0" smtClean="0">
                <a:solidFill>
                  <a:schemeClr val="bg2"/>
                </a:solidFill>
                <a:latin typeface="Times New Roman" pitchFamily="18" charset="0"/>
                <a:cs typeface="Times New Roman" pitchFamily="18" charset="0"/>
                <a:hlinkClick r:id="rId11"/>
              </a:rPr>
              <a:t> </a:t>
            </a:r>
            <a:r>
              <a:rPr lang="en-US" b="1" u="sng" dirty="0" err="1" smtClean="0">
                <a:solidFill>
                  <a:schemeClr val="bg2"/>
                </a:solidFill>
                <a:latin typeface="Times New Roman" pitchFamily="18" charset="0"/>
                <a:cs typeface="Times New Roman" pitchFamily="18" charset="0"/>
                <a:hlinkClick r:id="rId11"/>
              </a:rPr>
              <a:t>Công</a:t>
            </a:r>
            <a:r>
              <a:rPr lang="en-US" b="1" u="sng" dirty="0" smtClean="0">
                <a:solidFill>
                  <a:schemeClr val="bg2"/>
                </a:solidFill>
                <a:latin typeface="Times New Roman" pitchFamily="18" charset="0"/>
                <a:cs typeface="Times New Roman" pitchFamily="18" charset="0"/>
                <a:hlinkClick r:id="rId11"/>
              </a:rPr>
              <a:t> </a:t>
            </a:r>
            <a:r>
              <a:rPr lang="en-US" b="1" u="sng" dirty="0" err="1" smtClean="0">
                <a:solidFill>
                  <a:schemeClr val="bg2"/>
                </a:solidFill>
                <a:latin typeface="Times New Roman" pitchFamily="18" charset="0"/>
                <a:cs typeface="Times New Roman" pitchFamily="18" charset="0"/>
                <a:hlinkClick r:id="rId11"/>
              </a:rPr>
              <a:t>Sơn</a:t>
            </a:r>
            <a:endParaRPr lang="en-US" dirty="0" smtClean="0">
              <a:solidFill>
                <a:schemeClr val="bg2"/>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Hội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Việt</a:t>
            </a:r>
            <a:r>
              <a:rPr lang="en-US" sz="3200" dirty="0" smtClean="0">
                <a:latin typeface="Times New Roman" pitchFamily="18" charset="0"/>
                <a:cs typeface="Times New Roman" pitchFamily="18" charset="0"/>
              </a:rPr>
              <a:t> Nam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endParaRPr lang="en-US" sz="2800" dirty="0" smtClean="0">
              <a:latin typeface="Times New Roman" pitchFamily="18" charset="0"/>
              <a:cs typeface="Times New Roman" pitchFamily="18" charset="0"/>
            </a:endParaRPr>
          </a:p>
          <a:p>
            <a:pPr algn="just"/>
            <a:r>
              <a:rPr lang="en-US" sz="2800" dirty="0" err="1" smtClean="0">
                <a:latin typeface="Times New Roman" pitchFamily="18" charset="0"/>
                <a:cs typeface="Times New Roman" pitchFamily="18" charset="0"/>
              </a:rPr>
              <a:t>vận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nâng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mọi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mặt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chăm</a:t>
            </a:r>
            <a:r>
              <a:rPr lang="en-US" sz="2800" dirty="0" smtClean="0">
                <a:latin typeface="Times New Roman" pitchFamily="18" charset="0"/>
                <a:cs typeface="Times New Roman" pitchFamily="18" charset="0"/>
              </a:rPr>
              <a:t> lo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Việt</a:t>
            </a:r>
            <a:r>
              <a:rPr lang="en-US" sz="2800" dirty="0" smtClean="0">
                <a:latin typeface="Times New Roman" pitchFamily="18" charset="0"/>
                <a:cs typeface="Times New Roman" pitchFamily="18" charset="0"/>
              </a:rPr>
              <a:t> Nam.</a:t>
            </a:r>
            <a:endParaRPr lang="en-US" sz="2800" dirty="0">
              <a:latin typeface="Times New Roman" pitchFamily="18" charset="0"/>
              <a:cs typeface="Times New Roman" pitchFamily="18" charset="0"/>
            </a:endParaRPr>
          </a:p>
        </p:txBody>
      </p:sp>
      <p:pic>
        <p:nvPicPr>
          <p:cNvPr id="4" name="Picture 3" descr="http://vnet.vn/img/ProductImages.htm?ImageID=60869"/>
          <p:cNvPicPr/>
          <p:nvPr/>
        </p:nvPicPr>
        <p:blipFill>
          <a:blip r:embed="rId2"/>
          <a:srcRect/>
          <a:stretch>
            <a:fillRect/>
          </a:stretch>
        </p:blipFill>
        <p:spPr bwMode="auto">
          <a:xfrm>
            <a:off x="6858000" y="152400"/>
            <a:ext cx="17526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304800" y="76200"/>
            <a:ext cx="8077200" cy="685800"/>
          </a:xfrm>
        </p:spPr>
        <p:txBody>
          <a:bodyPr>
            <a:normAutofit fontScale="90000"/>
          </a:bodyPr>
          <a:lstStyle/>
          <a:p>
            <a:pPr eaLnBrk="1" hangingPunct="1"/>
            <a:r>
              <a:rPr lang="en-US" b="1" dirty="0" err="1" smtClean="0">
                <a:latin typeface="Times New Roman" pitchFamily="18" charset="0"/>
                <a:cs typeface="Times New Roman" pitchFamily="18" charset="0"/>
              </a:rPr>
              <a:t>Nội</a:t>
            </a:r>
            <a:r>
              <a:rPr lang="en-US" b="1" dirty="0" smtClean="0">
                <a:latin typeface="Times New Roman" pitchFamily="18" charset="0"/>
                <a:cs typeface="Times New Roman" pitchFamily="18" charset="0"/>
              </a:rPr>
              <a:t> dung</a:t>
            </a:r>
          </a:p>
        </p:txBody>
      </p:sp>
      <p:grpSp>
        <p:nvGrpSpPr>
          <p:cNvPr id="2" name="Group 65"/>
          <p:cNvGrpSpPr>
            <a:grpSpLocks/>
          </p:cNvGrpSpPr>
          <p:nvPr/>
        </p:nvGrpSpPr>
        <p:grpSpPr bwMode="auto">
          <a:xfrm>
            <a:off x="466725" y="2395538"/>
            <a:ext cx="762000" cy="665162"/>
            <a:chOff x="1110" y="2656"/>
            <a:chExt cx="1549" cy="1351"/>
          </a:xfrm>
        </p:grpSpPr>
        <p:sp>
          <p:nvSpPr>
            <p:cNvPr id="8204" name="AutoShape 6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8205" name="AutoShape 6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7" name="AutoShape 68"/>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p:spPr>
          <p:txBody>
            <a:bodyPr wrap="none" anchor="ctr"/>
            <a:lstStyle/>
            <a:p>
              <a:pPr>
                <a:defRPr/>
              </a:pPr>
              <a:endParaRPr lang="en-US"/>
            </a:p>
          </p:txBody>
        </p:sp>
      </p:grpSp>
      <p:sp>
        <p:nvSpPr>
          <p:cNvPr id="8196" name="Text Box 69"/>
          <p:cNvSpPr txBox="1">
            <a:spLocks noChangeArrowheads="1"/>
          </p:cNvSpPr>
          <p:nvPr/>
        </p:nvSpPr>
        <p:spPr bwMode="gray">
          <a:xfrm>
            <a:off x="706438" y="2493963"/>
            <a:ext cx="268287" cy="457200"/>
          </a:xfrm>
          <a:prstGeom prst="rect">
            <a:avLst/>
          </a:prstGeom>
          <a:noFill/>
          <a:ln w="9525" algn="ctr">
            <a:noFill/>
            <a:miter lim="800000"/>
            <a:headEnd/>
            <a:tailEnd/>
          </a:ln>
        </p:spPr>
        <p:txBody>
          <a:bodyPr wrap="none">
            <a:spAutoFit/>
          </a:bodyPr>
          <a:lstStyle/>
          <a:p>
            <a:pPr algn="ctr" eaLnBrk="0" hangingPunct="0"/>
            <a:r>
              <a:rPr lang="en-US" sz="2400" b="1">
                <a:solidFill>
                  <a:srgbClr val="FFFFFF"/>
                </a:solidFill>
              </a:rPr>
              <a:t>I</a:t>
            </a:r>
          </a:p>
        </p:txBody>
      </p:sp>
      <p:grpSp>
        <p:nvGrpSpPr>
          <p:cNvPr id="3" name="Group 70"/>
          <p:cNvGrpSpPr>
            <a:grpSpLocks/>
          </p:cNvGrpSpPr>
          <p:nvPr/>
        </p:nvGrpSpPr>
        <p:grpSpPr bwMode="auto">
          <a:xfrm>
            <a:off x="466725" y="3768725"/>
            <a:ext cx="762000" cy="665163"/>
            <a:chOff x="3174" y="2656"/>
            <a:chExt cx="1549" cy="1351"/>
          </a:xfrm>
        </p:grpSpPr>
        <p:sp>
          <p:nvSpPr>
            <p:cNvPr id="8201" name="AutoShape 71"/>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8202" name="AutoShape 7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2" name="AutoShape 73"/>
            <p:cNvSpPr>
              <a:spLocks noChangeArrowheads="1"/>
            </p:cNvSpPr>
            <p:nvPr/>
          </p:nvSpPr>
          <p:spPr bwMode="gray">
            <a:xfrm>
              <a:off x="3264"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p>
          </p:txBody>
        </p:sp>
      </p:grpSp>
      <p:sp>
        <p:nvSpPr>
          <p:cNvPr id="8198" name="Text Box 74"/>
          <p:cNvSpPr txBox="1">
            <a:spLocks noChangeArrowheads="1"/>
          </p:cNvSpPr>
          <p:nvPr/>
        </p:nvSpPr>
        <p:spPr bwMode="gray">
          <a:xfrm>
            <a:off x="665163" y="3867150"/>
            <a:ext cx="352425" cy="457200"/>
          </a:xfrm>
          <a:prstGeom prst="rect">
            <a:avLst/>
          </a:prstGeom>
          <a:noFill/>
          <a:ln w="9525" algn="ctr">
            <a:noFill/>
            <a:miter lim="800000"/>
            <a:headEnd/>
            <a:tailEnd/>
          </a:ln>
        </p:spPr>
        <p:txBody>
          <a:bodyPr wrap="none">
            <a:spAutoFit/>
          </a:bodyPr>
          <a:lstStyle/>
          <a:p>
            <a:pPr algn="ctr" eaLnBrk="0" hangingPunct="0"/>
            <a:r>
              <a:rPr lang="en-US" sz="2400" b="1">
                <a:solidFill>
                  <a:srgbClr val="FFFFFF"/>
                </a:solidFill>
              </a:rPr>
              <a:t>II</a:t>
            </a:r>
          </a:p>
        </p:txBody>
      </p:sp>
      <p:sp>
        <p:nvSpPr>
          <p:cNvPr id="14" name="TextBox 13"/>
          <p:cNvSpPr txBox="1"/>
          <p:nvPr/>
        </p:nvSpPr>
        <p:spPr>
          <a:xfrm>
            <a:off x="1447800" y="2370138"/>
            <a:ext cx="7239000" cy="830262"/>
          </a:xfrm>
          <a:prstGeom prst="rect">
            <a:avLst/>
          </a:prstGeom>
          <a:noFill/>
        </p:spPr>
        <p:txBody>
          <a:bodyPr>
            <a:spAutoFit/>
          </a:bodyPr>
          <a:lstStyle/>
          <a:p>
            <a:pPr>
              <a:defRPr/>
            </a:pPr>
            <a:r>
              <a:rPr lang="en-US" sz="2400" b="1" dirty="0">
                <a:effectLst>
                  <a:outerShdw blurRad="38100" dist="38100" dir="2700000" algn="tl">
                    <a:srgbClr val="000000">
                      <a:alpha val="43137"/>
                    </a:srgbClr>
                  </a:outerShdw>
                </a:effectLst>
                <a:latin typeface="Times New Roman" pitchFamily="18" charset="0"/>
                <a:cs typeface="Times New Roman" pitchFamily="18" charset="0"/>
              </a:rPr>
              <a:t>Đ</a:t>
            </a:r>
            <a:r>
              <a:rPr lang="vi-VN" sz="2400" b="1" dirty="0">
                <a:effectLst>
                  <a:outerShdw blurRad="38100" dist="38100" dir="2700000" algn="tl">
                    <a:srgbClr val="000000">
                      <a:alpha val="43137"/>
                    </a:srgbClr>
                  </a:outerShdw>
                </a:effectLst>
                <a:latin typeface="Times New Roman" pitchFamily="18" charset="0"/>
                <a:cs typeface="Times New Roman" pitchFamily="18" charset="0"/>
              </a:rPr>
              <a:t>ƯỜ</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THỜI KỲ TR</a:t>
            </a:r>
            <a:r>
              <a:rPr lang="vi-VN" sz="2400" b="1" dirty="0">
                <a:effectLst>
                  <a:outerShdw blurRad="38100" dist="38100" dir="2700000" algn="tl">
                    <a:srgbClr val="000000">
                      <a:alpha val="43137"/>
                    </a:srgbClr>
                  </a:outerShdw>
                </a:effectLst>
                <a:latin typeface="Times New Roman" pitchFamily="18" charset="0"/>
                <a:cs typeface="Times New Roman" pitchFamily="18" charset="0"/>
              </a:rPr>
              <a:t>ƯỚC</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 ĐỔI MỚI (1945 –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1985) </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5" name="TextBox 14"/>
          <p:cNvSpPr txBox="1"/>
          <p:nvPr/>
        </p:nvSpPr>
        <p:spPr>
          <a:xfrm>
            <a:off x="1371600" y="3665538"/>
            <a:ext cx="7239000" cy="830262"/>
          </a:xfrm>
          <a:prstGeom prst="rect">
            <a:avLst/>
          </a:prstGeom>
          <a:noFill/>
        </p:spPr>
        <p:txBody>
          <a:bodyPr>
            <a:spAutoFit/>
          </a:bodyPr>
          <a:lstStyle/>
          <a:p>
            <a:pPr>
              <a:defRPr/>
            </a:pPr>
            <a:r>
              <a:rPr lang="en-US" sz="2400" b="1">
                <a:effectLst>
                  <a:outerShdw blurRad="38100" dist="38100" dir="2700000" algn="tl">
                    <a:srgbClr val="000000">
                      <a:alpha val="43137"/>
                    </a:srgbClr>
                  </a:outerShdw>
                </a:effectLst>
                <a:latin typeface="Times New Roman" pitchFamily="18" charset="0"/>
                <a:cs typeface="Times New Roman" pitchFamily="18" charset="0"/>
              </a:rPr>
              <a:t>Đ</a:t>
            </a:r>
            <a:r>
              <a:rPr lang="vi-VN" sz="2400" b="1">
                <a:effectLst>
                  <a:outerShdw blurRad="38100" dist="38100" dir="2700000" algn="tl">
                    <a:srgbClr val="000000">
                      <a:alpha val="43137"/>
                    </a:srgbClr>
                  </a:outerShdw>
                </a:effectLst>
                <a:latin typeface="Times New Roman" pitchFamily="18" charset="0"/>
                <a:cs typeface="Times New Roman" pitchFamily="18" charset="0"/>
              </a:rPr>
              <a:t>ƯỜ</a:t>
            </a:r>
            <a:r>
              <a:rPr lang="en-US" sz="2400" b="1">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THỜI KỲ ĐỔI MỚI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Hội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phụ</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Việt</a:t>
            </a:r>
            <a:r>
              <a:rPr lang="en-US" sz="3200" dirty="0" smtClean="0">
                <a:latin typeface="Times New Roman" pitchFamily="18" charset="0"/>
                <a:cs typeface="Times New Roman" pitchFamily="18" charset="0"/>
              </a:rPr>
              <a:t> Nam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2286000"/>
            <a:ext cx="8153400" cy="3840163"/>
          </a:xfrm>
        </p:spPr>
        <p:txBody>
          <a:bodyPr/>
          <a:lstStyle/>
          <a:p>
            <a:pPr algn="just"/>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đẳng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đoàn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hướng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dẫn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luật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góp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Việt</a:t>
            </a:r>
            <a:r>
              <a:rPr lang="en-US" sz="2800" dirty="0" smtClean="0">
                <a:latin typeface="Times New Roman" pitchFamily="18" charset="0"/>
                <a:cs typeface="Times New Roman" pitchFamily="18" charset="0"/>
              </a:rPr>
              <a:t> Nam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nghĩa</a:t>
            </a:r>
            <a:r>
              <a:rPr lang="en-US" sz="2800" dirty="0" smtClean="0">
                <a:latin typeface="Times New Roman" pitchFamily="18" charset="0"/>
                <a:cs typeface="Times New Roman" pitchFamily="18" charset="0"/>
              </a:rPr>
              <a:t>.</a:t>
            </a:r>
          </a:p>
          <a:p>
            <a:endParaRPr lang="en-US" dirty="0"/>
          </a:p>
        </p:txBody>
      </p:sp>
      <p:pic>
        <p:nvPicPr>
          <p:cNvPr id="4" name="Picture 3" descr="HỘI LIÊN HIỆP&#10; PHỤ NỮ VIỆT NAM - THÔNG TIN KHOA HỌC - KINH TẾ">
            <a:hlinkClick r:id="rId2" tgtFrame="&quot;_blank&quot;" tooltip="&quot;Trang chu&quot;"/>
          </p:cNvPr>
          <p:cNvPicPr/>
          <p:nvPr/>
        </p:nvPicPr>
        <p:blipFill>
          <a:blip r:embed="rId3"/>
          <a:srcRect/>
          <a:stretch>
            <a:fillRect/>
          </a:stretch>
        </p:blipFill>
        <p:spPr bwMode="auto">
          <a:xfrm>
            <a:off x="7239000" y="0"/>
            <a:ext cx="1905000" cy="199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Hội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Cựu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chiến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Việt</a:t>
            </a:r>
            <a:r>
              <a:rPr lang="en-US" sz="3200" dirty="0" smtClean="0">
                <a:latin typeface="Times New Roman" pitchFamily="18" charset="0"/>
                <a:cs typeface="Times New Roman" pitchFamily="18" charset="0"/>
              </a:rPr>
              <a:t> Nam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err="1" smtClean="0">
                <a:latin typeface="Times New Roman" pitchFamily="18" charset="0"/>
                <a:cs typeface="Times New Roman" pitchFamily="18" charset="0"/>
              </a:rPr>
              <a:t>tập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đoàn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cựu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gìn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cựu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chăm</a:t>
            </a:r>
            <a:r>
              <a:rPr lang="en-US" sz="2800" dirty="0" smtClean="0">
                <a:latin typeface="Times New Roman" pitchFamily="18" charset="0"/>
                <a:cs typeface="Times New Roman" pitchFamily="18" charset="0"/>
              </a:rPr>
              <a:t> lo </a:t>
            </a:r>
            <a:r>
              <a:rPr lang="en-US" sz="2800" dirty="0" err="1" smtClean="0">
                <a:latin typeface="Times New Roman" pitchFamily="18" charset="0"/>
                <a:cs typeface="Times New Roman" pitchFamily="18" charset="0"/>
              </a:rPr>
              <a:t>giúp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gắn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đấu</a:t>
            </a:r>
            <a:r>
              <a:rPr lang="en-US" sz="2800" dirty="0" smtClean="0">
                <a:latin typeface="Times New Roman" pitchFamily="18" charset="0"/>
                <a:cs typeface="Times New Roman" pitchFamily="18" charset="0"/>
              </a:rPr>
              <a:t>.</a:t>
            </a:r>
          </a:p>
          <a:p>
            <a:endParaRPr lang="en-US" dirty="0"/>
          </a:p>
        </p:txBody>
      </p:sp>
      <p:pic>
        <p:nvPicPr>
          <p:cNvPr id="4" name="Picture 3" descr="http://www.apt.com.vn/images/stories/vbccb/logoccb.jpg"/>
          <p:cNvPicPr/>
          <p:nvPr/>
        </p:nvPicPr>
        <p:blipFill>
          <a:blip r:embed="rId2"/>
          <a:srcRect/>
          <a:stretch>
            <a:fillRect/>
          </a:stretch>
        </p:blipFill>
        <p:spPr bwMode="auto">
          <a:xfrm>
            <a:off x="7391400" y="0"/>
            <a:ext cx="14478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bmp"/>
          <p:cNvPicPr>
            <a:picLocks noChangeAspect="1"/>
          </p:cNvPicPr>
          <p:nvPr/>
        </p:nvPicPr>
        <p:blipFill>
          <a:blip r:embed="rId3" cstate="print"/>
          <a:stretch>
            <a:fillRect/>
          </a:stretch>
        </p:blipFill>
        <p:spPr>
          <a:xfrm>
            <a:off x="0" y="0"/>
            <a:ext cx="9144000" cy="6858000"/>
          </a:xfrm>
          <a:prstGeom prst="rect">
            <a:avLst/>
          </a:prstGeom>
        </p:spPr>
      </p:pic>
      <p:graphicFrame>
        <p:nvGraphicFramePr>
          <p:cNvPr id="3" name="Diagram 2"/>
          <p:cNvGraphicFramePr/>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graphicEl>
                                              <a:dgm id="{7D564D49-AACE-49C2-85FE-E11F3C467D03}"/>
                                            </p:graphicEl>
                                          </p:spTgt>
                                        </p:tgtEl>
                                        <p:attrNameLst>
                                          <p:attrName>style.visibility</p:attrName>
                                        </p:attrNameLst>
                                      </p:cBhvr>
                                      <p:to>
                                        <p:strVal val="visible"/>
                                      </p:to>
                                    </p:set>
                                    <p:animEffect transition="in" filter="plus(in)">
                                      <p:cBhvr>
                                        <p:cTn id="7" dur="2000"/>
                                        <p:tgtEl>
                                          <p:spTgt spid="3">
                                            <p:graphicEl>
                                              <a:dgm id="{7D564D49-AACE-49C2-85FE-E11F3C467D0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
                                            <p:graphicEl>
                                              <a:dgm id="{0CE3F291-21BC-497F-AEF5-4F3571562306}"/>
                                            </p:graphicEl>
                                          </p:spTgt>
                                        </p:tgtEl>
                                        <p:attrNameLst>
                                          <p:attrName>style.visibility</p:attrName>
                                        </p:attrNameLst>
                                      </p:cBhvr>
                                      <p:to>
                                        <p:strVal val="visible"/>
                                      </p:to>
                                    </p:set>
                                    <p:animEffect transition="in" filter="plus(in)">
                                      <p:cBhvr>
                                        <p:cTn id="12" dur="2000"/>
                                        <p:tgtEl>
                                          <p:spTgt spid="3">
                                            <p:graphicEl>
                                              <a:dgm id="{0CE3F291-21BC-497F-AEF5-4F3571562306}"/>
                                            </p:graphicEl>
                                          </p:spTgt>
                                        </p:tgtEl>
                                      </p:cBhvr>
                                    </p:animEffect>
                                  </p:childTnLst>
                                </p:cTn>
                              </p:par>
                              <p:par>
                                <p:cTn id="13" presetID="13" presetClass="entr" presetSubtype="16" fill="hold" grpId="0" nodeType="withEffect">
                                  <p:stCondLst>
                                    <p:cond delay="0"/>
                                  </p:stCondLst>
                                  <p:childTnLst>
                                    <p:set>
                                      <p:cBhvr>
                                        <p:cTn id="14" dur="1" fill="hold">
                                          <p:stCondLst>
                                            <p:cond delay="0"/>
                                          </p:stCondLst>
                                        </p:cTn>
                                        <p:tgtEl>
                                          <p:spTgt spid="3">
                                            <p:graphicEl>
                                              <a:dgm id="{61CA4190-16DB-49DE-A86A-0B0F76FC996B}"/>
                                            </p:graphicEl>
                                          </p:spTgt>
                                        </p:tgtEl>
                                        <p:attrNameLst>
                                          <p:attrName>style.visibility</p:attrName>
                                        </p:attrNameLst>
                                      </p:cBhvr>
                                      <p:to>
                                        <p:strVal val="visible"/>
                                      </p:to>
                                    </p:set>
                                    <p:animEffect transition="in" filter="plus(in)">
                                      <p:cBhvr>
                                        <p:cTn id="15" dur="2000"/>
                                        <p:tgtEl>
                                          <p:spTgt spid="3">
                                            <p:graphicEl>
                                              <a:dgm id="{61CA4190-16DB-49DE-A86A-0B0F76FC996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grpId="0" nodeType="clickEffect">
                                  <p:stCondLst>
                                    <p:cond delay="0"/>
                                  </p:stCondLst>
                                  <p:childTnLst>
                                    <p:set>
                                      <p:cBhvr>
                                        <p:cTn id="19" dur="1" fill="hold">
                                          <p:stCondLst>
                                            <p:cond delay="0"/>
                                          </p:stCondLst>
                                        </p:cTn>
                                        <p:tgtEl>
                                          <p:spTgt spid="3">
                                            <p:graphicEl>
                                              <a:dgm id="{FA3C7490-E346-4026-A8FE-29ED37C4D247}"/>
                                            </p:graphicEl>
                                          </p:spTgt>
                                        </p:tgtEl>
                                        <p:attrNameLst>
                                          <p:attrName>style.visibility</p:attrName>
                                        </p:attrNameLst>
                                      </p:cBhvr>
                                      <p:to>
                                        <p:strVal val="visible"/>
                                      </p:to>
                                    </p:set>
                                    <p:animEffect transition="in" filter="plus(in)">
                                      <p:cBhvr>
                                        <p:cTn id="20" dur="2000"/>
                                        <p:tgtEl>
                                          <p:spTgt spid="3">
                                            <p:graphicEl>
                                              <a:dgm id="{FA3C7490-E346-4026-A8FE-29ED37C4D247}"/>
                                            </p:graphicEl>
                                          </p:spTgt>
                                        </p:tgtEl>
                                      </p:cBhvr>
                                    </p:animEffect>
                                  </p:childTnLst>
                                </p:cTn>
                              </p:par>
                              <p:par>
                                <p:cTn id="21" presetID="13" presetClass="entr" presetSubtype="16" fill="hold" grpId="0" nodeType="withEffect">
                                  <p:stCondLst>
                                    <p:cond delay="0"/>
                                  </p:stCondLst>
                                  <p:childTnLst>
                                    <p:set>
                                      <p:cBhvr>
                                        <p:cTn id="22" dur="1" fill="hold">
                                          <p:stCondLst>
                                            <p:cond delay="0"/>
                                          </p:stCondLst>
                                        </p:cTn>
                                        <p:tgtEl>
                                          <p:spTgt spid="3">
                                            <p:graphicEl>
                                              <a:dgm id="{900E42F8-840F-459A-B6AC-D502732205BD}"/>
                                            </p:graphicEl>
                                          </p:spTgt>
                                        </p:tgtEl>
                                        <p:attrNameLst>
                                          <p:attrName>style.visibility</p:attrName>
                                        </p:attrNameLst>
                                      </p:cBhvr>
                                      <p:to>
                                        <p:strVal val="visible"/>
                                      </p:to>
                                    </p:set>
                                    <p:animEffect transition="in" filter="plus(in)">
                                      <p:cBhvr>
                                        <p:cTn id="23" dur="2000"/>
                                        <p:tgtEl>
                                          <p:spTgt spid="3">
                                            <p:graphicEl>
                                              <a:dgm id="{900E42F8-840F-459A-B6AC-D502732205B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3" presetClass="entr" presetSubtype="16" fill="hold" grpId="0" nodeType="clickEffect">
                                  <p:stCondLst>
                                    <p:cond delay="0"/>
                                  </p:stCondLst>
                                  <p:childTnLst>
                                    <p:set>
                                      <p:cBhvr>
                                        <p:cTn id="27" dur="1" fill="hold">
                                          <p:stCondLst>
                                            <p:cond delay="0"/>
                                          </p:stCondLst>
                                        </p:cTn>
                                        <p:tgtEl>
                                          <p:spTgt spid="3">
                                            <p:graphicEl>
                                              <a:dgm id="{F2930DA6-66D9-466D-BB51-298EEDCCD85B}"/>
                                            </p:graphicEl>
                                          </p:spTgt>
                                        </p:tgtEl>
                                        <p:attrNameLst>
                                          <p:attrName>style.visibility</p:attrName>
                                        </p:attrNameLst>
                                      </p:cBhvr>
                                      <p:to>
                                        <p:strVal val="visible"/>
                                      </p:to>
                                    </p:set>
                                    <p:animEffect transition="in" filter="plus(in)">
                                      <p:cBhvr>
                                        <p:cTn id="28" dur="2000"/>
                                        <p:tgtEl>
                                          <p:spTgt spid="3">
                                            <p:graphicEl>
                                              <a:dgm id="{F2930DA6-66D9-466D-BB51-298EEDCCD85B}"/>
                                            </p:graphicEl>
                                          </p:spTgt>
                                        </p:tgtEl>
                                      </p:cBhvr>
                                    </p:animEffect>
                                  </p:childTnLst>
                                </p:cTn>
                              </p:par>
                              <p:par>
                                <p:cTn id="29" presetID="13" presetClass="entr" presetSubtype="16" fill="hold" grpId="0" nodeType="withEffect">
                                  <p:stCondLst>
                                    <p:cond delay="0"/>
                                  </p:stCondLst>
                                  <p:childTnLst>
                                    <p:set>
                                      <p:cBhvr>
                                        <p:cTn id="30" dur="1" fill="hold">
                                          <p:stCondLst>
                                            <p:cond delay="0"/>
                                          </p:stCondLst>
                                        </p:cTn>
                                        <p:tgtEl>
                                          <p:spTgt spid="3">
                                            <p:graphicEl>
                                              <a:dgm id="{BBB480ED-E59C-4DDC-8C42-111D7B98FC8C}"/>
                                            </p:graphicEl>
                                          </p:spTgt>
                                        </p:tgtEl>
                                        <p:attrNameLst>
                                          <p:attrName>style.visibility</p:attrName>
                                        </p:attrNameLst>
                                      </p:cBhvr>
                                      <p:to>
                                        <p:strVal val="visible"/>
                                      </p:to>
                                    </p:set>
                                    <p:animEffect transition="in" filter="plus(in)">
                                      <p:cBhvr>
                                        <p:cTn id="31" dur="2000"/>
                                        <p:tgtEl>
                                          <p:spTgt spid="3">
                                            <p:graphicEl>
                                              <a:dgm id="{BBB480ED-E59C-4DDC-8C42-111D7B98FC8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3" presetClass="entr" presetSubtype="16" fill="hold" grpId="0" nodeType="clickEffect">
                                  <p:stCondLst>
                                    <p:cond delay="0"/>
                                  </p:stCondLst>
                                  <p:childTnLst>
                                    <p:set>
                                      <p:cBhvr>
                                        <p:cTn id="35" dur="1" fill="hold">
                                          <p:stCondLst>
                                            <p:cond delay="0"/>
                                          </p:stCondLst>
                                        </p:cTn>
                                        <p:tgtEl>
                                          <p:spTgt spid="3">
                                            <p:graphicEl>
                                              <a:dgm id="{BBE810A6-0828-4FC9-A289-1047385B8F44}"/>
                                            </p:graphicEl>
                                          </p:spTgt>
                                        </p:tgtEl>
                                        <p:attrNameLst>
                                          <p:attrName>style.visibility</p:attrName>
                                        </p:attrNameLst>
                                      </p:cBhvr>
                                      <p:to>
                                        <p:strVal val="visible"/>
                                      </p:to>
                                    </p:set>
                                    <p:animEffect transition="in" filter="plus(in)">
                                      <p:cBhvr>
                                        <p:cTn id="36" dur="2000"/>
                                        <p:tgtEl>
                                          <p:spTgt spid="3">
                                            <p:graphicEl>
                                              <a:dgm id="{BBE810A6-0828-4FC9-A289-1047385B8F44}"/>
                                            </p:graphicEl>
                                          </p:spTgt>
                                        </p:tgtEl>
                                      </p:cBhvr>
                                    </p:animEffect>
                                  </p:childTnLst>
                                </p:cTn>
                              </p:par>
                              <p:par>
                                <p:cTn id="37" presetID="13" presetClass="entr" presetSubtype="16" fill="hold" grpId="0" nodeType="withEffect">
                                  <p:stCondLst>
                                    <p:cond delay="0"/>
                                  </p:stCondLst>
                                  <p:childTnLst>
                                    <p:set>
                                      <p:cBhvr>
                                        <p:cTn id="38" dur="1" fill="hold">
                                          <p:stCondLst>
                                            <p:cond delay="0"/>
                                          </p:stCondLst>
                                        </p:cTn>
                                        <p:tgtEl>
                                          <p:spTgt spid="3">
                                            <p:graphicEl>
                                              <a:dgm id="{18B1CD32-7AD3-46B3-B970-56E033181982}"/>
                                            </p:graphicEl>
                                          </p:spTgt>
                                        </p:tgtEl>
                                        <p:attrNameLst>
                                          <p:attrName>style.visibility</p:attrName>
                                        </p:attrNameLst>
                                      </p:cBhvr>
                                      <p:to>
                                        <p:strVal val="visible"/>
                                      </p:to>
                                    </p:set>
                                    <p:animEffect transition="in" filter="plus(in)">
                                      <p:cBhvr>
                                        <p:cTn id="39" dur="2000"/>
                                        <p:tgtEl>
                                          <p:spTgt spid="3">
                                            <p:graphicEl>
                                              <a:dgm id="{18B1CD32-7AD3-46B3-B970-56E033181982}"/>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3" presetClass="entr" presetSubtype="16" fill="hold" grpId="0" nodeType="clickEffect">
                                  <p:stCondLst>
                                    <p:cond delay="0"/>
                                  </p:stCondLst>
                                  <p:childTnLst>
                                    <p:set>
                                      <p:cBhvr>
                                        <p:cTn id="43" dur="1" fill="hold">
                                          <p:stCondLst>
                                            <p:cond delay="0"/>
                                          </p:stCondLst>
                                        </p:cTn>
                                        <p:tgtEl>
                                          <p:spTgt spid="3">
                                            <p:graphicEl>
                                              <a:dgm id="{650A101D-05AE-4E8A-886B-072CFB896425}"/>
                                            </p:graphicEl>
                                          </p:spTgt>
                                        </p:tgtEl>
                                        <p:attrNameLst>
                                          <p:attrName>style.visibility</p:attrName>
                                        </p:attrNameLst>
                                      </p:cBhvr>
                                      <p:to>
                                        <p:strVal val="visible"/>
                                      </p:to>
                                    </p:set>
                                    <p:animEffect transition="in" filter="plus(in)">
                                      <p:cBhvr>
                                        <p:cTn id="44" dur="2000"/>
                                        <p:tgtEl>
                                          <p:spTgt spid="3">
                                            <p:graphicEl>
                                              <a:dgm id="{650A101D-05AE-4E8A-886B-072CFB896425}"/>
                                            </p:graphicEl>
                                          </p:spTgt>
                                        </p:tgtEl>
                                      </p:cBhvr>
                                    </p:animEffect>
                                  </p:childTnLst>
                                </p:cTn>
                              </p:par>
                              <p:par>
                                <p:cTn id="45" presetID="13" presetClass="entr" presetSubtype="16" fill="hold" grpId="0" nodeType="withEffect">
                                  <p:stCondLst>
                                    <p:cond delay="0"/>
                                  </p:stCondLst>
                                  <p:childTnLst>
                                    <p:set>
                                      <p:cBhvr>
                                        <p:cTn id="46" dur="1" fill="hold">
                                          <p:stCondLst>
                                            <p:cond delay="0"/>
                                          </p:stCondLst>
                                        </p:cTn>
                                        <p:tgtEl>
                                          <p:spTgt spid="3">
                                            <p:graphicEl>
                                              <a:dgm id="{11BB6A61-3237-4BFC-8906-3E91D412B0D6}"/>
                                            </p:graphicEl>
                                          </p:spTgt>
                                        </p:tgtEl>
                                        <p:attrNameLst>
                                          <p:attrName>style.visibility</p:attrName>
                                        </p:attrNameLst>
                                      </p:cBhvr>
                                      <p:to>
                                        <p:strVal val="visible"/>
                                      </p:to>
                                    </p:set>
                                    <p:animEffect transition="in" filter="plus(in)">
                                      <p:cBhvr>
                                        <p:cTn id="47" dur="2000"/>
                                        <p:tgtEl>
                                          <p:spTgt spid="3">
                                            <p:graphicEl>
                                              <a:dgm id="{11BB6A61-3237-4BFC-8906-3E91D412B0D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err="1" smtClean="0">
                <a:latin typeface="Times New Roman" pitchFamily="18" charset="0"/>
                <a:cs typeface="Times New Roman" pitchFamily="18" charset="0"/>
              </a:rPr>
              <a:t>Nhân</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dân</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trong</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hệ</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thống</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chính</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trị</a:t>
            </a:r>
            <a:endParaRPr lang="en-US" sz="4000"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algn="just"/>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nay ở </a:t>
            </a:r>
            <a:r>
              <a:rPr lang="en-US" dirty="0" err="1" smtClean="0">
                <a:latin typeface="Times New Roman" pitchFamily="18" charset="0"/>
                <a:cs typeface="Times New Roman" pitchFamily="18" charset="0"/>
              </a:rPr>
              <a:t>Việt</a:t>
            </a:r>
            <a:r>
              <a:rPr lang="en-US" dirty="0" smtClean="0">
                <a:latin typeface="Times New Roman" pitchFamily="18" charset="0"/>
                <a:cs typeface="Times New Roman" pitchFamily="18" charset="0"/>
              </a:rPr>
              <a:t> Nam. </a:t>
            </a:r>
            <a:r>
              <a:rPr lang="en-US" dirty="0" err="1" smtClean="0">
                <a:latin typeface="Times New Roman" pitchFamily="18" charset="0"/>
                <a:cs typeface="Times New Roman" pitchFamily="18" charset="0"/>
              </a:rPr>
              <a:t>Mọi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dưới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Việt</a:t>
            </a:r>
            <a:r>
              <a:rPr lang="en-US" dirty="0" smtClean="0">
                <a:latin typeface="Times New Roman" pitchFamily="18" charset="0"/>
                <a:cs typeface="Times New Roman" pitchFamily="18" charset="0"/>
              </a:rPr>
              <a:t> Nam.</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latin typeface="Times New Roman" pitchFamily="18" charset="0"/>
                <a:cs typeface="Times New Roman" pitchFamily="18" charset="0"/>
              </a:rPr>
              <a:t>Hiến</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Pháp</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371600"/>
            <a:ext cx="8153400" cy="4754563"/>
          </a:xfrm>
        </p:spPr>
        <p:txBody>
          <a:bodyPr>
            <a:normAutofit fontScale="85000" lnSpcReduction="10000"/>
          </a:bodyPr>
          <a:lstStyle/>
          <a:p>
            <a:pPr algn="just"/>
            <a:r>
              <a:rPr lang="en-US" dirty="0" err="1" smtClean="0">
                <a:latin typeface="Times New Roman" pitchFamily="18" charset="0"/>
                <a:cs typeface="Times New Roman" pitchFamily="18" charset="0"/>
              </a:rPr>
              <a:t>Hiến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Việt</a:t>
            </a:r>
            <a:r>
              <a:rPr lang="en-US" dirty="0" smtClean="0">
                <a:latin typeface="Times New Roman" pitchFamily="18" charset="0"/>
                <a:cs typeface="Times New Roman" pitchFamily="18" charset="0"/>
              </a:rPr>
              <a:t> Nam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nay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VIII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a:t>
            </a:r>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1992 (</a:t>
            </a:r>
            <a:r>
              <a:rPr lang="en-US" dirty="0" err="1" smtClean="0">
                <a:latin typeface="Times New Roman" pitchFamily="18" charset="0"/>
                <a:cs typeface="Times New Roman" pitchFamily="18" charset="0"/>
              </a:rPr>
              <a:t>bổ</a:t>
            </a:r>
            <a:r>
              <a:rPr lang="en-US" dirty="0" smtClean="0">
                <a:latin typeface="Times New Roman" pitchFamily="18" charset="0"/>
                <a:cs typeface="Times New Roman" pitchFamily="18" charset="0"/>
              </a:rPr>
              <a:t> sung,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2001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a:t>
            </a:r>
            <a:r>
              <a:rPr lang="en-US" dirty="0" smtClean="0">
                <a:latin typeface="Times New Roman" pitchFamily="18" charset="0"/>
                <a:cs typeface="Times New Roman" pitchFamily="18" charset="0"/>
              </a:rPr>
              <a:t> 10 </a:t>
            </a:r>
            <a:r>
              <a:rPr lang="en-US" dirty="0" err="1" smtClean="0">
                <a:latin typeface="Times New Roman" pitchFamily="18" charset="0"/>
                <a:cs typeface="Times New Roman" pitchFamily="18" charset="0"/>
              </a:rPr>
              <a:t>Quốc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Hiến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1992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thừa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(1946, 1959, 1980).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1992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Việt</a:t>
            </a:r>
            <a:r>
              <a:rPr lang="en-US" dirty="0" smtClean="0">
                <a:latin typeface="Times New Roman" pitchFamily="18" charset="0"/>
                <a:cs typeface="Times New Roman" pitchFamily="18" charset="0"/>
              </a:rPr>
              <a:t> Nam. </a:t>
            </a:r>
            <a:r>
              <a:rPr lang="en-US" dirty="0" err="1" smtClean="0">
                <a:latin typeface="Times New Roman" pitchFamily="18" charset="0"/>
                <a:cs typeface="Times New Roman" pitchFamily="18" charset="0"/>
              </a:rPr>
              <a:t>Hiến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1992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Việt</a:t>
            </a:r>
            <a:r>
              <a:rPr lang="en-US" dirty="0" smtClean="0">
                <a:latin typeface="Times New Roman" pitchFamily="18" charset="0"/>
                <a:cs typeface="Times New Roman" pitchFamily="18" charset="0"/>
              </a:rPr>
              <a:t> Nam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r>
              <a:rPr lang="en-US" dirty="0" smtClean="0">
                <a:latin typeface="Times New Roman" pitchFamily="18" charset="0"/>
                <a:cs typeface="Times New Roman" pitchFamily="18" charset="0"/>
              </a:rPr>
              <a:t> XHCN,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chủ</a:t>
            </a:r>
            <a:r>
              <a:rPr lang="en-US" dirty="0" smtClean="0">
                <a:latin typeface="Times New Roman" pitchFamily="18" charset="0"/>
                <a:cs typeface="Times New Roman" pitchFamily="18" charset="0"/>
              </a:rPr>
              <a:t> XHCN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do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3400" y="0"/>
            <a:ext cx="8153400" cy="1417638"/>
          </a:xfrm>
        </p:spPr>
        <p:txBody>
          <a:bodyPr>
            <a:normAutofit/>
          </a:bodyPr>
          <a:lstStyle/>
          <a:p>
            <a:pPr eaLnBrk="1" hangingPunct="1">
              <a:defRPr/>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0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0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endParaRPr lang="en-US" sz="2000" dirty="0" smtClean="0">
              <a:latin typeface="Times New Roman" pitchFamily="18" charset="0"/>
              <a:cs typeface="Times New Roman" pitchFamily="18" charset="0"/>
            </a:endParaRPr>
          </a:p>
        </p:txBody>
      </p:sp>
      <p:sp>
        <p:nvSpPr>
          <p:cNvPr id="10243" name="Content Placeholder 2"/>
          <p:cNvSpPr>
            <a:spLocks noGrp="1"/>
          </p:cNvSpPr>
          <p:nvPr>
            <p:ph idx="1"/>
          </p:nvPr>
        </p:nvSpPr>
        <p:spPr>
          <a:xfrm>
            <a:off x="304800" y="1066800"/>
            <a:ext cx="8839200" cy="5791200"/>
          </a:xfrm>
        </p:spPr>
        <p:txBody>
          <a:bodyPr/>
          <a:lstStyle/>
          <a:p>
            <a:pPr marL="514350" indent="-514350" eaLnBrk="1" hangingPunct="1">
              <a:buFont typeface="Wingdings 2" pitchFamily="18" charset="2"/>
              <a:buNone/>
              <a:defRPr/>
            </a:pPr>
            <a:r>
              <a:rPr lang="en-US" sz="2400" dirty="0" smtClean="0">
                <a:solidFill>
                  <a:schemeClr val="bg1"/>
                </a:solidFill>
                <a:latin typeface="Times New Roman" pitchFamily="18" charset="0"/>
                <a:cs typeface="Times New Roman" pitchFamily="18" charset="0"/>
              </a:rPr>
              <a:t>2. </a:t>
            </a:r>
            <a:r>
              <a:rPr lang="en-US" sz="2400" dirty="0" err="1" smtClean="0">
                <a:solidFill>
                  <a:schemeClr val="bg1"/>
                </a:solidFill>
                <a:latin typeface="Times New Roman" pitchFamily="18" charset="0"/>
                <a:cs typeface="Times New Roman" pitchFamily="18" charset="0"/>
              </a:rPr>
              <a:t>Hoàn</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cảnh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lịch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sử</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và</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chủ</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tr</a:t>
            </a:r>
            <a:r>
              <a:rPr lang="vi-VN" sz="2400" dirty="0" smtClean="0">
                <a:solidFill>
                  <a:schemeClr val="bg1"/>
                </a:solidFill>
                <a:latin typeface="Times New Roman" pitchFamily="18" charset="0"/>
                <a:cs typeface="Times New Roman" pitchFamily="18" charset="0"/>
              </a:rPr>
              <a:t>ươ</a:t>
            </a:r>
            <a:r>
              <a:rPr lang="en-US" sz="2400" dirty="0" err="1" smtClean="0">
                <a:solidFill>
                  <a:schemeClr val="bg1"/>
                </a:solidFill>
                <a:latin typeface="Times New Roman" pitchFamily="18" charset="0"/>
                <a:cs typeface="Times New Roman" pitchFamily="18" charset="0"/>
              </a:rPr>
              <a:t>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xây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dựng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hệ</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thống</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chính</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trị</a:t>
            </a:r>
            <a:r>
              <a:rPr lang="en-US" sz="2400" dirty="0" smtClean="0">
                <a:solidFill>
                  <a:schemeClr val="bg1"/>
                </a:solidFill>
                <a:latin typeface="Times New Roman" pitchFamily="18" charset="0"/>
                <a:cs typeface="Times New Roman" pitchFamily="18" charset="0"/>
              </a:rPr>
              <a:t>. </a:t>
            </a:r>
          </a:p>
          <a:p>
            <a:pPr marL="514350" indent="-514350" eaLnBrk="1" hangingPunct="1">
              <a:buFont typeface="Wingdings 2" pitchFamily="18" charset="2"/>
              <a:buNone/>
              <a:defRPr/>
            </a:pPr>
            <a:r>
              <a:rPr lang="en-US" sz="2400" dirty="0" smtClean="0">
                <a:latin typeface="Times New Roman" pitchFamily="18" charset="0"/>
                <a:cs typeface="Times New Roman" pitchFamily="18" charset="0"/>
              </a:rPr>
              <a:t>	a.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a:t>
            </a:r>
            <a:r>
              <a:rPr lang="en-US" sz="2400" dirty="0" err="1" smtClean="0">
                <a:latin typeface="Times New Roman" pitchFamily="18" charset="0"/>
                <a:cs typeface="Times New Roman" pitchFamily="18" charset="0"/>
              </a:rPr>
              <a:t>oạn</a:t>
            </a:r>
            <a:r>
              <a:rPr lang="en-US" sz="2400" dirty="0" smtClean="0">
                <a:latin typeface="Times New Roman" pitchFamily="18" charset="0"/>
                <a:cs typeface="Times New Roman" pitchFamily="18" charset="0"/>
              </a:rPr>
              <a:t> 1945 – 1954)</a:t>
            </a:r>
          </a:p>
          <a:p>
            <a:pPr marL="0" indent="0" eaLnBrk="1" hangingPunct="1">
              <a:buFont typeface="Wingdings 2" pitchFamily="18" charset="2"/>
              <a:buNone/>
              <a:defRPr/>
            </a:pPr>
            <a:r>
              <a:rPr lang="en-US" sz="2400" i="1" dirty="0" smtClean="0">
                <a:latin typeface="Times New Roman" pitchFamily="18" charset="0"/>
                <a:cs typeface="Times New Roman" pitchFamily="18" charset="0"/>
              </a:rPr>
              <a:t>	</a:t>
            </a:r>
            <a:r>
              <a:rPr lang="en-US" sz="2400" i="1" dirty="0" smtClean="0">
                <a:solidFill>
                  <a:schemeClr val="tx2">
                    <a:lumMod val="60000"/>
                    <a:lumOff val="40000"/>
                  </a:schemeClr>
                </a:solidFill>
                <a:latin typeface="Times New Roman" pitchFamily="18" charset="0"/>
                <a:cs typeface="Times New Roman" pitchFamily="18" charset="0"/>
              </a:rPr>
              <a:t>- </a:t>
            </a:r>
            <a:r>
              <a:rPr lang="en-US" sz="2400" i="1" dirty="0" err="1" smtClean="0">
                <a:solidFill>
                  <a:schemeClr val="tx2">
                    <a:lumMod val="60000"/>
                    <a:lumOff val="40000"/>
                  </a:schemeClr>
                </a:solidFill>
                <a:latin typeface="Times New Roman" pitchFamily="18" charset="0"/>
                <a:cs typeface="Times New Roman" pitchFamily="18" charset="0"/>
              </a:rPr>
              <a:t>Hoàn</a:t>
            </a:r>
            <a:r>
              <a:rPr lang="en-US" sz="2400" i="1" dirty="0" smtClean="0">
                <a:solidFill>
                  <a:schemeClr val="tx2">
                    <a:lumMod val="60000"/>
                    <a:lumOff val="40000"/>
                  </a:schemeClr>
                </a:solidFill>
                <a:latin typeface="Times New Roman" pitchFamily="18" charset="0"/>
                <a:cs typeface="Times New Roman" pitchFamily="18" charset="0"/>
              </a:rPr>
              <a:t> </a:t>
            </a:r>
            <a:r>
              <a:rPr lang="en-US" sz="2400" i="1" dirty="0" err="1" smtClean="0">
                <a:solidFill>
                  <a:schemeClr val="tx2">
                    <a:lumMod val="60000"/>
                    <a:lumOff val="40000"/>
                  </a:schemeClr>
                </a:solidFill>
                <a:latin typeface="Times New Roman" pitchFamily="18" charset="0"/>
                <a:cs typeface="Times New Roman" pitchFamily="18" charset="0"/>
              </a:rPr>
              <a:t>cảnh</a:t>
            </a:r>
            <a:r>
              <a:rPr lang="en-US" sz="2400" i="1" dirty="0" smtClean="0">
                <a:solidFill>
                  <a:schemeClr val="tx2">
                    <a:lumMod val="60000"/>
                    <a:lumOff val="40000"/>
                  </a:schemeClr>
                </a:solidFill>
                <a:latin typeface="Times New Roman" pitchFamily="18" charset="0"/>
                <a:cs typeface="Times New Roman" pitchFamily="18" charset="0"/>
              </a:rPr>
              <a:t> </a:t>
            </a:r>
            <a:r>
              <a:rPr lang="en-US" sz="2400" i="1" dirty="0" err="1" smtClean="0">
                <a:solidFill>
                  <a:schemeClr val="tx2">
                    <a:lumMod val="60000"/>
                    <a:lumOff val="40000"/>
                  </a:schemeClr>
                </a:solidFill>
                <a:latin typeface="Times New Roman" pitchFamily="18" charset="0"/>
                <a:cs typeface="Times New Roman" pitchFamily="18" charset="0"/>
              </a:rPr>
              <a:t>ra</a:t>
            </a:r>
            <a:r>
              <a:rPr lang="en-US" sz="2400" i="1" dirty="0" smtClean="0">
                <a:solidFill>
                  <a:schemeClr val="tx2">
                    <a:lumMod val="60000"/>
                    <a:lumOff val="40000"/>
                  </a:schemeClr>
                </a:solidFill>
                <a:latin typeface="Times New Roman" pitchFamily="18" charset="0"/>
                <a:cs typeface="Times New Roman" pitchFamily="18" charset="0"/>
              </a:rPr>
              <a:t> </a:t>
            </a:r>
            <a:r>
              <a:rPr lang="en-US" sz="2400" i="1" dirty="0" err="1" smtClean="0">
                <a:solidFill>
                  <a:schemeClr val="tx2">
                    <a:lumMod val="60000"/>
                    <a:lumOff val="40000"/>
                  </a:schemeClr>
                </a:solidFill>
                <a:latin typeface="Times New Roman" pitchFamily="18" charset="0"/>
                <a:cs typeface="Times New Roman" pitchFamily="18" charset="0"/>
              </a:rPr>
              <a:t>đời</a:t>
            </a:r>
            <a:r>
              <a:rPr lang="en-US" sz="2400" i="1" dirty="0" smtClean="0">
                <a:solidFill>
                  <a:schemeClr val="tx2">
                    <a:lumMod val="60000"/>
                    <a:lumOff val="40000"/>
                  </a:schemeClr>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tháng</a:t>
            </a:r>
            <a:r>
              <a:rPr lang="en-US" sz="2400" dirty="0" smtClean="0">
                <a:latin typeface="Times New Roman" pitchFamily="18" charset="0"/>
                <a:cs typeface="Times New Roman" pitchFamily="18" charset="0"/>
              </a:rPr>
              <a:t> 8 - 1945</a:t>
            </a:r>
          </a:p>
          <a:p>
            <a:pPr>
              <a:buFont typeface="Wingdings 2" pitchFamily="18" charset="2"/>
              <a:buNone/>
              <a:defRPr/>
            </a:pPr>
            <a:r>
              <a:rPr lang="en-US" dirty="0" smtClean="0"/>
              <a:t>		</a:t>
            </a:r>
          </a:p>
          <a:p>
            <a:pPr marL="514350" indent="-514350" eaLnBrk="1" hangingPunct="1">
              <a:buFont typeface="Wingdings 2" pitchFamily="18" charset="2"/>
              <a:buNone/>
              <a:defRPr/>
            </a:pPr>
            <a:endParaRPr lang="en-US" dirty="0" smtClean="0"/>
          </a:p>
        </p:txBody>
      </p:sp>
      <p:pic>
        <p:nvPicPr>
          <p:cNvPr id="9" name="Picture 8" descr="4-chot"/>
          <p:cNvPicPr/>
          <p:nvPr/>
        </p:nvPicPr>
        <p:blipFill>
          <a:blip r:embed="rId3"/>
          <a:srcRect/>
          <a:stretch>
            <a:fillRect/>
          </a:stretch>
        </p:blipFill>
        <p:spPr bwMode="auto">
          <a:xfrm>
            <a:off x="152400" y="2743200"/>
            <a:ext cx="4495800" cy="2590800"/>
          </a:xfrm>
          <a:prstGeom prst="rect">
            <a:avLst/>
          </a:prstGeom>
          <a:noFill/>
          <a:ln w="9525">
            <a:noFill/>
            <a:miter lim="800000"/>
            <a:headEnd/>
            <a:tailEnd/>
          </a:ln>
        </p:spPr>
      </p:pic>
      <p:sp>
        <p:nvSpPr>
          <p:cNvPr id="10" name="Rectangle 9"/>
          <p:cNvSpPr/>
          <p:nvPr/>
        </p:nvSpPr>
        <p:spPr>
          <a:xfrm>
            <a:off x="0" y="5334000"/>
            <a:ext cx="4724400" cy="646331"/>
          </a:xfrm>
          <a:prstGeom prst="rect">
            <a:avLst/>
          </a:prstGeom>
        </p:spPr>
        <p:txBody>
          <a:bodyPr wrap="square">
            <a:spAutoFit/>
          </a:bodyPr>
          <a:lstStyle/>
          <a:p>
            <a:pPr algn="ctr"/>
            <a:r>
              <a:rPr lang="en-US" i="1" dirty="0" err="1" smtClean="0">
                <a:latin typeface="Times New Roman" pitchFamily="18" charset="0"/>
                <a:cs typeface="Times New Roman" pitchFamily="18" charset="0"/>
              </a:rPr>
              <a:t>Nhân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dân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Hà</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Nội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bỏ</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phiếu</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bầu</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Quốc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hội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khóa</a:t>
            </a:r>
            <a:r>
              <a:rPr lang="en-US" i="1" dirty="0" smtClean="0">
                <a:latin typeface="Times New Roman" pitchFamily="18" charset="0"/>
                <a:cs typeface="Times New Roman" pitchFamily="18" charset="0"/>
              </a:rPr>
              <a:t> I  </a:t>
            </a:r>
            <a:r>
              <a:rPr lang="en-US" i="1" dirty="0" err="1" smtClean="0">
                <a:latin typeface="Times New Roman" pitchFamily="18" charset="0"/>
                <a:cs typeface="Times New Roman" pitchFamily="18" charset="0"/>
              </a:rPr>
              <a:t>ngày</a:t>
            </a:r>
            <a:r>
              <a:rPr lang="en-US" i="1" dirty="0" smtClean="0">
                <a:latin typeface="Times New Roman" pitchFamily="18" charset="0"/>
                <a:cs typeface="Times New Roman" pitchFamily="18" charset="0"/>
              </a:rPr>
              <a:t> 6-1-1946</a:t>
            </a:r>
            <a:endParaRPr lang="en-US" dirty="0"/>
          </a:p>
        </p:txBody>
      </p:sp>
      <p:pic>
        <p:nvPicPr>
          <p:cNvPr id="11" name="Picture 10" descr="Cac%20dai%20bieu%20QH%20dau%20tien"/>
          <p:cNvPicPr/>
          <p:nvPr/>
        </p:nvPicPr>
        <p:blipFill>
          <a:blip r:embed="rId4"/>
          <a:srcRect/>
          <a:stretch>
            <a:fillRect/>
          </a:stretch>
        </p:blipFill>
        <p:spPr bwMode="auto">
          <a:xfrm>
            <a:off x="4800600" y="2743200"/>
            <a:ext cx="4343400" cy="2971800"/>
          </a:xfrm>
          <a:prstGeom prst="rect">
            <a:avLst/>
          </a:prstGeom>
          <a:noFill/>
          <a:ln w="9525">
            <a:noFill/>
            <a:miter lim="800000"/>
            <a:headEnd/>
            <a:tailEnd/>
          </a:ln>
        </p:spPr>
      </p:pic>
      <p:sp>
        <p:nvSpPr>
          <p:cNvPr id="12" name="Rectangle 11"/>
          <p:cNvSpPr/>
          <p:nvPr/>
        </p:nvSpPr>
        <p:spPr>
          <a:xfrm>
            <a:off x="4572000" y="5715000"/>
            <a:ext cx="4572000" cy="923330"/>
          </a:xfrm>
          <a:prstGeom prst="rect">
            <a:avLst/>
          </a:prstGeom>
        </p:spPr>
        <p:txBody>
          <a:bodyPr>
            <a:spAutoFit/>
          </a:bodyPr>
          <a:lstStyle/>
          <a:p>
            <a:pPr algn="ctr">
              <a:buNone/>
            </a:pP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đại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biểu</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Quốc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hội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khóa</a:t>
            </a:r>
            <a:r>
              <a:rPr lang="en-US" i="1" dirty="0" smtClean="0">
                <a:latin typeface="Times New Roman" pitchFamily="18" charset="0"/>
                <a:cs typeface="Times New Roman" pitchFamily="18" charset="0"/>
              </a:rPr>
              <a:t> I </a:t>
            </a:r>
          </a:p>
          <a:p>
            <a:pPr algn="ctr">
              <a:buNone/>
            </a:pPr>
            <a:r>
              <a:rPr lang="en-US" i="1" dirty="0" err="1" smtClean="0">
                <a:latin typeface="Times New Roman" pitchFamily="18" charset="0"/>
                <a:cs typeface="Times New Roman" pitchFamily="18" charset="0"/>
              </a:rPr>
              <a:t>từ</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trái</a:t>
            </a:r>
            <a:r>
              <a:rPr lang="en-US" i="1" dirty="0" smtClean="0">
                <a:latin typeface="Times New Roman" pitchFamily="18" charset="0"/>
                <a:cs typeface="Times New Roman" pitchFamily="18" charset="0"/>
              </a:rPr>
              <a:t> sang </a:t>
            </a:r>
            <a:r>
              <a:rPr lang="en-US" i="1" dirty="0" err="1" smtClean="0">
                <a:latin typeface="Times New Roman" pitchFamily="18" charset="0"/>
                <a:cs typeface="Times New Roman" pitchFamily="18" charset="0"/>
              </a:rPr>
              <a:t>phải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Nguyễn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Văn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Bùi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Bằng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Đoàn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Tôn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Đức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Thắng</a:t>
            </a:r>
            <a:r>
              <a:rPr lang="en-US" i="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9.jpg"/>
          <p:cNvPicPr>
            <a:picLocks noGrp="1" noChangeAspect="1"/>
          </p:cNvPicPr>
          <p:nvPr>
            <p:ph idx="1"/>
          </p:nvPr>
        </p:nvPicPr>
        <p:blipFill>
          <a:blip r:embed="rId3"/>
          <a:srcRect l="1515" t="11501" r="1515"/>
          <a:stretch>
            <a:fillRect/>
          </a:stretch>
        </p:blipFill>
        <p:spPr>
          <a:xfrm>
            <a:off x="0" y="0"/>
            <a:ext cx="6705600" cy="3812973"/>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457200" y="4038600"/>
            <a:ext cx="4572000" cy="1077218"/>
          </a:xfrm>
          <a:prstGeom prst="rect">
            <a:avLst/>
          </a:prstGeom>
        </p:spPr>
        <p:txBody>
          <a:bodyPr wrap="square">
            <a:spAutoFit/>
          </a:bodyPr>
          <a:lstStyle/>
          <a:p>
            <a:pPr marL="342900" indent="-342900" algn="ctr" eaLnBrk="0" hangingPunct="0">
              <a:defRPr/>
            </a:pP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Chính</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phủ</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nước</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Việt</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Nam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dân</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chủ</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cộng</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hòa</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ra</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mắt</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quốc</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dân</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đồng</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bào</a:t>
            </a:r>
            <a:r>
              <a:rPr lang="en-US" sz="20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(3/11/1946</a:t>
            </a:r>
            <a:r>
              <a:rPr lang="en-US" sz="2400"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a:t>
            </a:r>
            <a:endParaRPr lang="en-US" sz="2400" dirty="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8" name="Picture 7" descr="Cac_ung_cu_vien_dai_bieu_Quoc_hoi_khoa_I_trong_le_ra_mat_cu_tri_tai_Viet_Nam_hoc_xa_nay_la_truong_Dai_hoc_Bach_khoa_Ha_Noi">
            <a:hlinkClick r:id="rId4"/>
          </p:cNvPr>
          <p:cNvPicPr/>
          <p:nvPr/>
        </p:nvPicPr>
        <p:blipFill>
          <a:blip r:embed="rId5"/>
          <a:srcRect/>
          <a:stretch>
            <a:fillRect/>
          </a:stretch>
        </p:blipFill>
        <p:spPr bwMode="auto">
          <a:xfrm>
            <a:off x="5410200" y="3352800"/>
            <a:ext cx="3733800" cy="2895600"/>
          </a:xfrm>
          <a:prstGeom prst="rect">
            <a:avLst/>
          </a:prstGeom>
          <a:noFill/>
          <a:ln w="9525">
            <a:noFill/>
            <a:miter lim="800000"/>
            <a:headEnd/>
            <a:tailEnd/>
          </a:ln>
        </p:spPr>
      </p:pic>
      <p:sp>
        <p:nvSpPr>
          <p:cNvPr id="10" name="Rectangle 9"/>
          <p:cNvSpPr/>
          <p:nvPr/>
        </p:nvSpPr>
        <p:spPr>
          <a:xfrm>
            <a:off x="4648200" y="6172200"/>
            <a:ext cx="4495800" cy="646331"/>
          </a:xfrm>
          <a:prstGeom prst="rect">
            <a:avLst/>
          </a:prstGeom>
        </p:spPr>
        <p:txBody>
          <a:bodyPr wrap="square">
            <a:spAutoFit/>
          </a:bodyPr>
          <a:lstStyle/>
          <a:p>
            <a:pPr algn="ct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QH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I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lễ</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cử</a:t>
            </a:r>
            <a:r>
              <a:rPr lang="en-US" dirty="0" smtClean="0">
                <a:latin typeface="Times New Roman" pitchFamily="18" charset="0"/>
                <a:cs typeface="Times New Roman" pitchFamily="18" charset="0"/>
              </a:rPr>
              <a:t> tri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Việt</a:t>
            </a:r>
            <a:r>
              <a:rPr lang="en-US" dirty="0" smtClean="0">
                <a:latin typeface="Times New Roman" pitchFamily="18" charset="0"/>
                <a:cs typeface="Times New Roman" pitchFamily="18" charset="0"/>
              </a:rPr>
              <a:t> Nam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Đh.BKHN</a:t>
            </a:r>
            <a:r>
              <a:rPr lang="en-US" dirty="0" smtClean="0">
                <a:latin typeface="Times New Roman" pitchFamily="18"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0" y="0"/>
            <a:ext cx="4953000" cy="6400800"/>
          </a:xfrm>
        </p:spPr>
        <p:txBody>
          <a:bodyPr>
            <a:noAutofit/>
          </a:bodyPr>
          <a:lstStyle/>
          <a:p>
            <a:pPr algn="just"/>
            <a:endParaRPr lang="en-US" sz="2200" dirty="0"/>
          </a:p>
        </p:txBody>
      </p:sp>
      <p:sp>
        <p:nvSpPr>
          <p:cNvPr id="3" name="Content Placeholder 2"/>
          <p:cNvSpPr>
            <a:spLocks noGrp="1"/>
          </p:cNvSpPr>
          <p:nvPr>
            <p:ph idx="1"/>
          </p:nvPr>
        </p:nvSpPr>
        <p:spPr>
          <a:xfrm>
            <a:off x="4267200" y="228600"/>
            <a:ext cx="4343400" cy="5943600"/>
          </a:xfrm>
        </p:spPr>
        <p:txBody>
          <a:bodyPr>
            <a:normAutofit fontScale="55000" lnSpcReduction="20000"/>
          </a:bodyPr>
          <a:lstStyle/>
          <a:p>
            <a:pPr algn="just">
              <a:buNone/>
            </a:pPr>
            <a:r>
              <a:rPr lang="en-US" sz="3500" dirty="0" smtClean="0">
                <a:latin typeface="Times New Roman" pitchFamily="18" charset="0"/>
                <a:cs typeface="Times New Roman" pitchFamily="18" charset="0"/>
              </a:rPr>
              <a:t>     Theo PGS-NGND </a:t>
            </a:r>
            <a:r>
              <a:rPr lang="en-US" sz="3500" dirty="0" err="1" smtClean="0">
                <a:latin typeface="Times New Roman" pitchFamily="18" charset="0"/>
                <a:cs typeface="Times New Roman" pitchFamily="18" charset="0"/>
              </a:rPr>
              <a:t>Lê</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Mậu</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Hãn</a:t>
            </a:r>
            <a:r>
              <a:rPr lang="en-US" sz="3500"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nói</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tới</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Hiến</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pháp</a:t>
            </a:r>
            <a:r>
              <a:rPr lang="en-US" sz="3500" i="1" dirty="0" smtClean="0">
                <a:latin typeface="Times New Roman" pitchFamily="18" charset="0"/>
                <a:cs typeface="Times New Roman" pitchFamily="18" charset="0"/>
              </a:rPr>
              <a:t> 1946 </a:t>
            </a:r>
            <a:r>
              <a:rPr lang="en-US" sz="3500" i="1" dirty="0" err="1" smtClean="0">
                <a:latin typeface="Times New Roman" pitchFamily="18" charset="0"/>
                <a:cs typeface="Times New Roman" pitchFamily="18" charset="0"/>
              </a:rPr>
              <a:t>là</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phải</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nói</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tới</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Hồ</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Chí</a:t>
            </a:r>
            <a:r>
              <a:rPr lang="en-US" sz="3500" i="1" dirty="0" smtClean="0">
                <a:latin typeface="Times New Roman" pitchFamily="18" charset="0"/>
                <a:cs typeface="Times New Roman" pitchFamily="18" charset="0"/>
              </a:rPr>
              <a:t> Minh </a:t>
            </a:r>
            <a:r>
              <a:rPr lang="en-US" sz="3500" i="1" dirty="0" err="1" smtClean="0">
                <a:latin typeface="Times New Roman" pitchFamily="18" charset="0"/>
                <a:cs typeface="Times New Roman" pitchFamily="18" charset="0"/>
              </a:rPr>
              <a:t>và</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cuộc</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Tổng</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tuyển</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cử</a:t>
            </a:r>
            <a:r>
              <a:rPr lang="en-US" sz="3500" i="1" dirty="0" smtClean="0">
                <a:latin typeface="Times New Roman" pitchFamily="18" charset="0"/>
                <a:cs typeface="Times New Roman" pitchFamily="18" charset="0"/>
              </a:rPr>
              <a:t> 1946</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Bản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hiến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pháp</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đầu</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tiên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của</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Việt</a:t>
            </a:r>
            <a:r>
              <a:rPr lang="en-US" sz="3500" dirty="0" smtClean="0">
                <a:latin typeface="Times New Roman" pitchFamily="18" charset="0"/>
                <a:cs typeface="Times New Roman" pitchFamily="18" charset="0"/>
              </a:rPr>
              <a:t> Nam </a:t>
            </a:r>
            <a:r>
              <a:rPr lang="en-US" sz="3500" dirty="0" err="1" smtClean="0">
                <a:latin typeface="Times New Roman" pitchFamily="18" charset="0"/>
                <a:cs typeface="Times New Roman" pitchFamily="18" charset="0"/>
              </a:rPr>
              <a:t>ra</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đời</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năm</a:t>
            </a:r>
            <a:r>
              <a:rPr lang="en-US" sz="3500" dirty="0" smtClean="0">
                <a:latin typeface="Times New Roman" pitchFamily="18" charset="0"/>
                <a:cs typeface="Times New Roman" pitchFamily="18" charset="0"/>
              </a:rPr>
              <a:t> 1946 </a:t>
            </a:r>
            <a:r>
              <a:rPr lang="en-US" sz="3500" dirty="0" err="1" smtClean="0">
                <a:latin typeface="Times New Roman" pitchFamily="18" charset="0"/>
                <a:cs typeface="Times New Roman" pitchFamily="18" charset="0"/>
              </a:rPr>
              <a:t>nhưng</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tư</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tưởng</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của</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Hồ</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Chí</a:t>
            </a:r>
            <a:r>
              <a:rPr lang="en-US" sz="3500" dirty="0" smtClean="0">
                <a:latin typeface="Times New Roman" pitchFamily="18" charset="0"/>
                <a:cs typeface="Times New Roman" pitchFamily="18" charset="0"/>
              </a:rPr>
              <a:t> Minh </a:t>
            </a:r>
            <a:r>
              <a:rPr lang="en-US" sz="3500" dirty="0" err="1" smtClean="0">
                <a:latin typeface="Times New Roman" pitchFamily="18" charset="0"/>
                <a:cs typeface="Times New Roman" pitchFamily="18" charset="0"/>
              </a:rPr>
              <a:t>về</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một</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nhà</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nước</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dân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chủ</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cộng</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hòa</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một</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chính</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quyền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của</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toàn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dân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thì</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đã</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hình</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thành</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từ</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rất</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lâu</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trước</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đó</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Ngay</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từ</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năm</a:t>
            </a:r>
            <a:r>
              <a:rPr lang="en-US" sz="3500" dirty="0" smtClean="0">
                <a:latin typeface="Times New Roman" pitchFamily="18" charset="0"/>
                <a:cs typeface="Times New Roman" pitchFamily="18" charset="0"/>
              </a:rPr>
              <a:t> 1919, </a:t>
            </a:r>
            <a:r>
              <a:rPr lang="en-US" sz="3500" dirty="0" err="1" smtClean="0">
                <a:latin typeface="Times New Roman" pitchFamily="18" charset="0"/>
                <a:cs typeface="Times New Roman" pitchFamily="18" charset="0"/>
              </a:rPr>
              <a:t>khi</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gửi</a:t>
            </a:r>
            <a:r>
              <a:rPr lang="en-US" sz="3500"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Bản</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yêu</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sách</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của</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nhân</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dân</a:t>
            </a:r>
            <a:r>
              <a:rPr lang="en-US" sz="3500" i="1" dirty="0" smtClean="0">
                <a:latin typeface="Times New Roman" pitchFamily="18" charset="0"/>
                <a:cs typeface="Times New Roman" pitchFamily="18" charset="0"/>
              </a:rPr>
              <a:t> An Nam</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đến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Hội</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nghị</a:t>
            </a:r>
            <a:r>
              <a:rPr lang="en-US" sz="3500" dirty="0" smtClean="0">
                <a:latin typeface="Times New Roman" pitchFamily="18" charset="0"/>
                <a:cs typeface="Times New Roman" pitchFamily="18" charset="0"/>
              </a:rPr>
              <a:t> Versailles, </a:t>
            </a:r>
            <a:r>
              <a:rPr lang="en-US" sz="3500" dirty="0" err="1" smtClean="0">
                <a:latin typeface="Times New Roman" pitchFamily="18" charset="0"/>
                <a:cs typeface="Times New Roman" pitchFamily="18" charset="0"/>
              </a:rPr>
              <a:t>Người</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đã</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thể</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hiện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tư</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tưởng</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lập</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hiến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của</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mình</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Trong</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tám</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điều</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yêu</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sách</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điều</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thứ</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bảy</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yêu</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cầu</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phải</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có</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hiến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pháp</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cho</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nhân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dân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Việt</a:t>
            </a:r>
            <a:r>
              <a:rPr lang="en-US" sz="3500" dirty="0" smtClean="0">
                <a:latin typeface="Times New Roman" pitchFamily="18" charset="0"/>
                <a:cs typeface="Times New Roman" pitchFamily="18" charset="0"/>
              </a:rPr>
              <a:t> Nam: “</a:t>
            </a:r>
            <a:r>
              <a:rPr lang="en-US" sz="3500" i="1" dirty="0" err="1" smtClean="0">
                <a:latin typeface="Times New Roman" pitchFamily="18" charset="0"/>
                <a:cs typeface="Times New Roman" pitchFamily="18" charset="0"/>
              </a:rPr>
              <a:t>Bảy</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xin</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hiến</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pháp</a:t>
            </a:r>
            <a:r>
              <a:rPr lang="en-US" sz="3500" i="1" dirty="0" smtClean="0">
                <a:latin typeface="Times New Roman" pitchFamily="18" charset="0"/>
                <a:cs typeface="Times New Roman" pitchFamily="18" charset="0"/>
              </a:rPr>
              <a:t> ban </a:t>
            </a:r>
            <a:r>
              <a:rPr lang="en-US" sz="3500" i="1" dirty="0" err="1" smtClean="0">
                <a:latin typeface="Times New Roman" pitchFamily="18" charset="0"/>
                <a:cs typeface="Times New Roman" pitchFamily="18" charset="0"/>
              </a:rPr>
              <a:t>hành</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Trăm</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điều</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phải</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có</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thần</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linh</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pháp</a:t>
            </a:r>
            <a:r>
              <a:rPr lang="en-US" sz="3500" i="1" dirty="0" smtClean="0">
                <a:latin typeface="Times New Roman" pitchFamily="18" charset="0"/>
                <a:cs typeface="Times New Roman" pitchFamily="18" charset="0"/>
              </a:rPr>
              <a:t> </a:t>
            </a:r>
            <a:r>
              <a:rPr lang="en-US" sz="3500" i="1" dirty="0" err="1" smtClean="0">
                <a:latin typeface="Times New Roman" pitchFamily="18" charset="0"/>
                <a:cs typeface="Times New Roman" pitchFamily="18" charset="0"/>
              </a:rPr>
              <a:t>quyền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Việt</a:t>
            </a:r>
            <a:r>
              <a:rPr lang="en-US" sz="3500" dirty="0" smtClean="0">
                <a:latin typeface="Times New Roman" pitchFamily="18" charset="0"/>
                <a:cs typeface="Times New Roman" pitchFamily="18" charset="0"/>
              </a:rPr>
              <a:t> Nam </a:t>
            </a:r>
            <a:r>
              <a:rPr lang="en-US" sz="3500" dirty="0" err="1" smtClean="0">
                <a:latin typeface="Times New Roman" pitchFamily="18" charset="0"/>
                <a:cs typeface="Times New Roman" pitchFamily="18" charset="0"/>
              </a:rPr>
              <a:t>yêu</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cầu</a:t>
            </a:r>
            <a:r>
              <a:rPr lang="en-US" sz="3500" dirty="0" smtClean="0">
                <a:latin typeface="Times New Roman" pitchFamily="18" charset="0"/>
                <a:cs typeface="Times New Roman" pitchFamily="18" charset="0"/>
              </a:rPr>
              <a:t> ca - </a:t>
            </a:r>
            <a:r>
              <a:rPr lang="en-US" sz="3500" dirty="0" err="1" smtClean="0">
                <a:latin typeface="Times New Roman" pitchFamily="18" charset="0"/>
                <a:cs typeface="Times New Roman" pitchFamily="18" charset="0"/>
              </a:rPr>
              <a:t>diễn</a:t>
            </a:r>
            <a:r>
              <a:rPr lang="en-US" sz="3500" dirty="0" smtClean="0">
                <a:latin typeface="Times New Roman" pitchFamily="18" charset="0"/>
                <a:cs typeface="Times New Roman" pitchFamily="18" charset="0"/>
              </a:rPr>
              <a:t> ca </a:t>
            </a:r>
            <a:r>
              <a:rPr lang="en-US" sz="3500" dirty="0" err="1" smtClean="0">
                <a:latin typeface="Times New Roman" pitchFamily="18" charset="0"/>
                <a:cs typeface="Times New Roman" pitchFamily="18" charset="0"/>
              </a:rPr>
              <a:t>của</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bản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yêu</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sách</a:t>
            </a:r>
            <a:r>
              <a:rPr lang="en-US" sz="3500" dirty="0" smtClean="0">
                <a:latin typeface="Times New Roman" pitchFamily="18" charset="0"/>
                <a:cs typeface="Times New Roman" pitchFamily="18" charset="0"/>
              </a:rPr>
              <a:t> do </a:t>
            </a:r>
            <a:r>
              <a:rPr lang="en-US" sz="3500" dirty="0" err="1" smtClean="0">
                <a:latin typeface="Times New Roman" pitchFamily="18" charset="0"/>
                <a:cs typeface="Times New Roman" pitchFamily="18" charset="0"/>
              </a:rPr>
              <a:t>Hồ</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Chí</a:t>
            </a:r>
            <a:r>
              <a:rPr lang="en-US" sz="3500" dirty="0" smtClean="0">
                <a:latin typeface="Times New Roman" pitchFamily="18" charset="0"/>
                <a:cs typeface="Times New Roman" pitchFamily="18" charset="0"/>
              </a:rPr>
              <a:t> Minh </a:t>
            </a:r>
            <a:r>
              <a:rPr lang="en-US" sz="3500" dirty="0" err="1" smtClean="0">
                <a:latin typeface="Times New Roman" pitchFamily="18" charset="0"/>
                <a:cs typeface="Times New Roman" pitchFamily="18" charset="0"/>
              </a:rPr>
              <a:t>soạn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để</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tuyên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truyền</a:t>
            </a:r>
            <a:r>
              <a:rPr lang="en-US" sz="3500" dirty="0" smtClean="0">
                <a:latin typeface="Times New Roman" pitchFamily="18" charset="0"/>
                <a:cs typeface="Times New Roman" pitchFamily="18" charset="0"/>
              </a:rPr>
              <a:t>).</a:t>
            </a:r>
            <a:r>
              <a:rPr lang="en-US" sz="3500" dirty="0" smtClean="0"/>
              <a:t/>
            </a:r>
            <a:br>
              <a:rPr lang="en-US" sz="3500" dirty="0" smtClean="0"/>
            </a:br>
            <a:endParaRPr lang="en-US" sz="3500" dirty="0" smtClean="0"/>
          </a:p>
          <a:p>
            <a:endParaRPr lang="en-US" dirty="0"/>
          </a:p>
        </p:txBody>
      </p:sp>
      <p:pic>
        <p:nvPicPr>
          <p:cNvPr id="4" name="Picture 3" descr="hien phap 46.jpg"/>
          <p:cNvPicPr>
            <a:picLocks noChangeAspect="1"/>
          </p:cNvPicPr>
          <p:nvPr/>
        </p:nvPicPr>
        <p:blipFill>
          <a:blip r:embed="rId2"/>
          <a:stretch>
            <a:fillRect/>
          </a:stretch>
        </p:blipFill>
        <p:spPr>
          <a:xfrm>
            <a:off x="685800" y="0"/>
            <a:ext cx="3276600" cy="4602582"/>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447800" y="4648200"/>
            <a:ext cx="1774845" cy="369332"/>
          </a:xfrm>
          <a:prstGeom prst="rect">
            <a:avLst/>
          </a:prstGeom>
        </p:spPr>
        <p:txBody>
          <a:bodyPr wrap="none">
            <a:spAutoFit/>
          </a:bodyPr>
          <a:lstStyle/>
          <a:p>
            <a:pPr marL="342900" indent="-342900" algn="ctr" eaLnBrk="0" hangingPunct="0">
              <a:defRPr/>
            </a:pPr>
            <a:r>
              <a:rPr lang="en-US"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Hiến</a:t>
            </a:r>
            <a:r>
              <a:rPr lang="en-US"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pháp</a:t>
            </a:r>
            <a:r>
              <a:rPr lang="en-US" dirty="0" smtClean="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rPr>
              <a:t>  1946 </a:t>
            </a:r>
            <a:endParaRPr lang="en-US" dirty="0">
              <a:ln w="3175">
                <a:solidFill>
                  <a:schemeClr val="tx1"/>
                </a:solidFill>
              </a:ln>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438400"/>
            <a:ext cx="4724400" cy="762000"/>
          </a:xfrm>
        </p:spPr>
        <p:txBody>
          <a:bodyPr>
            <a:normAutofit/>
          </a:bodyPr>
          <a:lstStyle/>
          <a:p>
            <a:endParaRPr lang="en-US" sz="1800" dirty="0">
              <a:latin typeface="Times New Roman" pitchFamily="18" charset="0"/>
              <a:cs typeface="Times New Roman" pitchFamily="18" charset="0"/>
            </a:endParaRPr>
          </a:p>
        </p:txBody>
      </p:sp>
      <p:sp>
        <p:nvSpPr>
          <p:cNvPr id="3" name="Content Placeholder 2"/>
          <p:cNvSpPr>
            <a:spLocks noGrp="1"/>
          </p:cNvSpPr>
          <p:nvPr>
            <p:ph idx="1"/>
          </p:nvPr>
        </p:nvSpPr>
        <p:spPr>
          <a:xfrm>
            <a:off x="1905000" y="6096000"/>
            <a:ext cx="5638800" cy="762000"/>
          </a:xfrm>
        </p:spPr>
        <p:txBody>
          <a:bodyPr>
            <a:normAutofit/>
          </a:bodyPr>
          <a:lstStyle/>
          <a:p>
            <a:endParaRPr lang="en-US" dirty="0"/>
          </a:p>
        </p:txBody>
      </p:sp>
      <p:pic>
        <p:nvPicPr>
          <p:cNvPr id="8" name="Picture 7" descr="Viet%20nam%20yeu%20cau%20ca"/>
          <p:cNvPicPr/>
          <p:nvPr/>
        </p:nvPicPr>
        <p:blipFill>
          <a:blip r:embed="rId2"/>
          <a:srcRect/>
          <a:stretch>
            <a:fillRect/>
          </a:stretch>
        </p:blipFill>
        <p:spPr bwMode="auto">
          <a:xfrm>
            <a:off x="5029200" y="0"/>
            <a:ext cx="3429000" cy="4552950"/>
          </a:xfrm>
          <a:prstGeom prst="rect">
            <a:avLst/>
          </a:prstGeom>
          <a:noFill/>
          <a:ln w="9525">
            <a:noFill/>
            <a:miter lim="800000"/>
            <a:headEnd/>
            <a:tailEnd/>
          </a:ln>
        </p:spPr>
      </p:pic>
      <p:sp>
        <p:nvSpPr>
          <p:cNvPr id="4097" name="Rectangle 1"/>
          <p:cNvSpPr>
            <a:spLocks noChangeArrowheads="1"/>
          </p:cNvSpPr>
          <p:nvPr/>
        </p:nvSpPr>
        <p:spPr bwMode="auto">
          <a:xfrm>
            <a:off x="914400" y="533400"/>
            <a:ext cx="4191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Nguyễn</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Calibri"/>
                <a:ea typeface="Calibri" pitchFamily="34" charset="0"/>
                <a:cs typeface="Times New Roman" pitchFamily="18" charset="0"/>
              </a:rPr>
              <a:t>Á</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Quốc</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đã</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diễn</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dịch</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nội</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dung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của</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Yêu</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a:t>
            </a:r>
            <a:r>
              <a:rPr kumimoji="0" lang="en-US" sz="1600" b="0" i="1" u="none" strike="noStrike" cap="none" normalizeH="0" baseline="0" dirty="0" err="1" smtClean="0">
                <a:ln>
                  <a:noFill/>
                </a:ln>
                <a:solidFill>
                  <a:schemeClr val="tx1"/>
                </a:solidFill>
                <a:effectLst/>
                <a:latin typeface="Calibri"/>
                <a:ea typeface="Calibri" pitchFamily="34" charset="0"/>
                <a:cs typeface="Times New Roman" pitchFamily="18" charset="0"/>
              </a:rPr>
              <a:t>á</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của</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nhân</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dân</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 Nam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th</a:t>
            </a:r>
            <a:r>
              <a:rPr kumimoji="0" lang="en-US" sz="1600" b="0" i="1" u="none" strike="noStrike" cap="none" normalizeH="0" baseline="0" dirty="0" err="1" smtClean="0">
                <a:ln>
                  <a:noFill/>
                </a:ln>
                <a:solidFill>
                  <a:schemeClr val="tx1"/>
                </a:solidFill>
                <a:effectLst/>
                <a:latin typeface="Calibri"/>
                <a:ea typeface="Calibri" pitchFamily="34" charset="0"/>
                <a:cs typeface="Times New Roman" pitchFamily="18" charset="0"/>
              </a:rPr>
              <a:t>à</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nh</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một</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a:t>
            </a:r>
            <a:r>
              <a:rPr kumimoji="0" lang="en-US" sz="1600" b="0" i="1" u="none" strike="noStrike" cap="none" normalizeH="0" baseline="0" dirty="0" err="1" smtClean="0">
                <a:ln>
                  <a:noFill/>
                </a:ln>
                <a:solidFill>
                  <a:schemeClr val="tx1"/>
                </a:solidFill>
                <a:effectLst/>
                <a:latin typeface="Calibri"/>
                <a:ea typeface="Calibri" pitchFamily="34" charset="0"/>
                <a:cs typeface="Times New Roman" pitchFamily="18" charset="0"/>
              </a:rPr>
              <a:t>à</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thơ</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lục</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a:t>
            </a:r>
            <a:r>
              <a:rPr kumimoji="0" lang="en-US" sz="1600" b="0" i="1" u="none" strike="noStrike" cap="none" normalizeH="0" baseline="0" dirty="0" err="1" smtClean="0">
                <a:ln>
                  <a:noFill/>
                </a:ln>
                <a:solidFill>
                  <a:schemeClr val="tx1"/>
                </a:solidFill>
                <a:effectLst/>
                <a:latin typeface="Calibri"/>
                <a:ea typeface="Calibri" pitchFamily="34" charset="0"/>
                <a:cs typeface="Times New Roman" pitchFamily="18" charset="0"/>
              </a:rPr>
              <a:t>á</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với</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tựa</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đề</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Việt</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Nam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yêu</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cầu</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ca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để</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cổ</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vũ</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phong</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tr</a:t>
            </a:r>
            <a:r>
              <a:rPr kumimoji="0" lang="en-US" sz="1600" b="0" i="1" u="none" strike="noStrike" cap="none" normalizeH="0" baseline="0" dirty="0" err="1" smtClean="0">
                <a:ln>
                  <a:noFill/>
                </a:ln>
                <a:solidFill>
                  <a:schemeClr val="tx1"/>
                </a:solidFill>
                <a:effectLst/>
                <a:latin typeface="Calibri"/>
                <a:ea typeface="Calibri" pitchFamily="34" charset="0"/>
                <a:cs typeface="Times New Roman" pitchFamily="18" charset="0"/>
              </a:rPr>
              <a:t>à</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yêu</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nước</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trong</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giới</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kiều</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a:t>
            </a:r>
            <a:r>
              <a:rPr kumimoji="0" lang="en-US" sz="1600" b="0" i="1" u="none" strike="noStrike" cap="none" normalizeH="0" baseline="0" dirty="0" err="1" smtClean="0">
                <a:ln>
                  <a:noFill/>
                </a:ln>
                <a:solidFill>
                  <a:schemeClr val="tx1"/>
                </a:solidFill>
                <a:effectLst/>
                <a:latin typeface="Calibri"/>
                <a:ea typeface="Calibri" pitchFamily="34" charset="0"/>
                <a:cs typeface="Times New Roman" pitchFamily="18" charset="0"/>
              </a:rPr>
              <a:t>à</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tại</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Ph</a:t>
            </a:r>
            <a:r>
              <a:rPr kumimoji="0" lang="en-US" sz="1600" b="0" i="1" u="none" strike="noStrike" cap="none" normalizeH="0" baseline="0" dirty="0" err="1" smtClean="0">
                <a:ln>
                  <a:noFill/>
                </a:ln>
                <a:solidFill>
                  <a:schemeClr val="tx1"/>
                </a:solidFill>
                <a:effectLst/>
                <a:latin typeface="Calibri"/>
                <a:ea typeface="Calibri" pitchFamily="34" charset="0"/>
                <a:cs typeface="Times New Roman" pitchFamily="18" charset="0"/>
              </a:rPr>
              <a:t>á</a:t>
            </a:r>
            <a:r>
              <a:rPr kumimoji="0" lang="en-US" sz="16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a:t>
            </a: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a:xfrm>
            <a:off x="1905000" y="5105400"/>
            <a:ext cx="5562600" cy="1200329"/>
          </a:xfrm>
          <a:prstGeom prst="rect">
            <a:avLst/>
          </a:prstGeom>
        </p:spPr>
        <p:txBody>
          <a:bodyPr wrap="square">
            <a:spAutoFit/>
          </a:bodyPr>
          <a:lstStyle/>
          <a:p>
            <a:pPr algn="just"/>
            <a:r>
              <a:rPr lang="en-US" dirty="0" err="1" smtClean="0">
                <a:latin typeface="Times New Roman" pitchFamily="18" charset="0"/>
                <a:cs typeface="Times New Roman" pitchFamily="18" charset="0"/>
              </a:rPr>
              <a:t>Chủ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1946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chịu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nhiệm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do </a:t>
            </a:r>
            <a:r>
              <a:rPr lang="en-US" dirty="0" err="1" smtClean="0">
                <a:latin typeface="Times New Roman" pitchFamily="18" charset="0"/>
                <a:cs typeface="Times New Roman" pitchFamily="18" charset="0"/>
              </a:rPr>
              <a:t>Quốc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ban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endParaRPr lang="en-US" dirty="0">
              <a:latin typeface="Times New Roman" pitchFamily="18" charset="0"/>
              <a:cs typeface="Times New Roman" pitchFamily="18" charset="0"/>
            </a:endParaRPr>
          </a:p>
        </p:txBody>
      </p:sp>
      <p:pic>
        <p:nvPicPr>
          <p:cNvPr id="13" name="Picture 12" descr="hien phap 46.jpg"/>
          <p:cNvPicPr>
            <a:picLocks noChangeAspect="1"/>
          </p:cNvPicPr>
          <p:nvPr/>
        </p:nvPicPr>
        <p:blipFill>
          <a:blip r:embed="rId3"/>
          <a:stretch>
            <a:fillRect/>
          </a:stretch>
        </p:blipFill>
        <p:spPr>
          <a:xfrm>
            <a:off x="0" y="4182081"/>
            <a:ext cx="1905000" cy="267591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endParaRPr lang="en-US" sz="2400" dirty="0" smtClean="0"/>
          </a:p>
        </p:txBody>
      </p:sp>
      <p:sp>
        <p:nvSpPr>
          <p:cNvPr id="10243" name="Content Placeholder 2"/>
          <p:cNvSpPr>
            <a:spLocks noGrp="1"/>
          </p:cNvSpPr>
          <p:nvPr>
            <p:ph idx="1"/>
          </p:nvPr>
        </p:nvSpPr>
        <p:spPr/>
        <p:txBody>
          <a:bodyPr/>
          <a:lstStyle/>
          <a:p>
            <a:pPr marL="514350" indent="-514350" algn="just" eaLnBrk="1" hangingPunct="1">
              <a:buFont typeface="Wingdings 2" pitchFamily="18" charset="2"/>
              <a:buNone/>
            </a:pPr>
            <a:r>
              <a:rPr lang="en-US" sz="2800" dirty="0" smtClean="0">
                <a:effectLst>
                  <a:outerShdw blurRad="38100" dist="38100" dir="2700000" algn="tl">
                    <a:srgbClr val="C0C0C0"/>
                  </a:outerShdw>
                </a:effectLst>
              </a:rPr>
              <a:t>		</a:t>
            </a:r>
            <a:r>
              <a:rPr lang="en-US" sz="2800" i="1"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 </a:t>
            </a:r>
            <a:r>
              <a:rPr lang="en-US" sz="2800" i="1" dirty="0" err="1"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Đặc</a:t>
            </a:r>
            <a:r>
              <a:rPr lang="en-US" sz="2800" i="1"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 </a:t>
            </a:r>
            <a:r>
              <a:rPr lang="en-US" sz="2800" i="1" dirty="0" err="1"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trưng</a:t>
            </a:r>
            <a:r>
              <a:rPr lang="en-US" sz="2800" i="1"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 </a:t>
            </a:r>
            <a:r>
              <a:rPr lang="en-US" sz="2800" i="1" dirty="0" err="1"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của</a:t>
            </a:r>
            <a:r>
              <a:rPr lang="en-US" sz="2800" i="1"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 </a:t>
            </a:r>
            <a:r>
              <a:rPr lang="en-US" sz="2800" i="1" dirty="0" err="1"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hệ</a:t>
            </a:r>
            <a:r>
              <a:rPr lang="en-US" sz="2800" i="1"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 </a:t>
            </a:r>
            <a:r>
              <a:rPr lang="en-US" sz="2800" i="1" dirty="0" err="1"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thống</a:t>
            </a:r>
            <a:r>
              <a:rPr lang="en-US" sz="2800" i="1"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 </a:t>
            </a:r>
            <a:r>
              <a:rPr lang="en-US" sz="2800" i="1" dirty="0" err="1"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chính</a:t>
            </a:r>
            <a:r>
              <a:rPr lang="en-US" sz="2800" i="1"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 </a:t>
            </a:r>
            <a:r>
              <a:rPr lang="en-US" sz="2800" i="1" dirty="0" err="1"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trị</a:t>
            </a:r>
            <a:r>
              <a:rPr lang="en-US" sz="2800" i="1"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 </a:t>
            </a:r>
            <a:r>
              <a:rPr lang="en-US" sz="2800" i="1" dirty="0" err="1"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trong</a:t>
            </a:r>
            <a:r>
              <a:rPr lang="en-US" sz="2800" i="1"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 </a:t>
            </a:r>
            <a:r>
              <a:rPr lang="en-US" sz="2800" i="1" dirty="0" err="1"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giai</a:t>
            </a:r>
            <a:r>
              <a:rPr lang="en-US" sz="2800" i="1"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 </a:t>
            </a:r>
            <a:r>
              <a:rPr lang="en-US" sz="2800" i="1" dirty="0" err="1"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đoạn</a:t>
            </a:r>
            <a:r>
              <a:rPr lang="en-US" sz="2800" i="1"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 </a:t>
            </a:r>
            <a:r>
              <a:rPr lang="en-US" sz="2800" i="1" dirty="0" err="1"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này</a:t>
            </a:r>
            <a:r>
              <a:rPr lang="en-US" sz="2800" dirty="0" smtClean="0">
                <a:solidFill>
                  <a:schemeClr val="tx2">
                    <a:lumMod val="60000"/>
                    <a:lumOff val="40000"/>
                  </a:schemeClr>
                </a:solidFill>
                <a:effectLst>
                  <a:outerShdw blurRad="38100" dist="38100" dir="2700000" algn="tl">
                    <a:srgbClr val="C0C0C0"/>
                  </a:outerShdw>
                </a:effectLst>
                <a:latin typeface="Times New Roman" pitchFamily="18" charset="0"/>
                <a:cs typeface="Times New Roman" pitchFamily="18" charset="0"/>
              </a:rPr>
              <a:t>:</a:t>
            </a:r>
          </a:p>
          <a:p>
            <a:pPr marL="514350" indent="-514350" algn="just">
              <a:buFont typeface="Wingdings 2" pitchFamily="18" charset="2"/>
              <a:buNone/>
            </a:pPr>
            <a:r>
              <a:rPr lang="en-US" sz="2800" dirty="0" smtClean="0">
                <a:effectLst>
                  <a:outerShdw blurRad="38100" dist="38100" dir="2700000" algn="tl">
                    <a:srgbClr val="C0C0C0"/>
                  </a:outerShdw>
                </a:effectLst>
                <a:latin typeface="Times New Roman" pitchFamily="18" charset="0"/>
                <a:cs typeface="Times New Roman" pitchFamily="18" charset="0"/>
              </a:rPr>
              <a:t>		+ </a:t>
            </a:r>
            <a:r>
              <a:rPr lang="en-US" sz="2800" dirty="0" err="1" smtClean="0">
                <a:effectLst>
                  <a:outerShdw blurRad="38100" dist="38100" dir="2700000" algn="tl">
                    <a:srgbClr val="C0C0C0"/>
                  </a:outerShdw>
                </a:effectLst>
                <a:latin typeface="Times New Roman" pitchFamily="18" charset="0"/>
                <a:cs typeface="Times New Roman" pitchFamily="18" charset="0"/>
              </a:rPr>
              <a:t>Nhiệm</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vụ</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chủ</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yếu</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Đánh</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đế</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quốc</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xâm</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lược</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xoá</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bỏ</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tàn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tích</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phong</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kiến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phát</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triển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chế</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độ</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dân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chủ</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nhân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dân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gây</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cơ</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sở</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cho</a:t>
            </a:r>
            <a:r>
              <a:rPr lang="en-US" sz="2800" dirty="0" smtClean="0">
                <a:effectLst>
                  <a:outerShdw blurRad="38100" dist="38100" dir="2700000" algn="tl">
                    <a:srgbClr val="C0C0C0"/>
                  </a:outerShdw>
                </a:effectLst>
                <a:latin typeface="Times New Roman" pitchFamily="18" charset="0"/>
                <a:cs typeface="Times New Roman" pitchFamily="18" charset="0"/>
              </a:rPr>
              <a:t> CNXH. </a:t>
            </a:r>
            <a:r>
              <a:rPr lang="en-US" sz="2800" dirty="0" err="1" smtClean="0">
                <a:effectLst>
                  <a:outerShdw blurRad="38100" dist="38100" dir="2700000" algn="tl">
                    <a:srgbClr val="C0C0C0"/>
                  </a:outerShdw>
                </a:effectLst>
                <a:latin typeface="Times New Roman" pitchFamily="18" charset="0"/>
                <a:cs typeface="Times New Roman" pitchFamily="18" charset="0"/>
              </a:rPr>
              <a:t>Trong</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giai</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đoạn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này</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giữ</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vững</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quyền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lợi</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của</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dân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tộc</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là</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mục</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đích</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tối</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cao</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của</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hệ</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thống</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chính</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trị</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nước</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ta</a:t>
            </a:r>
            <a:r>
              <a:rPr lang="en-US" sz="2800" dirty="0" smtClean="0">
                <a:effectLst>
                  <a:outerShdw blurRad="38100" dist="38100" dir="2700000" algn="tl">
                    <a:srgbClr val="C0C0C0"/>
                  </a:outerShdw>
                </a:effectLst>
                <a:latin typeface="Times New Roman" pitchFamily="18" charset="0"/>
                <a:cs typeface="Times New Roman" pitchFamily="18" charset="0"/>
              </a:rPr>
              <a:t>.</a:t>
            </a:r>
          </a:p>
          <a:p>
            <a:pPr marL="514350" indent="-514350" algn="just">
              <a:buFont typeface="Wingdings 2" pitchFamily="18" charset="2"/>
              <a:buNone/>
            </a:pPr>
            <a:r>
              <a:rPr lang="en-US" sz="2800" dirty="0" smtClean="0">
                <a:effectLst>
                  <a:outerShdw blurRad="38100" dist="38100" dir="2700000" algn="tl">
                    <a:srgbClr val="C0C0C0"/>
                  </a:outerShdw>
                </a:effectLst>
                <a:latin typeface="Times New Roman" pitchFamily="18" charset="0"/>
                <a:cs typeface="Times New Roman" pitchFamily="18" charset="0"/>
              </a:rPr>
              <a:t>		+ </a:t>
            </a:r>
            <a:r>
              <a:rPr lang="en-US" sz="2800" dirty="0" err="1" smtClean="0">
                <a:effectLst>
                  <a:outerShdw blurRad="38100" dist="38100" dir="2700000" algn="tl">
                    <a:srgbClr val="C0C0C0"/>
                  </a:outerShdw>
                </a:effectLst>
                <a:latin typeface="Times New Roman" pitchFamily="18" charset="0"/>
                <a:cs typeface="Times New Roman" pitchFamily="18" charset="0"/>
              </a:rPr>
              <a:t>Nền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tảng</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của</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hệ</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thống</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chính</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trị</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là</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khối</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đại</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đoàn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kết</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toàn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dân</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tộc</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hết</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sức</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rộng</a:t>
            </a:r>
            <a:r>
              <a:rPr lang="en-US" sz="2800" dirty="0" smtClean="0">
                <a:effectLst>
                  <a:outerShdw blurRad="38100" dist="38100" dir="2700000" algn="tl">
                    <a:srgbClr val="C0C0C0"/>
                  </a:outerShdw>
                </a:effectLst>
                <a:latin typeface="Times New Roman" pitchFamily="18" charset="0"/>
                <a:cs typeface="Times New Roman" pitchFamily="18" charset="0"/>
              </a:rPr>
              <a:t> </a:t>
            </a:r>
            <a:r>
              <a:rPr lang="en-US" sz="2800" dirty="0" err="1" smtClean="0">
                <a:effectLst>
                  <a:outerShdw blurRad="38100" dist="38100" dir="2700000" algn="tl">
                    <a:srgbClr val="C0C0C0"/>
                  </a:outerShdw>
                </a:effectLst>
                <a:latin typeface="Times New Roman" pitchFamily="18" charset="0"/>
                <a:cs typeface="Times New Roman" pitchFamily="18" charset="0"/>
              </a:rPr>
              <a:t>rãi</a:t>
            </a:r>
            <a:r>
              <a:rPr lang="en-US" sz="2800" dirty="0" smtClean="0">
                <a:effectLst>
                  <a:outerShdw blurRad="38100" dist="38100" dir="2700000" algn="tl">
                    <a:srgbClr val="C0C0C0"/>
                  </a:outerShdw>
                </a:effectLst>
                <a:latin typeface="Times New Roman" pitchFamily="18" charset="0"/>
                <a:cs typeface="Times New Roman" pitchFamily="18" charset="0"/>
              </a:rPr>
              <a:t>.</a:t>
            </a:r>
          </a:p>
          <a:p>
            <a:pPr marL="514350" indent="-514350"/>
            <a:endParaRPr lang="en-US" sz="2800" dirty="0" smtClean="0">
              <a:effectLst>
                <a:outerShdw blurRad="38100" dist="38100" dir="2700000" algn="tl">
                  <a:srgbClr val="C0C0C0"/>
                </a:outerShdw>
              </a:effectLst>
            </a:endParaRPr>
          </a:p>
          <a:p>
            <a:pPr marL="514350" indent="-514350" eaLnBrk="1" hangingPunct="1">
              <a:buFont typeface="Wingdings 2" pitchFamily="18" charset="2"/>
              <a:buNone/>
            </a:pPr>
            <a:endParaRPr lang="en-US" sz="28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8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8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0000" lnSpcReduction="20000"/>
          </a:bodyPr>
          <a:lstStyle/>
          <a:p>
            <a:pPr marL="514350" indent="-514350" algn="just">
              <a:buAutoNum type="arabicPeriod"/>
              <a:defRPr/>
            </a:pPr>
            <a:r>
              <a:rPr lang="en-US" sz="5100" dirty="0" err="1" smtClean="0">
                <a:solidFill>
                  <a:schemeClr val="bg1"/>
                </a:solidFill>
                <a:latin typeface="Times New Roman" pitchFamily="18" charset="0"/>
                <a:cs typeface="Times New Roman" pitchFamily="18" charset="0"/>
              </a:rPr>
              <a:t>Quan</a:t>
            </a:r>
            <a:r>
              <a:rPr lang="en-US" sz="5100" dirty="0" smtClean="0">
                <a:solidFill>
                  <a:schemeClr val="bg1"/>
                </a:solidFill>
                <a:latin typeface="Times New Roman" pitchFamily="18" charset="0"/>
                <a:cs typeface="Times New Roman" pitchFamily="18" charset="0"/>
              </a:rPr>
              <a:t> </a:t>
            </a:r>
            <a:r>
              <a:rPr lang="en-US" sz="5100" dirty="0" err="1" smtClean="0">
                <a:solidFill>
                  <a:schemeClr val="bg1"/>
                </a:solidFill>
                <a:latin typeface="Times New Roman" pitchFamily="18" charset="0"/>
                <a:cs typeface="Times New Roman" pitchFamily="18" charset="0"/>
              </a:rPr>
              <a:t>niệm</a:t>
            </a:r>
            <a:r>
              <a:rPr lang="en-US" sz="5100" dirty="0" smtClean="0">
                <a:solidFill>
                  <a:schemeClr val="bg1"/>
                </a:solidFill>
                <a:latin typeface="Times New Roman" pitchFamily="18" charset="0"/>
                <a:cs typeface="Times New Roman" pitchFamily="18" charset="0"/>
              </a:rPr>
              <a:t> </a:t>
            </a:r>
            <a:r>
              <a:rPr lang="en-US" sz="5100" dirty="0" err="1" smtClean="0">
                <a:solidFill>
                  <a:schemeClr val="bg1"/>
                </a:solidFill>
                <a:latin typeface="Times New Roman" pitchFamily="18" charset="0"/>
                <a:cs typeface="Times New Roman" pitchFamily="18" charset="0"/>
              </a:rPr>
              <a:t>về</a:t>
            </a:r>
            <a:r>
              <a:rPr lang="en-US" sz="5100" dirty="0" smtClean="0">
                <a:solidFill>
                  <a:schemeClr val="bg1"/>
                </a:solidFill>
                <a:latin typeface="Times New Roman" pitchFamily="18" charset="0"/>
                <a:cs typeface="Times New Roman" pitchFamily="18" charset="0"/>
              </a:rPr>
              <a:t> </a:t>
            </a:r>
            <a:r>
              <a:rPr lang="en-US" sz="5100" dirty="0" err="1" smtClean="0">
                <a:solidFill>
                  <a:schemeClr val="bg1"/>
                </a:solidFill>
                <a:latin typeface="Times New Roman" pitchFamily="18" charset="0"/>
                <a:cs typeface="Times New Roman" pitchFamily="18" charset="0"/>
              </a:rPr>
              <a:t>hệ</a:t>
            </a:r>
            <a:r>
              <a:rPr lang="en-US" sz="5100" dirty="0" smtClean="0">
                <a:solidFill>
                  <a:schemeClr val="bg1"/>
                </a:solidFill>
                <a:latin typeface="Times New Roman" pitchFamily="18" charset="0"/>
                <a:cs typeface="Times New Roman" pitchFamily="18" charset="0"/>
              </a:rPr>
              <a:t> </a:t>
            </a:r>
            <a:r>
              <a:rPr lang="en-US" sz="5100" dirty="0" err="1" smtClean="0">
                <a:solidFill>
                  <a:schemeClr val="bg1"/>
                </a:solidFill>
                <a:latin typeface="Times New Roman" pitchFamily="18" charset="0"/>
                <a:cs typeface="Times New Roman" pitchFamily="18" charset="0"/>
              </a:rPr>
              <a:t>thống</a:t>
            </a:r>
            <a:r>
              <a:rPr lang="en-US" sz="5100" dirty="0" smtClean="0">
                <a:solidFill>
                  <a:schemeClr val="bg1"/>
                </a:solidFill>
                <a:latin typeface="Times New Roman" pitchFamily="18" charset="0"/>
                <a:cs typeface="Times New Roman" pitchFamily="18" charset="0"/>
              </a:rPr>
              <a:t> </a:t>
            </a:r>
            <a:r>
              <a:rPr lang="en-US" sz="5100" dirty="0" err="1" smtClean="0">
                <a:solidFill>
                  <a:schemeClr val="bg1"/>
                </a:solidFill>
                <a:latin typeface="Times New Roman" pitchFamily="18" charset="0"/>
                <a:cs typeface="Times New Roman" pitchFamily="18" charset="0"/>
              </a:rPr>
              <a:t>chính</a:t>
            </a:r>
            <a:r>
              <a:rPr lang="en-US" sz="5100" dirty="0" smtClean="0">
                <a:solidFill>
                  <a:schemeClr val="bg1"/>
                </a:solidFill>
                <a:latin typeface="Times New Roman" pitchFamily="18" charset="0"/>
                <a:cs typeface="Times New Roman" pitchFamily="18" charset="0"/>
              </a:rPr>
              <a:t> </a:t>
            </a:r>
            <a:r>
              <a:rPr lang="en-US" sz="5100" dirty="0" err="1" smtClean="0">
                <a:solidFill>
                  <a:schemeClr val="bg1"/>
                </a:solidFill>
                <a:latin typeface="Times New Roman" pitchFamily="18" charset="0"/>
                <a:cs typeface="Times New Roman" pitchFamily="18" charset="0"/>
              </a:rPr>
              <a:t>trị</a:t>
            </a:r>
            <a:endParaRPr lang="en-US" sz="5100" dirty="0" smtClean="0">
              <a:solidFill>
                <a:schemeClr val="bg1"/>
              </a:solidFill>
              <a:latin typeface="Times New Roman" pitchFamily="18" charset="0"/>
              <a:cs typeface="Times New Roman" pitchFamily="18" charset="0"/>
            </a:endParaRPr>
          </a:p>
          <a:p>
            <a:pPr marL="514350" indent="-514350" algn="just">
              <a:buNone/>
              <a:defRPr/>
            </a:pPr>
            <a:r>
              <a:rPr lang="en-US" sz="5100" dirty="0" smtClean="0">
                <a:latin typeface="Times New Roman" pitchFamily="18" charset="0"/>
                <a:cs typeface="Times New Roman" pitchFamily="18" charset="0"/>
              </a:rPr>
              <a:t>            </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Trong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mọi</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xã</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hội</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có</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giai</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cấp</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quyền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lực</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của</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chủ</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thể</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cầm</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quyền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được</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thực</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hiện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bằng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một</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hệ</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thống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thiết</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chế</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và</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tổ</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chức</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chính</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trị</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nhất</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định</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Đó</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là</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hệ</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thống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chính</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trị</a:t>
            </a:r>
            <a:r>
              <a:rPr lang="en-US" sz="5100" b="1" dirty="0" smtClean="0">
                <a:latin typeface="Times New Roman" pitchFamily="18" charset="0"/>
                <a:cs typeface="Times New Roman" pitchFamily="18" charset="0"/>
              </a:rPr>
              <a:t>.</a:t>
            </a:r>
          </a:p>
          <a:p>
            <a:pPr marL="514350" indent="-514350" algn="just">
              <a:buNone/>
              <a:defRPr/>
            </a:pPr>
            <a:r>
              <a:rPr lang="en-US" sz="5100" b="1" dirty="0" smtClean="0">
                <a:latin typeface="Times New Roman" pitchFamily="18" charset="0"/>
                <a:cs typeface="Times New Roman" pitchFamily="18" charset="0"/>
              </a:rPr>
              <a:t/>
            </a:r>
            <a:br>
              <a:rPr lang="en-US" sz="5100" b="1" dirty="0" smtClean="0">
                <a:latin typeface="Times New Roman" pitchFamily="18" charset="0"/>
                <a:cs typeface="Times New Roman" pitchFamily="18" charset="0"/>
              </a:rPr>
            </a:br>
            <a:r>
              <a:rPr lang="en-US" sz="5100" b="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Hệ</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thống</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chính</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trị</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là</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một</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chỉnh</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thể</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các</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tổ</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chức</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chính</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trị</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trong</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xã</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hội</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bao</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gồm</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các</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đảng</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chính</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trị</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Nhà</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nước</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và</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các</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tổ</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chức</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chính</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trị</a:t>
            </a:r>
            <a:r>
              <a:rPr lang="en-US" sz="5100" b="1" i="1" dirty="0" smtClean="0">
                <a:latin typeface="Times New Roman" pitchFamily="18" charset="0"/>
                <a:cs typeface="Times New Roman" pitchFamily="18" charset="0"/>
              </a:rPr>
              <a:t> - </a:t>
            </a:r>
            <a:r>
              <a:rPr lang="en-US" sz="5100" b="1" i="1" dirty="0" err="1" smtClean="0">
                <a:latin typeface="Times New Roman" pitchFamily="18" charset="0"/>
                <a:cs typeface="Times New Roman" pitchFamily="18" charset="0"/>
              </a:rPr>
              <a:t>xã</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hội</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hợp</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pháp</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được</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liên</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kết</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với</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nhau</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trong</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một</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hệ</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thống</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tổ</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chức</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nhằm</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tác</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động</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vào</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các</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quá</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trình</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của</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đời</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sống</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xã</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hội</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để</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củng</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cố</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duy</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trì</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và</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phát</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triển</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chế</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độ</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đương</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thời</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phù</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hợp</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với</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lợi</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ích</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của</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chủ</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thể</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giai</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cấp</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cầm</a:t>
            </a:r>
            <a:r>
              <a:rPr lang="en-US" sz="5100" b="1" i="1" dirty="0" smtClean="0">
                <a:latin typeface="Times New Roman" pitchFamily="18" charset="0"/>
                <a:cs typeface="Times New Roman" pitchFamily="18" charset="0"/>
              </a:rPr>
              <a:t> </a:t>
            </a:r>
            <a:r>
              <a:rPr lang="en-US" sz="5100" b="1" i="1" dirty="0" err="1" smtClean="0">
                <a:latin typeface="Times New Roman" pitchFamily="18" charset="0"/>
                <a:cs typeface="Times New Roman" pitchFamily="18" charset="0"/>
              </a:rPr>
              <a:t>quyền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Hệ</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thống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chính</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trị</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xuất</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hiện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cùng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với</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sự</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thống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trị</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của</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giai</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cấp</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Nhà</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nước</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và</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thực</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hiện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đường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lối</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chính</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trị</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của</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giai</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cấp</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cầm</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quyền</a:t>
            </a:r>
            <a:r>
              <a:rPr lang="en-US" sz="5100" b="1" dirty="0" smtClean="0">
                <a:latin typeface="Times New Roman" pitchFamily="18" charset="0"/>
                <a:cs typeface="Times New Roman" pitchFamily="18" charset="0"/>
              </a:rPr>
              <a:t>, do </a:t>
            </a:r>
            <a:r>
              <a:rPr lang="en-US" sz="5100" b="1" dirty="0" err="1" smtClean="0">
                <a:latin typeface="Times New Roman" pitchFamily="18" charset="0"/>
                <a:cs typeface="Times New Roman" pitchFamily="18" charset="0"/>
              </a:rPr>
              <a:t>đó</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hệ</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thống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chính</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trị</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mang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bản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chất</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giai</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cấp</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của</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giai</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cấp</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cầm</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quyền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Hệ</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thống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chính</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trị</a:t>
            </a:r>
            <a:r>
              <a:rPr lang="en-US" sz="5100" b="1" dirty="0" smtClean="0">
                <a:latin typeface="Times New Roman" pitchFamily="18" charset="0"/>
                <a:cs typeface="Times New Roman" pitchFamily="18" charset="0"/>
              </a:rPr>
              <a:t> ở </a:t>
            </a:r>
            <a:r>
              <a:rPr lang="en-US" sz="5100" b="1" dirty="0" err="1" smtClean="0">
                <a:latin typeface="Times New Roman" pitchFamily="18" charset="0"/>
                <a:cs typeface="Times New Roman" pitchFamily="18" charset="0"/>
              </a:rPr>
              <a:t>nước</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ta</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là</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cơ</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chế</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là</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công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cụ</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thực</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hiện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quyền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làm</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chủ</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của</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nhân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dân</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lao</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động</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dưới</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sự</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lãnh</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đạo</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của</a:t>
            </a:r>
            <a:r>
              <a:rPr lang="en-US" sz="5100" b="1" dirty="0" smtClean="0">
                <a:latin typeface="Times New Roman" pitchFamily="18" charset="0"/>
                <a:cs typeface="Times New Roman" pitchFamily="18" charset="0"/>
              </a:rPr>
              <a:t> </a:t>
            </a:r>
            <a:r>
              <a:rPr lang="en-US" sz="5100" b="1" dirty="0" err="1" smtClean="0">
                <a:latin typeface="Times New Roman" pitchFamily="18" charset="0"/>
                <a:cs typeface="Times New Roman" pitchFamily="18" charset="0"/>
              </a:rPr>
              <a:t>Đảng</a:t>
            </a:r>
            <a:r>
              <a:rPr lang="en-US" sz="5100" b="1" dirty="0" smtClean="0">
                <a:latin typeface="Times New Roman" pitchFamily="18" charset="0"/>
                <a:cs typeface="Times New Roman" pitchFamily="18" charset="0"/>
              </a:rPr>
              <a:t>.</a:t>
            </a:r>
          </a:p>
          <a:p>
            <a:pPr marL="514350" indent="-514350">
              <a:buNone/>
              <a:defRPr/>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endParaRPr lang="en-US" sz="2400" dirty="0" smtClean="0"/>
          </a:p>
        </p:txBody>
      </p:sp>
      <p:sp>
        <p:nvSpPr>
          <p:cNvPr id="10243" name="Content Placeholder 2"/>
          <p:cNvSpPr>
            <a:spLocks noGrp="1"/>
          </p:cNvSpPr>
          <p:nvPr>
            <p:ph idx="1"/>
          </p:nvPr>
        </p:nvSpPr>
        <p:spPr/>
        <p:txBody>
          <a:bodyPr>
            <a:normAutofit fontScale="92500" lnSpcReduction="20000"/>
          </a:bodyPr>
          <a:lstStyle/>
          <a:p>
            <a:pPr algn="just">
              <a:buFont typeface="Wingdings 2" pitchFamily="18" charset="2"/>
              <a:buNone/>
              <a:defRPr/>
            </a:pPr>
            <a:r>
              <a:rPr lang="en-US" dirty="0" smtClean="0"/>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liêm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vô</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a:t>
            </a:r>
            <a:r>
              <a:rPr lang="en-US" sz="2400" dirty="0" smtClean="0">
                <a:latin typeface="Times New Roman" pitchFamily="18" charset="0"/>
                <a:cs typeface="Times New Roman" pitchFamily="18" charset="0"/>
              </a:rPr>
              <a:t>.</a:t>
            </a:r>
          </a:p>
          <a:p>
            <a:pPr algn="just">
              <a:buFont typeface="Wingdings 2" pitchFamily="18" charset="2"/>
              <a:buNone/>
              <a:defRPr/>
            </a:pP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trò</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lãnh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qua </a:t>
            </a:r>
            <a:r>
              <a:rPr lang="en-US" sz="2400" dirty="0" err="1" smtClean="0">
                <a:latin typeface="Times New Roman" pitchFamily="18" charset="0"/>
                <a:cs typeface="Times New Roman" pitchFamily="18" charset="0"/>
              </a:rPr>
              <a:t>vai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trò</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phủ</a:t>
            </a:r>
            <a:r>
              <a:rPr lang="en-US" sz="2400" dirty="0" smtClean="0">
                <a:latin typeface="Times New Roman" pitchFamily="18" charset="0"/>
                <a:cs typeface="Times New Roman" pitchFamily="18" charset="0"/>
              </a:rPr>
              <a:t>, qua </a:t>
            </a:r>
            <a:r>
              <a:rPr lang="en-US" sz="2400" dirty="0" err="1" smtClean="0">
                <a:latin typeface="Times New Roman" pitchFamily="18" charset="0"/>
                <a:cs typeface="Times New Roman" pitchFamily="18" charset="0"/>
              </a:rPr>
              <a:t>vai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trò</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a:t>
            </a:r>
            <a:r>
              <a:rPr lang="en-US" sz="2400" dirty="0" smtClean="0">
                <a:latin typeface="Times New Roman" pitchFamily="18" charset="0"/>
                <a:cs typeface="Times New Roman" pitchFamily="18" charset="0"/>
              </a:rPr>
              <a:t> Minh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a:t>
            </a:r>
          </a:p>
          <a:p>
            <a:pPr algn="just">
              <a:buFont typeface="Wingdings 2" pitchFamily="18" charset="2"/>
              <a:buNone/>
              <a:defRPr/>
            </a:pP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nguyện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a:t>
            </a:r>
          </a:p>
          <a:p>
            <a:pPr algn="just">
              <a:buFont typeface="Wingdings 2" pitchFamily="18" charset="2"/>
              <a:buNone/>
              <a:defRPr/>
            </a:pP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sở</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nhỏ</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yếu</a:t>
            </a:r>
            <a:r>
              <a:rPr lang="en-US" sz="2400" dirty="0" smtClean="0">
                <a:latin typeface="Times New Roman" pitchFamily="18" charset="0"/>
                <a:cs typeface="Times New Roman" pitchFamily="18" charset="0"/>
              </a:rPr>
              <a:t>.</a:t>
            </a:r>
          </a:p>
          <a:p>
            <a:pPr algn="just">
              <a:buFont typeface="Wingdings 2" pitchFamily="18" charset="2"/>
              <a:buNone/>
              <a:defRPr/>
            </a:pP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 (ở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2 </a:t>
            </a:r>
            <a:r>
              <a:rPr lang="en-US" sz="2400" dirty="0" err="1" smtClean="0">
                <a:latin typeface="Times New Roman" pitchFamily="18" charset="0"/>
                <a:cs typeface="Times New Roman" pitchFamily="18" charset="0"/>
              </a:rPr>
              <a:t>đảng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a:t>
            </a:r>
          </a:p>
          <a:p>
            <a:pPr algn="just">
              <a:buFont typeface="Wingdings 2" pitchFamily="18" charset="2"/>
              <a:buNone/>
              <a:defRPr/>
            </a:pP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tiêu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xảy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a:t>
            </a:r>
          </a:p>
          <a:p>
            <a:pPr marL="514350" indent="-514350" eaLnBrk="1" hangingPunct="1">
              <a:buFont typeface="Wingdings 2" pitchFamily="18" charset="2"/>
              <a:buNone/>
              <a:defRPr/>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endParaRPr lang="en-US" sz="2400" dirty="0" smtClean="0"/>
          </a:p>
        </p:txBody>
      </p:sp>
      <p:sp>
        <p:nvSpPr>
          <p:cNvPr id="14339" name="Content Placeholder 2"/>
          <p:cNvSpPr>
            <a:spLocks noGrp="1"/>
          </p:cNvSpPr>
          <p:nvPr>
            <p:ph idx="1"/>
          </p:nvPr>
        </p:nvSpPr>
        <p:spPr>
          <a:xfrm>
            <a:off x="304800" y="1447800"/>
            <a:ext cx="8534400" cy="4876800"/>
          </a:xfrm>
        </p:spPr>
        <p:txBody>
          <a:bodyPr/>
          <a:lstStyle/>
          <a:p>
            <a:pPr marL="514350" indent="-514350" eaLnBrk="1" hangingPunct="1">
              <a:buFont typeface="Wingdings 2" pitchFamily="18" charset="2"/>
              <a:buNone/>
              <a:defRPr/>
            </a:pPr>
            <a:r>
              <a:rPr lang="en-US" sz="3200" dirty="0" smtClean="0"/>
              <a:t>	</a:t>
            </a:r>
            <a:r>
              <a:rPr lang="en-US" sz="3200" dirty="0" smtClean="0">
                <a:latin typeface="Times New Roman" pitchFamily="18" charset="0"/>
                <a:cs typeface="Times New Roman" pitchFamily="18" charset="0"/>
              </a:rPr>
              <a:t>b.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chính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vô</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sản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giai</a:t>
            </a:r>
            <a:r>
              <a:rPr lang="en-US" sz="3200" dirty="0" smtClean="0">
                <a:latin typeface="Times New Roman" pitchFamily="18" charset="0"/>
                <a:cs typeface="Times New Roman" pitchFamily="18" charset="0"/>
              </a:rPr>
              <a:t> </a:t>
            </a:r>
            <a:r>
              <a:rPr lang="vi-VN" sz="3200" dirty="0" smtClean="0">
                <a:latin typeface="Times New Roman" pitchFamily="18" charset="0"/>
                <a:cs typeface="Times New Roman" pitchFamily="18" charset="0"/>
              </a:rPr>
              <a:t>đoạ</a:t>
            </a:r>
            <a:r>
              <a:rPr lang="en-US" sz="3200" dirty="0" smtClean="0">
                <a:latin typeface="Times New Roman" pitchFamily="18" charset="0"/>
                <a:cs typeface="Times New Roman" pitchFamily="18" charset="0"/>
              </a:rPr>
              <a:t>n 1955 – 1975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1975 – 1985)</a:t>
            </a:r>
          </a:p>
          <a:p>
            <a:pPr marL="514350" indent="-514350" eaLnBrk="1" hangingPunct="1">
              <a:buFont typeface="Wingdings 2" pitchFamily="18" charset="2"/>
              <a:buNone/>
              <a:defRPr/>
            </a:pPr>
            <a:r>
              <a:rPr lang="en-US" sz="3200" i="1" dirty="0" smtClean="0">
                <a:latin typeface="Times New Roman" pitchFamily="18" charset="0"/>
                <a:cs typeface="Times New Roman" pitchFamily="18" charset="0"/>
              </a:rPr>
              <a:t>	</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Hoàn</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cảnh</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ra</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đời</a:t>
            </a:r>
            <a:r>
              <a:rPr lang="en-US" sz="3200" dirty="0" smtClean="0">
                <a:solidFill>
                  <a:srgbClr val="FF0000"/>
                </a:solidFill>
                <a:latin typeface="Times New Roman" pitchFamily="18" charset="0"/>
                <a:cs typeface="Times New Roman" pitchFamily="18" charset="0"/>
              </a:rPr>
              <a:t>: </a:t>
            </a:r>
            <a:r>
              <a:rPr lang="en-US" sz="3200" dirty="0" err="1" smtClean="0">
                <a:latin typeface="Times New Roman" pitchFamily="18" charset="0"/>
                <a:cs typeface="Times New Roman" pitchFamily="18" charset="0"/>
              </a:rPr>
              <a:t>Sau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chúng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giành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thắng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lợi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trong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cuộc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chiến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Pháp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xâm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lược</a:t>
            </a:r>
            <a:r>
              <a:rPr lang="en-US" sz="3200" dirty="0" smtClean="0">
                <a:latin typeface="Times New Roman" pitchFamily="18" charset="0"/>
                <a:cs typeface="Times New Roman" pitchFamily="18" charset="0"/>
              </a:rPr>
              <a:t> (1954) </a:t>
            </a:r>
            <a:r>
              <a:rPr lang="en-US" sz="3200" dirty="0" err="1" smtClean="0">
                <a:latin typeface="Times New Roman" pitchFamily="18" charset="0"/>
                <a:cs typeface="Times New Roman" pitchFamily="18" charset="0"/>
              </a:rPr>
              <a:t>miền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Bắc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lên</a:t>
            </a:r>
            <a:r>
              <a:rPr lang="en-US" sz="3200" dirty="0" smtClean="0">
                <a:latin typeface="Times New Roman" pitchFamily="18" charset="0"/>
                <a:cs typeface="Times New Roman" pitchFamily="18" charset="0"/>
              </a:rPr>
              <a:t> CNXH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sau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nước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(1975) </a:t>
            </a:r>
            <a:r>
              <a:rPr lang="en-US" sz="3200" dirty="0" err="1" smtClean="0">
                <a:latin typeface="Times New Roman" pitchFamily="18" charset="0"/>
                <a:cs typeface="Times New Roman" pitchFamily="18" charset="0"/>
              </a:rPr>
              <a:t>cả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nước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cùng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lên</a:t>
            </a:r>
            <a:r>
              <a:rPr lang="en-US" sz="3200" dirty="0" smtClean="0">
                <a:latin typeface="Times New Roman" pitchFamily="18" charset="0"/>
                <a:cs typeface="Times New Roman" pitchFamily="18" charset="0"/>
              </a:rPr>
              <a:t> CNXH.</a:t>
            </a:r>
          </a:p>
          <a:p>
            <a:pPr marL="514350" indent="-514350" eaLnBrk="1" hangingPunct="1">
              <a:buFont typeface="Wingdings 2" pitchFamily="18" charset="2"/>
              <a:buNone/>
              <a:defRPr/>
            </a:pPr>
            <a:endParaRPr lang="en-US" sz="32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sz="2400" dirty="0" smtClean="0">
                <a:effectLst>
                  <a:outerShdw blurRad="38100" dist="38100" dir="2700000" algn="tl">
                    <a:srgbClr val="000000">
                      <a:alpha val="43137"/>
                    </a:srgbClr>
                  </a:outerShdw>
                </a:effectLst>
              </a:rPr>
              <a:t> </a:t>
            </a:r>
            <a:endParaRPr lang="en-US" sz="2400" dirty="0" smtClean="0"/>
          </a:p>
        </p:txBody>
      </p:sp>
      <p:sp>
        <p:nvSpPr>
          <p:cNvPr id="11267" name="Content Placeholder 2"/>
          <p:cNvSpPr>
            <a:spLocks noGrp="1"/>
          </p:cNvSpPr>
          <p:nvPr>
            <p:ph idx="1"/>
          </p:nvPr>
        </p:nvSpPr>
        <p:spPr>
          <a:xfrm>
            <a:off x="457200" y="304800"/>
            <a:ext cx="8458200" cy="1905000"/>
          </a:xfrm>
        </p:spPr>
        <p:txBody>
          <a:bodyPr>
            <a:normAutofit fontScale="40000" lnSpcReduction="20000"/>
          </a:bodyPr>
          <a:lstStyle/>
          <a:p>
            <a:pPr>
              <a:buFont typeface="Wingdings 2" pitchFamily="18" charset="2"/>
              <a:buNone/>
              <a:defRPr/>
            </a:pPr>
            <a:r>
              <a:rPr lang="en-US" sz="2800" i="1" dirty="0" smtClean="0"/>
              <a:t>	</a:t>
            </a:r>
            <a:r>
              <a:rPr lang="en-US" sz="2800" i="1" dirty="0" smtClean="0">
                <a:solidFill>
                  <a:srgbClr val="FF0000"/>
                </a:solidFill>
              </a:rPr>
              <a:t> </a:t>
            </a:r>
          </a:p>
          <a:p>
            <a:pPr>
              <a:buFont typeface="Wingdings 2" pitchFamily="18" charset="2"/>
              <a:buNone/>
              <a:defRPr/>
            </a:pPr>
            <a:endParaRPr lang="en-US" sz="2800" i="1" dirty="0" smtClean="0">
              <a:solidFill>
                <a:srgbClr val="FF0000"/>
              </a:solidFill>
            </a:endParaRPr>
          </a:p>
          <a:p>
            <a:pPr marL="571500" indent="-571500" algn="ctr">
              <a:buNone/>
              <a:defRPr/>
            </a:pPr>
            <a:r>
              <a:rPr lang="en-US" sz="44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4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4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4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44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44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44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a:t>
            </a:r>
            <a:r>
              <a:rPr lang="en-US" sz="4400" dirty="0" smtClean="0">
                <a:effectLst>
                  <a:outerShdw blurRad="38100" dist="38100" dir="2700000" algn="tl">
                    <a:srgbClr val="000000">
                      <a:alpha val="43137"/>
                    </a:srgbClr>
                  </a:outerShdw>
                </a:effectLst>
                <a:latin typeface="Times New Roman" pitchFamily="18" charset="0"/>
                <a:cs typeface="Times New Roman" pitchFamily="18" charset="0"/>
              </a:rPr>
              <a:t>1985) </a:t>
            </a:r>
            <a:endParaRPr lang="en-US" sz="4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571500" indent="-571500" algn="ctr">
              <a:buFont typeface="Wingdings 2" pitchFamily="18" charset="2"/>
              <a:buAutoNum type="romanUcPeriod"/>
              <a:defRPr/>
            </a:pPr>
            <a:endParaRPr lang="en-US" sz="28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571500" indent="-571500">
              <a:buNone/>
              <a:defRPr/>
            </a:pPr>
            <a:r>
              <a:rPr lang="en-US" sz="5100" i="1" dirty="0" smtClean="0">
                <a:solidFill>
                  <a:srgbClr val="FF0000"/>
                </a:solidFill>
                <a:latin typeface="Times New Roman" pitchFamily="18" charset="0"/>
                <a:cs typeface="Times New Roman" pitchFamily="18" charset="0"/>
              </a:rPr>
              <a:t>- </a:t>
            </a:r>
            <a:r>
              <a:rPr lang="en-US" sz="5100" i="1" dirty="0" err="1" smtClean="0">
                <a:solidFill>
                  <a:srgbClr val="FF0000"/>
                </a:solidFill>
                <a:latin typeface="Times New Roman" pitchFamily="18" charset="0"/>
                <a:cs typeface="Times New Roman" pitchFamily="18" charset="0"/>
              </a:rPr>
              <a:t>Cơ</a:t>
            </a:r>
            <a:r>
              <a:rPr lang="en-US" sz="5100" i="1" dirty="0" smtClean="0">
                <a:solidFill>
                  <a:srgbClr val="FF0000"/>
                </a:solidFill>
                <a:latin typeface="Times New Roman" pitchFamily="18" charset="0"/>
                <a:cs typeface="Times New Roman" pitchFamily="18" charset="0"/>
              </a:rPr>
              <a:t> </a:t>
            </a:r>
            <a:r>
              <a:rPr lang="en-US" sz="5100" i="1" dirty="0" err="1" smtClean="0">
                <a:solidFill>
                  <a:srgbClr val="FF0000"/>
                </a:solidFill>
                <a:latin typeface="Times New Roman" pitchFamily="18" charset="0"/>
                <a:cs typeface="Times New Roman" pitchFamily="18" charset="0"/>
              </a:rPr>
              <a:t>sở</a:t>
            </a:r>
            <a:r>
              <a:rPr lang="en-US" sz="5100" i="1" dirty="0" smtClean="0">
                <a:solidFill>
                  <a:srgbClr val="FF0000"/>
                </a:solidFill>
                <a:latin typeface="Times New Roman" pitchFamily="18" charset="0"/>
                <a:cs typeface="Times New Roman" pitchFamily="18" charset="0"/>
              </a:rPr>
              <a:t> </a:t>
            </a:r>
            <a:r>
              <a:rPr lang="en-US" sz="5100" i="1" dirty="0" err="1" smtClean="0">
                <a:solidFill>
                  <a:srgbClr val="FF0000"/>
                </a:solidFill>
                <a:latin typeface="Times New Roman" pitchFamily="18" charset="0"/>
                <a:cs typeface="Times New Roman" pitchFamily="18" charset="0"/>
              </a:rPr>
              <a:t>hình</a:t>
            </a:r>
            <a:r>
              <a:rPr lang="en-US" sz="5100" i="1" dirty="0" smtClean="0">
                <a:solidFill>
                  <a:srgbClr val="FF0000"/>
                </a:solidFill>
                <a:latin typeface="Times New Roman" pitchFamily="18" charset="0"/>
                <a:cs typeface="Times New Roman" pitchFamily="18" charset="0"/>
              </a:rPr>
              <a:t> </a:t>
            </a:r>
            <a:r>
              <a:rPr lang="en-US" sz="5100" i="1" dirty="0" err="1" smtClean="0">
                <a:solidFill>
                  <a:srgbClr val="FF0000"/>
                </a:solidFill>
                <a:latin typeface="Times New Roman" pitchFamily="18" charset="0"/>
                <a:cs typeface="Times New Roman" pitchFamily="18" charset="0"/>
              </a:rPr>
              <a:t>thành</a:t>
            </a:r>
            <a:r>
              <a:rPr lang="en-US" sz="5100" i="1" dirty="0" smtClean="0">
                <a:solidFill>
                  <a:srgbClr val="FF0000"/>
                </a:solidFill>
                <a:latin typeface="Times New Roman" pitchFamily="18" charset="0"/>
                <a:cs typeface="Times New Roman" pitchFamily="18" charset="0"/>
              </a:rPr>
              <a:t> </a:t>
            </a:r>
            <a:r>
              <a:rPr lang="en-US" sz="5100" i="1" dirty="0" err="1" smtClean="0">
                <a:solidFill>
                  <a:srgbClr val="FF0000"/>
                </a:solidFill>
                <a:latin typeface="Times New Roman" pitchFamily="18" charset="0"/>
                <a:cs typeface="Times New Roman" pitchFamily="18" charset="0"/>
              </a:rPr>
              <a:t>hệ</a:t>
            </a:r>
            <a:r>
              <a:rPr lang="en-US" sz="5100" i="1" dirty="0" smtClean="0">
                <a:solidFill>
                  <a:srgbClr val="FF0000"/>
                </a:solidFill>
                <a:latin typeface="Times New Roman" pitchFamily="18" charset="0"/>
                <a:cs typeface="Times New Roman" pitchFamily="18" charset="0"/>
              </a:rPr>
              <a:t> </a:t>
            </a:r>
            <a:r>
              <a:rPr lang="en-US" sz="5100" i="1" dirty="0" err="1" smtClean="0">
                <a:solidFill>
                  <a:srgbClr val="FF0000"/>
                </a:solidFill>
                <a:latin typeface="Times New Roman" pitchFamily="18" charset="0"/>
                <a:cs typeface="Times New Roman" pitchFamily="18" charset="0"/>
              </a:rPr>
              <a:t>thống</a:t>
            </a:r>
            <a:r>
              <a:rPr lang="en-US" sz="5100" i="1" dirty="0" smtClean="0">
                <a:solidFill>
                  <a:srgbClr val="FF0000"/>
                </a:solidFill>
                <a:latin typeface="Times New Roman" pitchFamily="18" charset="0"/>
                <a:cs typeface="Times New Roman" pitchFamily="18" charset="0"/>
              </a:rPr>
              <a:t> </a:t>
            </a:r>
            <a:r>
              <a:rPr lang="en-US" sz="5100" i="1" dirty="0" err="1" smtClean="0">
                <a:solidFill>
                  <a:srgbClr val="FF0000"/>
                </a:solidFill>
                <a:latin typeface="Times New Roman" pitchFamily="18" charset="0"/>
                <a:cs typeface="Times New Roman" pitchFamily="18" charset="0"/>
              </a:rPr>
              <a:t>chuyên</a:t>
            </a:r>
            <a:r>
              <a:rPr lang="en-US" sz="5100" i="1" dirty="0" smtClean="0">
                <a:solidFill>
                  <a:srgbClr val="FF0000"/>
                </a:solidFill>
                <a:latin typeface="Times New Roman" pitchFamily="18" charset="0"/>
                <a:cs typeface="Times New Roman" pitchFamily="18" charset="0"/>
              </a:rPr>
              <a:t> </a:t>
            </a:r>
            <a:r>
              <a:rPr lang="en-US" sz="5100" i="1" dirty="0" err="1" smtClean="0">
                <a:solidFill>
                  <a:srgbClr val="FF0000"/>
                </a:solidFill>
                <a:latin typeface="Times New Roman" pitchFamily="18" charset="0"/>
                <a:cs typeface="Times New Roman" pitchFamily="18" charset="0"/>
              </a:rPr>
              <a:t>chính</a:t>
            </a:r>
            <a:r>
              <a:rPr lang="en-US" sz="5100" i="1" dirty="0" smtClean="0">
                <a:solidFill>
                  <a:srgbClr val="FF0000"/>
                </a:solidFill>
                <a:latin typeface="Times New Roman" pitchFamily="18" charset="0"/>
                <a:cs typeface="Times New Roman" pitchFamily="18" charset="0"/>
              </a:rPr>
              <a:t> </a:t>
            </a:r>
            <a:r>
              <a:rPr lang="en-US" sz="5100" i="1" dirty="0" err="1" smtClean="0">
                <a:solidFill>
                  <a:srgbClr val="FF0000"/>
                </a:solidFill>
                <a:latin typeface="Times New Roman" pitchFamily="18" charset="0"/>
                <a:cs typeface="Times New Roman" pitchFamily="18" charset="0"/>
              </a:rPr>
              <a:t>vô</a:t>
            </a:r>
            <a:r>
              <a:rPr lang="en-US" sz="5100" i="1" dirty="0" smtClean="0">
                <a:solidFill>
                  <a:srgbClr val="FF0000"/>
                </a:solidFill>
                <a:latin typeface="Times New Roman" pitchFamily="18" charset="0"/>
                <a:cs typeface="Times New Roman" pitchFamily="18" charset="0"/>
              </a:rPr>
              <a:t> </a:t>
            </a:r>
            <a:r>
              <a:rPr lang="en-US" sz="5100" i="1" dirty="0" err="1" smtClean="0">
                <a:solidFill>
                  <a:srgbClr val="FF0000"/>
                </a:solidFill>
                <a:latin typeface="Times New Roman" pitchFamily="18" charset="0"/>
                <a:cs typeface="Times New Roman" pitchFamily="18" charset="0"/>
              </a:rPr>
              <a:t>sản</a:t>
            </a:r>
            <a:r>
              <a:rPr lang="en-US" sz="5100" i="1" dirty="0" smtClean="0">
                <a:solidFill>
                  <a:srgbClr val="FF0000"/>
                </a:solidFill>
                <a:latin typeface="Times New Roman" pitchFamily="18" charset="0"/>
                <a:cs typeface="Times New Roman" pitchFamily="18" charset="0"/>
              </a:rPr>
              <a:t>:</a:t>
            </a:r>
            <a:endParaRPr lang="en-US" sz="5100" dirty="0" smtClean="0">
              <a:solidFill>
                <a:srgbClr val="FF0000"/>
              </a:solidFill>
              <a:latin typeface="Times New Roman" pitchFamily="18" charset="0"/>
              <a:cs typeface="Times New Roman" pitchFamily="18" charset="0"/>
            </a:endParaRPr>
          </a:p>
          <a:p>
            <a:pPr>
              <a:buFont typeface="Wingdings 2" pitchFamily="18" charset="2"/>
              <a:buNone/>
              <a:defRPr/>
            </a:pPr>
            <a:r>
              <a:rPr lang="en-US" sz="5100" dirty="0" smtClean="0">
                <a:latin typeface="Times New Roman" pitchFamily="18" charset="0"/>
                <a:cs typeface="Times New Roman" pitchFamily="18" charset="0"/>
              </a:rPr>
              <a:t>		+ </a:t>
            </a:r>
            <a:r>
              <a:rPr lang="en-US" sz="5100" dirty="0" err="1" smtClean="0">
                <a:latin typeface="Times New Roman" pitchFamily="18" charset="0"/>
                <a:cs typeface="Times New Roman" pitchFamily="18" charset="0"/>
              </a:rPr>
              <a:t>Lý</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luận</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Mác</a:t>
            </a:r>
            <a:r>
              <a:rPr lang="en-US" sz="5100" dirty="0" smtClean="0">
                <a:latin typeface="Times New Roman" pitchFamily="18" charset="0"/>
                <a:cs typeface="Times New Roman" pitchFamily="18" charset="0"/>
              </a:rPr>
              <a:t> - </a:t>
            </a:r>
            <a:r>
              <a:rPr lang="en-US" sz="5100" dirty="0" err="1" smtClean="0">
                <a:latin typeface="Times New Roman" pitchFamily="18" charset="0"/>
                <a:cs typeface="Times New Roman" pitchFamily="18" charset="0"/>
              </a:rPr>
              <a:t>Lênin</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về</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thời</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kỳ</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quá</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độ</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và</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về</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chuyên</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chính</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vô</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sản</a:t>
            </a:r>
            <a:r>
              <a:rPr lang="en-US" sz="5100" dirty="0" smtClean="0">
                <a:latin typeface="Times New Roman" pitchFamily="18" charset="0"/>
                <a:cs typeface="Times New Roman" pitchFamily="18" charset="0"/>
              </a:rPr>
              <a:t>.</a:t>
            </a:r>
          </a:p>
          <a:p>
            <a:pPr marL="514350" indent="-514350" eaLnBrk="1" hangingPunct="1">
              <a:buFont typeface="Wingdings 2" pitchFamily="18" charset="2"/>
              <a:buNone/>
              <a:defRPr/>
            </a:pPr>
            <a:endParaRPr lang="en-US" sz="2800" dirty="0" smtClean="0"/>
          </a:p>
          <a:p>
            <a:pPr marL="514350" indent="-514350" eaLnBrk="1" hangingPunct="1">
              <a:buFont typeface="Wingdings 2" pitchFamily="18" charset="2"/>
              <a:buNone/>
              <a:defRPr/>
            </a:pPr>
            <a:endParaRPr lang="en-US" sz="2800" dirty="0" smtClean="0"/>
          </a:p>
        </p:txBody>
      </p:sp>
      <p:pic>
        <p:nvPicPr>
          <p:cNvPr id="4" name="Picture 3" descr="Karl Marx.jpg"/>
          <p:cNvPicPr>
            <a:picLocks noChangeAspect="1"/>
          </p:cNvPicPr>
          <p:nvPr/>
        </p:nvPicPr>
        <p:blipFill>
          <a:blip r:embed="rId2"/>
          <a:stretch>
            <a:fillRect/>
          </a:stretch>
        </p:blipFill>
        <p:spPr>
          <a:xfrm>
            <a:off x="533400" y="2438400"/>
            <a:ext cx="1524000" cy="1906588"/>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pic>
        <p:nvPicPr>
          <p:cNvPr id="5" name="Picture 4" descr="2lENIN.jpg"/>
          <p:cNvPicPr>
            <a:picLocks noChangeAspect="1"/>
          </p:cNvPicPr>
          <p:nvPr/>
        </p:nvPicPr>
        <p:blipFill>
          <a:blip r:embed="rId3"/>
          <a:stretch>
            <a:fillRect/>
          </a:stretch>
        </p:blipFill>
        <p:spPr>
          <a:xfrm>
            <a:off x="533400" y="4495800"/>
            <a:ext cx="1560513" cy="19050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
        <p:nvSpPr>
          <p:cNvPr id="7" name="Content Placeholder 2"/>
          <p:cNvSpPr txBox="1">
            <a:spLocks/>
          </p:cNvSpPr>
          <p:nvPr/>
        </p:nvSpPr>
        <p:spPr bwMode="auto">
          <a:xfrm>
            <a:off x="2133600" y="2362200"/>
            <a:ext cx="6858000" cy="2057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273050" indent="-273050" algn="just" eaLnBrk="0" hangingPunct="0">
              <a:spcBef>
                <a:spcPct val="20000"/>
              </a:spcBef>
              <a:buClr>
                <a:srgbClr val="9BBB59"/>
              </a:buClr>
              <a:buSzPct val="95000"/>
              <a:buFont typeface="Wingdings 2" pitchFamily="18" charset="2"/>
              <a:buNone/>
              <a:defRPr/>
            </a:pPr>
            <a:r>
              <a:rPr lang="en-US" sz="2800" b="1" i="1" dirty="0">
                <a:solidFill>
                  <a:schemeClr val="tx1"/>
                </a:solidFill>
                <a:latin typeface="Times New Roman" pitchFamily="18" charset="0"/>
                <a:cs typeface="Times New Roman" pitchFamily="18" charset="0"/>
              </a:rPr>
              <a:t>	</a:t>
            </a:r>
            <a:r>
              <a:rPr lang="en-US" sz="2800" b="1" i="1" dirty="0">
                <a:solidFill>
                  <a:srgbClr val="FF0000"/>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Mác</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chỉ</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rõ</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giữa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xã</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hội</a:t>
            </a:r>
            <a:r>
              <a:rPr lang="en-US" sz="2400" b="1" dirty="0">
                <a:solidFill>
                  <a:schemeClr val="tx1"/>
                </a:solidFill>
                <a:latin typeface="Times New Roman" pitchFamily="18" charset="0"/>
                <a:cs typeface="Times New Roman" pitchFamily="18" charset="0"/>
              </a:rPr>
              <a:t> TBCN </a:t>
            </a:r>
            <a:r>
              <a:rPr lang="en-US" sz="2400" b="1" dirty="0" err="1">
                <a:solidFill>
                  <a:schemeClr val="tx1"/>
                </a:solidFill>
                <a:latin typeface="Times New Roman" pitchFamily="18" charset="0"/>
                <a:cs typeface="Times New Roman" pitchFamily="18" charset="0"/>
              </a:rPr>
              <a:t>và</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xã</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hội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cộng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sản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chủ</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nghĩa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thích</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ứng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với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thời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kỳ</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ấy</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là</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một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thời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kỳ</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quá</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độ</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chính</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trị</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nhà</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nước</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của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thời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kỳ</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ấy</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không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thể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là</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cái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gì</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khác</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hơn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là</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nếu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chuyên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chính</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cách</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mạng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của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giai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cấp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vô</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sản</a:t>
            </a:r>
            <a:r>
              <a:rPr lang="en-US" sz="2400" b="1" dirty="0">
                <a:solidFill>
                  <a:schemeClr val="tx1"/>
                </a:solidFill>
                <a:latin typeface="Times New Roman" pitchFamily="18" charset="0"/>
                <a:cs typeface="Times New Roman" pitchFamily="18" charset="0"/>
              </a:rPr>
              <a:t>.</a:t>
            </a:r>
          </a:p>
        </p:txBody>
      </p:sp>
      <p:sp>
        <p:nvSpPr>
          <p:cNvPr id="8" name="Content Placeholder 2"/>
          <p:cNvSpPr txBox="1">
            <a:spLocks/>
          </p:cNvSpPr>
          <p:nvPr/>
        </p:nvSpPr>
        <p:spPr bwMode="auto">
          <a:xfrm>
            <a:off x="2209800" y="4800600"/>
            <a:ext cx="6781800" cy="1447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273050" indent="-273050" algn="just" eaLnBrk="0" hangingPunct="0">
              <a:spcBef>
                <a:spcPct val="20000"/>
              </a:spcBef>
              <a:buClr>
                <a:srgbClr val="9BBB59"/>
              </a:buClr>
              <a:buSzPct val="95000"/>
              <a:buFont typeface="Wingdings 2" pitchFamily="18" charset="2"/>
              <a:buNone/>
              <a:defRPr/>
            </a:pPr>
            <a:r>
              <a:rPr lang="en-US" sz="2800" b="1" i="1">
                <a:solidFill>
                  <a:schemeClr val="tx1"/>
                </a:solidFill>
                <a:latin typeface="Times New Roman" pitchFamily="18" charset="0"/>
                <a:cs typeface="Times New Roman" pitchFamily="18" charset="0"/>
              </a:rPr>
              <a:t>	</a:t>
            </a:r>
            <a:r>
              <a:rPr lang="en-US" sz="2400" b="1">
                <a:solidFill>
                  <a:schemeClr val="tx1"/>
                </a:solidFill>
                <a:latin typeface="Times New Roman" pitchFamily="18" charset="0"/>
                <a:cs typeface="Times New Roman" pitchFamily="18" charset="0"/>
              </a:rPr>
              <a:t>Lênin nhấn mạnh: Muốn chuyển từ CNTB lên CNXH thì phải có một thời kỳ chuyên chính vô sản lâu dài.</a:t>
            </a:r>
          </a:p>
          <a:p>
            <a:pPr marL="514350" indent="-514350" algn="just">
              <a:spcBef>
                <a:spcPct val="20000"/>
              </a:spcBef>
              <a:buClr>
                <a:srgbClr val="9BBB59"/>
              </a:buClr>
              <a:buSzPct val="95000"/>
              <a:buFont typeface="Wingdings 2" pitchFamily="18" charset="2"/>
              <a:buNone/>
              <a:defRPr/>
            </a:pPr>
            <a:endParaRPr lang="en-US" sz="2800" b="1">
              <a:solidFill>
                <a:schemeClr val="tx1"/>
              </a:solidFill>
              <a:latin typeface="Times New Roman" pitchFamily="18" charset="0"/>
              <a:cs typeface="Times New Roman" pitchFamily="18" charset="0"/>
            </a:endParaRPr>
          </a:p>
          <a:p>
            <a:pPr marL="514350" indent="-514350" algn="just">
              <a:spcBef>
                <a:spcPct val="20000"/>
              </a:spcBef>
              <a:buClr>
                <a:srgbClr val="9BBB59"/>
              </a:buClr>
              <a:buSzPct val="95000"/>
              <a:buFont typeface="Wingdings 2" pitchFamily="18" charset="2"/>
              <a:buNone/>
              <a:defRPr/>
            </a:pPr>
            <a:endParaRPr lang="en-US" sz="2800" b="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endParaRPr lang="en-US" sz="2400" dirty="0" smtClean="0"/>
          </a:p>
        </p:txBody>
      </p:sp>
      <p:sp>
        <p:nvSpPr>
          <p:cNvPr id="11267" name="Content Placeholder 2"/>
          <p:cNvSpPr>
            <a:spLocks noGrp="1"/>
          </p:cNvSpPr>
          <p:nvPr>
            <p:ph idx="1"/>
          </p:nvPr>
        </p:nvSpPr>
        <p:spPr>
          <a:xfrm>
            <a:off x="533400" y="1371600"/>
            <a:ext cx="8382000" cy="4724400"/>
          </a:xfrm>
        </p:spPr>
        <p:txBody>
          <a:bodyPr>
            <a:normAutofit fontScale="92500" lnSpcReduction="20000"/>
          </a:bodyPr>
          <a:lstStyle/>
          <a:p>
            <a:pPr>
              <a:buFont typeface="Wingdings 2" pitchFamily="18" charset="2"/>
              <a:buNone/>
              <a:defRPr/>
            </a:pPr>
            <a:r>
              <a:rPr lang="en-US" sz="2800" dirty="0" smtClean="0">
                <a:solidFill>
                  <a:srgbClr val="FF0000"/>
                </a:solidFill>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Việt</a:t>
            </a:r>
            <a:r>
              <a:rPr lang="en-US" sz="2800" dirty="0" smtClean="0">
                <a:latin typeface="Times New Roman" pitchFamily="18" charset="0"/>
                <a:cs typeface="Times New Roman" pitchFamily="18" charset="0"/>
              </a:rPr>
              <a:t> Nam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a:t>
            </a:r>
          </a:p>
          <a:p>
            <a:pPr marL="1944688" indent="-566738">
              <a:buFont typeface="Wingdings" pitchFamily="2" charset="2"/>
              <a:buChar char="ü"/>
              <a:tabLst>
                <a:tab pos="515938" algn="l"/>
                <a:tab pos="631825" algn="l"/>
                <a:tab pos="1546225" algn="l"/>
                <a:tab pos="1662113" algn="l"/>
              </a:tabLst>
              <a:defRPr/>
            </a:pPr>
            <a:r>
              <a:rPr lang="en-US" sz="2800" dirty="0" err="1" smtClean="0">
                <a:solidFill>
                  <a:srgbClr val="7030A0"/>
                </a:solidFill>
                <a:latin typeface="Times New Roman" pitchFamily="18" charset="0"/>
                <a:cs typeface="Times New Roman" pitchFamily="18" charset="0"/>
              </a:rPr>
              <a:t>Đại</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hội</a:t>
            </a:r>
            <a:r>
              <a:rPr lang="en-US" sz="2800" dirty="0" smtClean="0">
                <a:solidFill>
                  <a:srgbClr val="7030A0"/>
                </a:solidFill>
                <a:latin typeface="Times New Roman" pitchFamily="18" charset="0"/>
                <a:cs typeface="Times New Roman" pitchFamily="18" charset="0"/>
              </a:rPr>
              <a:t> 4 (12/1976) </a:t>
            </a:r>
            <a:r>
              <a:rPr lang="en-US" sz="2800" dirty="0" err="1" smtClean="0">
                <a:solidFill>
                  <a:srgbClr val="7030A0"/>
                </a:solidFill>
                <a:latin typeface="Times New Roman" pitchFamily="18" charset="0"/>
                <a:cs typeface="Times New Roman" pitchFamily="18" charset="0"/>
              </a:rPr>
              <a:t>xác</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định</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Điều</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lệ</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quyết</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định</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trước</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tiên</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là</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phải</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thiết</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lập</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và</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không</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ngừng</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tăng</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cường</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chuyên</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chính</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vô</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sản</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thực</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hiện</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không</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ngừng</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phát</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huy</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quyền</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làm</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chủ</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tập</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thể</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của</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nhân</a:t>
            </a:r>
            <a:r>
              <a:rPr lang="en-US" sz="2800" dirty="0" smtClean="0">
                <a:solidFill>
                  <a:srgbClr val="7030A0"/>
                </a:solidFill>
                <a:latin typeface="Times New Roman" pitchFamily="18" charset="0"/>
                <a:cs typeface="Times New Roman" pitchFamily="18" charset="0"/>
              </a:rPr>
              <a:t> </a:t>
            </a:r>
            <a:r>
              <a:rPr lang="en-US" sz="2800" dirty="0" err="1" smtClean="0">
                <a:solidFill>
                  <a:srgbClr val="7030A0"/>
                </a:solidFill>
                <a:latin typeface="Times New Roman" pitchFamily="18" charset="0"/>
                <a:cs typeface="Times New Roman" pitchFamily="18" charset="0"/>
              </a:rPr>
              <a:t>dân</a:t>
            </a:r>
            <a:r>
              <a:rPr lang="en-US" sz="2800" dirty="0" smtClean="0">
                <a:solidFill>
                  <a:srgbClr val="7030A0"/>
                </a:solidFill>
                <a:latin typeface="Times New Roman" pitchFamily="18" charset="0"/>
                <a:cs typeface="Times New Roman" pitchFamily="18" charset="0"/>
              </a:rPr>
              <a:t>”.</a:t>
            </a:r>
          </a:p>
          <a:p>
            <a:pPr marL="1944688" indent="-566738">
              <a:buFont typeface="Wingdings" pitchFamily="2" charset="2"/>
              <a:buChar char="ü"/>
              <a:tabLst>
                <a:tab pos="515938" algn="l"/>
                <a:tab pos="631825" algn="l"/>
                <a:tab pos="1546225" algn="l"/>
                <a:tab pos="1662113" algn="l"/>
              </a:tabLst>
              <a:defRPr/>
            </a:pPr>
            <a:r>
              <a:rPr lang="en-US" sz="2800" dirty="0" err="1" smtClean="0">
                <a:solidFill>
                  <a:schemeClr val="accent2">
                    <a:lumMod val="75000"/>
                  </a:schemeClr>
                </a:solidFill>
                <a:latin typeface="Times New Roman" pitchFamily="18" charset="0"/>
                <a:cs typeface="Times New Roman" pitchFamily="18" charset="0"/>
              </a:rPr>
              <a:t>Quốc</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hội</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khoá</a:t>
            </a:r>
            <a:r>
              <a:rPr lang="en-US" sz="2800" dirty="0" smtClean="0">
                <a:solidFill>
                  <a:schemeClr val="accent2">
                    <a:lumMod val="75000"/>
                  </a:schemeClr>
                </a:solidFill>
                <a:latin typeface="Times New Roman" pitchFamily="18" charset="0"/>
                <a:cs typeface="Times New Roman" pitchFamily="18" charset="0"/>
              </a:rPr>
              <a:t> VI </a:t>
            </a:r>
            <a:r>
              <a:rPr lang="en-US" sz="2800" dirty="0" err="1" smtClean="0">
                <a:solidFill>
                  <a:schemeClr val="accent2">
                    <a:lumMod val="75000"/>
                  </a:schemeClr>
                </a:solidFill>
                <a:latin typeface="Times New Roman" pitchFamily="18" charset="0"/>
                <a:cs typeface="Times New Roman" pitchFamily="18" charset="0"/>
              </a:rPr>
              <a:t>thông</a:t>
            </a:r>
            <a:r>
              <a:rPr lang="en-US" sz="2800" dirty="0" smtClean="0">
                <a:solidFill>
                  <a:schemeClr val="accent2">
                    <a:lumMod val="75000"/>
                  </a:schemeClr>
                </a:solidFill>
                <a:latin typeface="Times New Roman" pitchFamily="18" charset="0"/>
                <a:cs typeface="Times New Roman" pitchFamily="18" charset="0"/>
              </a:rPr>
              <a:t> qua </a:t>
            </a:r>
            <a:r>
              <a:rPr lang="en-US" sz="2800" dirty="0" err="1" smtClean="0">
                <a:solidFill>
                  <a:schemeClr val="accent2">
                    <a:lumMod val="75000"/>
                  </a:schemeClr>
                </a:solidFill>
                <a:latin typeface="Times New Roman" pitchFamily="18" charset="0"/>
                <a:cs typeface="Times New Roman" pitchFamily="18" charset="0"/>
              </a:rPr>
              <a:t>hiến</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pháp</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nước</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Cộng</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hoà</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xã</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hội</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chủ</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nghĩa</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Việt</a:t>
            </a:r>
            <a:r>
              <a:rPr lang="en-US" sz="2800" dirty="0" smtClean="0">
                <a:solidFill>
                  <a:schemeClr val="accent2">
                    <a:lumMod val="75000"/>
                  </a:schemeClr>
                </a:solidFill>
                <a:latin typeface="Times New Roman" pitchFamily="18" charset="0"/>
                <a:cs typeface="Times New Roman" pitchFamily="18" charset="0"/>
              </a:rPr>
              <a:t> Nam (1980) </a:t>
            </a:r>
            <a:r>
              <a:rPr lang="en-US" sz="2800" dirty="0" err="1" smtClean="0">
                <a:solidFill>
                  <a:schemeClr val="accent2">
                    <a:lumMod val="75000"/>
                  </a:schemeClr>
                </a:solidFill>
                <a:latin typeface="Times New Roman" pitchFamily="18" charset="0"/>
                <a:cs typeface="Times New Roman" pitchFamily="18" charset="0"/>
              </a:rPr>
              <a:t>xác</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định</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Nhà</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nước</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cộng</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hoà</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xã</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hội</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chủ</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nghĩa</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Việt</a:t>
            </a:r>
            <a:r>
              <a:rPr lang="en-US" sz="2800" dirty="0" smtClean="0">
                <a:solidFill>
                  <a:schemeClr val="accent2">
                    <a:lumMod val="75000"/>
                  </a:schemeClr>
                </a:solidFill>
                <a:latin typeface="Times New Roman" pitchFamily="18" charset="0"/>
                <a:cs typeface="Times New Roman" pitchFamily="18" charset="0"/>
              </a:rPr>
              <a:t> Nam </a:t>
            </a:r>
            <a:r>
              <a:rPr lang="en-US" sz="2800" dirty="0" err="1" smtClean="0">
                <a:solidFill>
                  <a:schemeClr val="accent2">
                    <a:lumMod val="75000"/>
                  </a:schemeClr>
                </a:solidFill>
                <a:latin typeface="Times New Roman" pitchFamily="18" charset="0"/>
                <a:cs typeface="Times New Roman" pitchFamily="18" charset="0"/>
              </a:rPr>
              <a:t>là</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nhà</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nước</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chuyên</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chính</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vô</a:t>
            </a:r>
            <a:r>
              <a:rPr lang="en-US" sz="2800" dirty="0" smtClean="0">
                <a:solidFill>
                  <a:schemeClr val="accent2">
                    <a:lumMod val="75000"/>
                  </a:schemeClr>
                </a:solidFill>
                <a:latin typeface="Times New Roman" pitchFamily="18" charset="0"/>
                <a:cs typeface="Times New Roman" pitchFamily="18" charset="0"/>
              </a:rPr>
              <a:t> </a:t>
            </a:r>
            <a:r>
              <a:rPr lang="en-US" sz="2800" dirty="0" err="1" smtClean="0">
                <a:solidFill>
                  <a:schemeClr val="accent2">
                    <a:lumMod val="75000"/>
                  </a:schemeClr>
                </a:solidFill>
                <a:latin typeface="Times New Roman" pitchFamily="18" charset="0"/>
                <a:cs typeface="Times New Roman" pitchFamily="18" charset="0"/>
              </a:rPr>
              <a:t>sản</a:t>
            </a:r>
            <a:r>
              <a:rPr lang="en-US" sz="2800" dirty="0" smtClean="0">
                <a:solidFill>
                  <a:schemeClr val="accent2">
                    <a:lumMod val="75000"/>
                  </a:schemeClr>
                </a:solidFill>
                <a:latin typeface="Times New Roman" pitchFamily="18" charset="0"/>
                <a:cs typeface="Times New Roman" pitchFamily="18" charset="0"/>
              </a:rPr>
              <a:t>”</a:t>
            </a:r>
          </a:p>
          <a:p>
            <a:pPr>
              <a:buFont typeface="Wingdings 2" pitchFamily="18" charset="2"/>
              <a:buNone/>
              <a:defRPr/>
            </a:pPr>
            <a:r>
              <a:rPr lang="en-US" sz="28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endParaRPr lang="en-US" sz="2400" dirty="0" smtClean="0"/>
          </a:p>
        </p:txBody>
      </p:sp>
      <p:sp>
        <p:nvSpPr>
          <p:cNvPr id="11267" name="Content Placeholder 2"/>
          <p:cNvSpPr>
            <a:spLocks noGrp="1"/>
          </p:cNvSpPr>
          <p:nvPr>
            <p:ph idx="1"/>
          </p:nvPr>
        </p:nvSpPr>
        <p:spPr>
          <a:xfrm>
            <a:off x="381000" y="1447800"/>
            <a:ext cx="8534400" cy="4648200"/>
          </a:xfrm>
        </p:spPr>
        <p:txBody>
          <a:bodyPr/>
          <a:lstStyle/>
          <a:p>
            <a:pPr>
              <a:buFont typeface="Wingdings 2" pitchFamily="18" charset="2"/>
              <a:buNone/>
              <a:defRPr/>
            </a:pPr>
            <a:r>
              <a:rPr lang="en-US" sz="2800" i="1" dirty="0" smtClean="0"/>
              <a:t>	</a:t>
            </a:r>
            <a:r>
              <a:rPr lang="en-US" sz="2800" i="1" dirty="0" smtClean="0">
                <a:latin typeface="Times New Roman" pitchFamily="18" charset="0"/>
                <a:cs typeface="Times New Roman" pitchFamily="18" charset="0"/>
              </a:rPr>
              <a:t> </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Cơ</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sở</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hình</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thành</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hệ</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thống</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chuyên</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chính</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vô</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sản</a:t>
            </a:r>
            <a:r>
              <a:rPr lang="en-US" sz="2800" i="1" dirty="0" smtClean="0">
                <a:solidFill>
                  <a:srgbClr val="FF0000"/>
                </a:solidFill>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buFont typeface="Wingdings 2" pitchFamily="18" charset="2"/>
              <a:buNone/>
              <a:defRPr/>
            </a:pPr>
            <a:r>
              <a:rPr lang="en-US" sz="2800" dirty="0" smtClean="0"/>
              <a:t>		</a:t>
            </a:r>
          </a:p>
          <a:p>
            <a:pPr marL="514350" indent="-514350" eaLnBrk="1" hangingPunct="1">
              <a:buFont typeface="Wingdings 2" pitchFamily="18" charset="2"/>
              <a:buNone/>
              <a:defRPr/>
            </a:pPr>
            <a:endParaRPr lang="en-US" sz="2800" dirty="0" smtClean="0"/>
          </a:p>
        </p:txBody>
      </p:sp>
      <p:graphicFrame>
        <p:nvGraphicFramePr>
          <p:cNvPr id="4" name="Diagram 3"/>
          <p:cNvGraphicFramePr/>
          <p:nvPr/>
        </p:nvGraphicFramePr>
        <p:xfrm>
          <a:off x="152400" y="2209800"/>
          <a:ext cx="8763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r>
              <a:rPr lang="en-US" sz="2400" dirty="0" smtClean="0">
                <a:effectLst>
                  <a:outerShdw blurRad="38100" dist="38100" dir="2700000" algn="tl">
                    <a:srgbClr val="000000">
                      <a:alpha val="43137"/>
                    </a:srgbClr>
                  </a:outerShdw>
                </a:effectLst>
              </a:rPr>
              <a:t> </a:t>
            </a:r>
            <a:endParaRPr lang="en-US" sz="2400" dirty="0" smtClean="0"/>
          </a:p>
        </p:txBody>
      </p:sp>
      <p:sp>
        <p:nvSpPr>
          <p:cNvPr id="13315" name="Content Placeholder 2"/>
          <p:cNvSpPr>
            <a:spLocks noGrp="1"/>
          </p:cNvSpPr>
          <p:nvPr>
            <p:ph idx="1"/>
          </p:nvPr>
        </p:nvSpPr>
        <p:spPr>
          <a:xfrm>
            <a:off x="304800" y="1371600"/>
            <a:ext cx="8686800" cy="4876800"/>
          </a:xfrm>
        </p:spPr>
        <p:txBody>
          <a:bodyPr/>
          <a:lstStyle/>
          <a:p>
            <a:pPr marL="514350" indent="-514350" eaLnBrk="1" hangingPunct="1">
              <a:buFont typeface="Wingdings 2" pitchFamily="18" charset="2"/>
              <a:buNone/>
              <a:defRPr/>
            </a:pPr>
            <a:r>
              <a:rPr lang="en-US" sz="2800" dirty="0" smtClean="0"/>
              <a:t>	</a:t>
            </a:r>
            <a:r>
              <a:rPr lang="en-US" sz="2800" dirty="0" smtClean="0">
                <a:latin typeface="Times New Roman" pitchFamily="18" charset="0"/>
                <a:cs typeface="Times New Roman" pitchFamily="18" charset="0"/>
              </a:rPr>
              <a:t>b.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a:t>
            </a:r>
            <a:r>
              <a:rPr lang="vi-VN" sz="2800" dirty="0" smtClean="0">
                <a:latin typeface="Times New Roman" pitchFamily="18" charset="0"/>
                <a:cs typeface="Times New Roman" pitchFamily="18" charset="0"/>
              </a:rPr>
              <a:t>ươ</a:t>
            </a:r>
            <a:r>
              <a:rPr lang="en-US" sz="2800" dirty="0" err="1" smtClean="0">
                <a:latin typeface="Times New Roman" pitchFamily="18" charset="0"/>
                <a:cs typeface="Times New Roman" pitchFamily="18" charset="0"/>
              </a:rPr>
              <a:t>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chuyên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mang</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đặc</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đ</a:t>
            </a:r>
            <a:r>
              <a:rPr lang="en-US" sz="2800" dirty="0" err="1" smtClean="0">
                <a:latin typeface="Times New Roman" pitchFamily="18" charset="0"/>
                <a:cs typeface="Times New Roman" pitchFamily="18" charset="0"/>
              </a:rPr>
              <a:t>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Việt</a:t>
            </a:r>
            <a:r>
              <a:rPr lang="en-US" sz="2800" dirty="0" smtClean="0">
                <a:latin typeface="Times New Roman" pitchFamily="18" charset="0"/>
                <a:cs typeface="Times New Roman" pitchFamily="18" charset="0"/>
              </a:rPr>
              <a:t> Nam. </a:t>
            </a:r>
          </a:p>
          <a:p>
            <a:pPr>
              <a:buFont typeface="Wingdings 2" pitchFamily="18" charset="2"/>
              <a:buNone/>
              <a:defRPr/>
            </a:pPr>
            <a:r>
              <a:rPr lang="en-US" i="1" dirty="0" smtClean="0">
                <a:solidFill>
                  <a:srgbClr val="FF0000"/>
                </a:solidFill>
                <a:latin typeface="Times New Roman" pitchFamily="18" charset="0"/>
                <a:cs typeface="Times New Roman" pitchFamily="18" charset="0"/>
              </a:rPr>
              <a:t>	</a:t>
            </a:r>
            <a:r>
              <a:rPr lang="pt-BR" dirty="0" smtClean="0">
                <a:latin typeface="Times New Roman" pitchFamily="18" charset="0"/>
                <a:cs typeface="Times New Roman" pitchFamily="18" charset="0"/>
              </a:rPr>
              <a:t>	</a:t>
            </a:r>
            <a:r>
              <a:rPr lang="pt-BR" sz="2800" dirty="0" smtClean="0">
                <a:latin typeface="Times New Roman" pitchFamily="18" charset="0"/>
                <a:cs typeface="Times New Roman" pitchFamily="18" charset="0"/>
              </a:rPr>
              <a:t>+ Nhiệm vụ chung của mặt trận và các tổ chức chính trị xã hội là bảo đảm việc quần chúng tham gia kiểm tra, giám sát công việc của nhà nước đồng thời là trường học về chủ nghĩa xã hội.</a:t>
            </a:r>
            <a:endParaRPr lang="en-US" sz="2800" dirty="0" smtClean="0">
              <a:latin typeface="Times New Roman" pitchFamily="18" charset="0"/>
              <a:cs typeface="Times New Roman" pitchFamily="18" charset="0"/>
            </a:endParaRPr>
          </a:p>
          <a:p>
            <a:pPr>
              <a:buFont typeface="Wingdings 2" pitchFamily="18" charset="2"/>
              <a:buNone/>
              <a:defRPr/>
            </a:pPr>
            <a:r>
              <a:rPr lang="pt-BR" sz="2800" dirty="0" smtClean="0">
                <a:latin typeface="Times New Roman" pitchFamily="18" charset="0"/>
                <a:cs typeface="Times New Roman" pitchFamily="18" charset="0"/>
              </a:rPr>
              <a:t>		+ Cơ chế vận hành của hệ thống chuyên chính là Đảng lãnh đạo, nhân dân làm chủ, nhà nước quản lý</a:t>
            </a:r>
            <a:r>
              <a:rPr lang="pt-BR" sz="2800" dirty="0" smtClean="0"/>
              <a:t>.</a:t>
            </a:r>
            <a:endParaRPr lang="en-US" sz="2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endParaRPr lang="en-US" sz="2400" dirty="0" smtClean="0"/>
          </a:p>
        </p:txBody>
      </p:sp>
      <p:sp>
        <p:nvSpPr>
          <p:cNvPr id="14339" name="Content Placeholder 2"/>
          <p:cNvSpPr>
            <a:spLocks noGrp="1"/>
          </p:cNvSpPr>
          <p:nvPr>
            <p:ph idx="1"/>
          </p:nvPr>
        </p:nvSpPr>
        <p:spPr>
          <a:xfrm>
            <a:off x="304800" y="1371600"/>
            <a:ext cx="8763000" cy="4724400"/>
          </a:xfrm>
        </p:spPr>
        <p:txBody>
          <a:bodyPr>
            <a:normAutofit fontScale="92500"/>
          </a:bodyPr>
          <a:lstStyle/>
          <a:p>
            <a:pPr marL="514350" indent="-514350" eaLnBrk="1" hangingPunct="1">
              <a:buFont typeface="Wingdings 2" pitchFamily="18" charset="2"/>
              <a:buNone/>
              <a:defRPr/>
            </a:pPr>
            <a:r>
              <a:rPr lang="pt-BR" sz="2800" dirty="0" smtClean="0"/>
              <a:t>3. </a:t>
            </a:r>
            <a:r>
              <a:rPr lang="pt-BR" sz="2800" dirty="0" smtClean="0">
                <a:latin typeface="Times New Roman" pitchFamily="18" charset="0"/>
                <a:cs typeface="Times New Roman" pitchFamily="18" charset="0"/>
              </a:rPr>
              <a:t>Đánh giá việc thực hiện đường lối xây dựng hệ thống chính trị.</a:t>
            </a:r>
          </a:p>
          <a:p>
            <a:pPr marL="514350" indent="-514350" eaLnBrk="1" hangingPunct="1">
              <a:buFont typeface="Wingdings 2" pitchFamily="18" charset="2"/>
              <a:buNone/>
              <a:defRPr/>
            </a:pPr>
            <a:r>
              <a:rPr lang="pt-BR" sz="2800" dirty="0" smtClean="0">
                <a:latin typeface="Times New Roman" pitchFamily="18" charset="0"/>
                <a:cs typeface="Times New Roman" pitchFamily="18" charset="0"/>
              </a:rPr>
              <a:t>	</a:t>
            </a:r>
            <a:r>
              <a:rPr lang="pt-BR" sz="2800" dirty="0" smtClean="0">
                <a:solidFill>
                  <a:srgbClr val="FF0000"/>
                </a:solidFill>
                <a:latin typeface="Times New Roman" pitchFamily="18" charset="0"/>
                <a:cs typeface="Times New Roman" pitchFamily="18" charset="0"/>
              </a:rPr>
              <a:t>a. Thành tựu và ý nghĩa.</a:t>
            </a:r>
          </a:p>
          <a:p>
            <a:pPr algn="just">
              <a:buFont typeface="Wingdings 2" pitchFamily="18" charset="2"/>
              <a:buNone/>
              <a:defRPr/>
            </a:pPr>
            <a:r>
              <a:rPr lang="pt-BR" sz="2800" dirty="0" smtClean="0">
                <a:latin typeface="Times New Roman" pitchFamily="18" charset="0"/>
                <a:cs typeface="Times New Roman" pitchFamily="18" charset="0"/>
              </a:rPr>
              <a:t>	- Trong điều kiện đất nước gặp nhiều khó khăn hệ thống chuyên chính vô sản đã góp phần rất quan trọng làm nên những thắng lợi của cách mạng Việt Nam trong thời kỳ này.</a:t>
            </a:r>
            <a:endParaRPr lang="en-US" sz="2800" dirty="0" smtClean="0">
              <a:latin typeface="Times New Roman" pitchFamily="18" charset="0"/>
              <a:cs typeface="Times New Roman" pitchFamily="18" charset="0"/>
            </a:endParaRPr>
          </a:p>
          <a:p>
            <a:pPr algn="just">
              <a:buFont typeface="Wingdings 2" pitchFamily="18" charset="2"/>
              <a:buNone/>
              <a:defRPr/>
            </a:pPr>
            <a:r>
              <a:rPr lang="pt-BR" sz="2800" dirty="0" smtClean="0">
                <a:latin typeface="Times New Roman" pitchFamily="18" charset="0"/>
                <a:cs typeface="Times New Roman" pitchFamily="18" charset="0"/>
              </a:rPr>
              <a:t>	- Đã chỉ rõ và khẳng định: Làm chủ tập thể XHCN là bản chất của hệ thống chuyên chính vô sản ở nước ta đồng thời đã xây dựng và triển khai thực hiện có kết quả trong thực tế cơ chế Đảng lãnh đạo, nhân dân làm chủ, nhà nước quản lý ở tất cả các cấp chính quyền.</a:t>
            </a:r>
            <a:endParaRPr lang="en-US" sz="2800" dirty="0" smtClean="0">
              <a:latin typeface="Times New Roman" pitchFamily="18" charset="0"/>
              <a:cs typeface="Times New Roman" pitchFamily="18" charset="0"/>
            </a:endParaRPr>
          </a:p>
          <a:p>
            <a:pPr marL="514350" indent="-514350" eaLnBrk="1" hangingPunct="1">
              <a:buFont typeface="Wingdings 2" pitchFamily="18" charset="2"/>
              <a:buNone/>
              <a:defRPr/>
            </a:pPr>
            <a:endParaRPr lang="en-US" sz="2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r>
              <a:rPr lang="en-US" sz="2400" dirty="0" smtClean="0">
                <a:effectLst>
                  <a:outerShdw blurRad="38100" dist="38100" dir="2700000" algn="tl">
                    <a:srgbClr val="000000">
                      <a:alpha val="43137"/>
                    </a:srgbClr>
                  </a:outerShdw>
                </a:effectLst>
              </a:rPr>
              <a:t> </a:t>
            </a:r>
            <a:endParaRPr lang="en-US" sz="2400" dirty="0" smtClean="0"/>
          </a:p>
        </p:txBody>
      </p:sp>
      <p:sp>
        <p:nvSpPr>
          <p:cNvPr id="14339" name="Content Placeholder 2"/>
          <p:cNvSpPr>
            <a:spLocks noGrp="1"/>
          </p:cNvSpPr>
          <p:nvPr>
            <p:ph idx="1"/>
          </p:nvPr>
        </p:nvSpPr>
        <p:spPr>
          <a:xfrm>
            <a:off x="304800" y="1371600"/>
            <a:ext cx="8686800" cy="4876800"/>
          </a:xfrm>
        </p:spPr>
        <p:txBody>
          <a:bodyPr/>
          <a:lstStyle/>
          <a:p>
            <a:pPr marL="514350" indent="-514350" eaLnBrk="1" hangingPunct="1">
              <a:buFont typeface="Wingdings 2" pitchFamily="18" charset="2"/>
              <a:buNone/>
              <a:defRPr/>
            </a:pPr>
            <a:r>
              <a:rPr lang="pt-BR" sz="2800" dirty="0" smtClean="0">
                <a:solidFill>
                  <a:srgbClr val="FF0000"/>
                </a:solidFill>
              </a:rPr>
              <a:t>	</a:t>
            </a:r>
            <a:r>
              <a:rPr lang="pt-BR" sz="2800" dirty="0" smtClean="0">
                <a:solidFill>
                  <a:srgbClr val="FF0000"/>
                </a:solidFill>
                <a:latin typeface="Times New Roman" pitchFamily="18" charset="0"/>
                <a:cs typeface="Times New Roman" pitchFamily="18" charset="0"/>
              </a:rPr>
              <a:t>b. Hạn chế và nguyên nhân.</a:t>
            </a:r>
          </a:p>
          <a:p>
            <a:pPr algn="just">
              <a:buFont typeface="Wingdings 2" pitchFamily="18" charset="2"/>
              <a:buNone/>
              <a:defRPr/>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Tuy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đoạn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này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chồng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chéo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chưa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nghiêm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chưa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máy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cồng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kềnh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kém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tiêu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máy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xuất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ngày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càng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a:t>
            </a:r>
          </a:p>
          <a:p>
            <a:pPr algn="just">
              <a:buFont typeface="Wingdings 2" pitchFamily="18" charset="2"/>
              <a:buNone/>
              <a:defRPr/>
            </a:pPr>
            <a:r>
              <a:rPr lang="pt-BR" sz="2800" dirty="0" smtClean="0">
                <a:latin typeface="Times New Roman" pitchFamily="18" charset="0"/>
                <a:cs typeface="Times New Roman" pitchFamily="18" charset="0"/>
              </a:rPr>
              <a:t>	- Sự lãnh đạo của Đảng chưa ngang tầm với nhiệm vụ trong giai đoạn mới.</a:t>
            </a:r>
            <a:endParaRPr lang="en-US" sz="2800" dirty="0" smtClean="0">
              <a:latin typeface="Times New Roman" pitchFamily="18" charset="0"/>
              <a:cs typeface="Times New Roman" pitchFamily="18" charset="0"/>
            </a:endParaRPr>
          </a:p>
          <a:p>
            <a:pPr marL="514350" indent="-514350" eaLnBrk="1" hangingPunct="1">
              <a:buFont typeface="Wingdings 2" pitchFamily="18" charset="2"/>
              <a:buNone/>
              <a:defRPr/>
            </a:pPr>
            <a:endParaRPr lang="en-US" sz="28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r>
              <a:rPr lang="en-US" sz="2400" dirty="0" smtClean="0">
                <a:effectLst>
                  <a:outerShdw blurRad="38100" dist="38100" dir="2700000" algn="tl">
                    <a:srgbClr val="000000">
                      <a:alpha val="43137"/>
                    </a:srgbClr>
                  </a:outerShdw>
                </a:effectLst>
              </a:rPr>
              <a:t> </a:t>
            </a:r>
            <a:endParaRPr lang="en-US" sz="2400" dirty="0" smtClean="0"/>
          </a:p>
        </p:txBody>
      </p:sp>
      <p:sp>
        <p:nvSpPr>
          <p:cNvPr id="14339" name="Content Placeholder 2"/>
          <p:cNvSpPr>
            <a:spLocks noGrp="1"/>
          </p:cNvSpPr>
          <p:nvPr>
            <p:ph idx="1"/>
          </p:nvPr>
        </p:nvSpPr>
        <p:spPr>
          <a:xfrm>
            <a:off x="304800" y="1295400"/>
            <a:ext cx="8686800" cy="4953000"/>
          </a:xfrm>
        </p:spPr>
        <p:txBody>
          <a:bodyPr/>
          <a:lstStyle/>
          <a:p>
            <a:pPr>
              <a:buFont typeface="Wingdings 2" pitchFamily="18" charset="2"/>
              <a:buNone/>
              <a:defRPr/>
            </a:pPr>
            <a:r>
              <a:rPr lang="en-US" sz="2800" i="1" dirty="0" smtClean="0">
                <a:solidFill>
                  <a:srgbClr val="FF0000"/>
                </a:solidFill>
              </a:rPr>
              <a:t>	</a:t>
            </a:r>
            <a:r>
              <a:rPr lang="pt-BR" sz="2800" i="1" dirty="0" smtClean="0">
                <a:solidFill>
                  <a:srgbClr val="FF0000"/>
                </a:solidFill>
                <a:latin typeface="Times New Roman" pitchFamily="18" charset="0"/>
                <a:cs typeface="Times New Roman" pitchFamily="18" charset="0"/>
              </a:rPr>
              <a:t>- Nguyên nhân chủ quan:</a:t>
            </a:r>
            <a:endParaRPr lang="en-US" sz="2800" dirty="0" smtClean="0">
              <a:solidFill>
                <a:srgbClr val="FF0000"/>
              </a:solidFill>
              <a:latin typeface="Times New Roman" pitchFamily="18" charset="0"/>
              <a:cs typeface="Times New Roman" pitchFamily="18" charset="0"/>
            </a:endParaRPr>
          </a:p>
          <a:p>
            <a:pPr algn="just">
              <a:buFont typeface="Wingdings 2" pitchFamily="18" charset="2"/>
              <a:buNone/>
              <a:defRPr/>
            </a:pPr>
            <a:r>
              <a:rPr lang="pt-BR" sz="2800" dirty="0" smtClean="0">
                <a:latin typeface="Times New Roman" pitchFamily="18" charset="0"/>
                <a:cs typeface="Times New Roman" pitchFamily="18" charset="0"/>
              </a:rPr>
              <a:t>		+ Vẫn duy trì quá lâu cơ chế quản lý kinh tế - xã hội theo lối tập trung, quan liêu, bao cấp.</a:t>
            </a:r>
            <a:endParaRPr lang="en-US" sz="2800" dirty="0" smtClean="0">
              <a:latin typeface="Times New Roman" pitchFamily="18" charset="0"/>
              <a:cs typeface="Times New Roman" pitchFamily="18" charset="0"/>
            </a:endParaRPr>
          </a:p>
          <a:p>
            <a:pPr algn="just">
              <a:buFont typeface="Wingdings 2" pitchFamily="18" charset="2"/>
              <a:buNone/>
              <a:defRPr/>
            </a:pPr>
            <a:r>
              <a:rPr lang="pt-BR" sz="2800" dirty="0" smtClean="0">
                <a:latin typeface="Times New Roman" pitchFamily="18" charset="0"/>
                <a:cs typeface="Times New Roman" pitchFamily="18" charset="0"/>
              </a:rPr>
              <a:t>		+ Hệ thống chính trị chậm và ít được đổi mới nên có những biểu hiện trì trệ, bảo thủ... cản trở sự phát triển kinh tế - xã hội.</a:t>
            </a:r>
            <a:endParaRPr lang="en-US" sz="2800" dirty="0" smtClean="0">
              <a:latin typeface="Times New Roman" pitchFamily="18" charset="0"/>
              <a:cs typeface="Times New Roman" pitchFamily="18" charset="0"/>
            </a:endParaRPr>
          </a:p>
          <a:p>
            <a:pPr algn="just">
              <a:buFont typeface="Wingdings 2" pitchFamily="18" charset="2"/>
              <a:buNone/>
              <a:defRPr/>
            </a:pPr>
            <a:r>
              <a:rPr lang="pt-BR" sz="2800" dirty="0" smtClean="0">
                <a:latin typeface="Times New Roman" pitchFamily="18" charset="0"/>
                <a:cs typeface="Times New Roman" pitchFamily="18" charset="0"/>
              </a:rPr>
              <a:t>		+ Trong quá trình lãnh đạo hệ thống chính trị, Đảng vẫn mắc phải những khuyết điểm: chủ quan, duy ý chí, tư tưởng "tả khuynh" và "hữu khuynh".</a:t>
            </a:r>
            <a:endParaRPr lang="en-US" sz="2800" dirty="0" smtClean="0">
              <a:latin typeface="Times New Roman" pitchFamily="18" charset="0"/>
              <a:cs typeface="Times New Roman" pitchFamily="18" charset="0"/>
            </a:endParaRPr>
          </a:p>
          <a:p>
            <a:pPr algn="just">
              <a:buFont typeface="Wingdings 2" pitchFamily="18" charset="2"/>
              <a:buNone/>
              <a:defRPr/>
            </a:pPr>
            <a:endParaRPr lang="en-US" sz="28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 </a:t>
            </a:r>
            <a:endParaRPr lang="en-US" sz="2400" dirty="0" smtClean="0"/>
          </a:p>
        </p:txBody>
      </p:sp>
      <p:sp>
        <p:nvSpPr>
          <p:cNvPr id="9219" name="Content Placeholder 2"/>
          <p:cNvSpPr>
            <a:spLocks noGrp="1"/>
          </p:cNvSpPr>
          <p:nvPr>
            <p:ph idx="1"/>
          </p:nvPr>
        </p:nvSpPr>
        <p:spPr>
          <a:xfrm>
            <a:off x="304800" y="1447800"/>
            <a:ext cx="8839200" cy="5181600"/>
          </a:xfrm>
        </p:spPr>
        <p:txBody>
          <a:bodyPr>
            <a:normAutofit/>
          </a:bodyPr>
          <a:lstStyle/>
          <a:p>
            <a:pPr marL="514350" indent="-514350">
              <a:buFont typeface="Wingdings 2" pitchFamily="18" charset="2"/>
              <a:buAutoNum type="arabicPeriod"/>
              <a:defRPr/>
            </a:pPr>
            <a:r>
              <a:rPr lang="vi-VN" sz="2800" dirty="0"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t</a:t>
            </a:r>
            <a:r>
              <a:rPr lang="vi-VN" sz="2800" dirty="0" smtClean="0">
                <a:latin typeface="Times New Roman" pitchFamily="18" charset="0"/>
                <a:cs typeface="Times New Roman" pitchFamily="18" charset="0"/>
              </a:rPr>
              <a:t>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p>
          <a:p>
            <a:pPr marL="514350" indent="1588" algn="just" eaLnBrk="1" hangingPunct="1">
              <a:buFont typeface="Wingdings" pitchFamily="2" charset="2"/>
              <a:buChar char="v"/>
              <a:defRPr/>
            </a:pPr>
            <a:r>
              <a:rPr lang="en-US" sz="2800" dirty="0" smtClean="0">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Nhận</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thức</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mới</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về</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mối</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quan</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hệ</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giữa</a:t>
            </a:r>
            <a:r>
              <a:rPr lang="en-US" sz="2800" i="1" dirty="0" smtClean="0">
                <a:solidFill>
                  <a:srgbClr val="FF0000"/>
                </a:solidFill>
                <a:latin typeface="Times New Roman" pitchFamily="18" charset="0"/>
                <a:cs typeface="Times New Roman" pitchFamily="18" charset="0"/>
              </a:rPr>
              <a:t> </a:t>
            </a:r>
            <a:r>
              <a:rPr lang="vi-VN" sz="2800" i="1" dirty="0" smtClean="0">
                <a:solidFill>
                  <a:srgbClr val="FF0000"/>
                </a:solidFill>
                <a:latin typeface="Times New Roman" pitchFamily="18" charset="0"/>
                <a:cs typeface="Times New Roman" pitchFamily="18" charset="0"/>
              </a:rPr>
              <a:t>đổi</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mới</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kinh</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tế</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với</a:t>
            </a:r>
            <a:r>
              <a:rPr lang="en-US" sz="2800" i="1" dirty="0" smtClean="0">
                <a:solidFill>
                  <a:srgbClr val="FF0000"/>
                </a:solidFill>
                <a:latin typeface="Times New Roman" pitchFamily="18" charset="0"/>
                <a:cs typeface="Times New Roman" pitchFamily="18" charset="0"/>
              </a:rPr>
              <a:t> </a:t>
            </a:r>
            <a:r>
              <a:rPr lang="vi-VN" sz="2800" i="1" dirty="0" smtClean="0">
                <a:solidFill>
                  <a:srgbClr val="FF0000"/>
                </a:solidFill>
                <a:latin typeface="Times New Roman" pitchFamily="18" charset="0"/>
                <a:cs typeface="Times New Roman" pitchFamily="18" charset="0"/>
              </a:rPr>
              <a:t>đổi</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mới</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hệ</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thống</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chính</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trị</a:t>
            </a:r>
            <a:r>
              <a:rPr lang="en-US" sz="2800" i="1" dirty="0" smtClean="0">
                <a:solidFill>
                  <a:srgbClr val="FF0000"/>
                </a:solidFill>
                <a:latin typeface="Times New Roman" pitchFamily="18" charset="0"/>
                <a:cs typeface="Times New Roman" pitchFamily="18" charset="0"/>
              </a:rPr>
              <a:t>. </a:t>
            </a:r>
          </a:p>
          <a:p>
            <a:pPr algn="just">
              <a:buFont typeface="Wingdings 2" pitchFamily="18" charset="2"/>
              <a:buNone/>
              <a:defRPr/>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ở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bắt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a:t>
            </a:r>
          </a:p>
          <a:p>
            <a:pPr algn="just">
              <a:buFont typeface="Wingdings 2" pitchFamily="18" charset="2"/>
              <a:buNone/>
              <a:defRPr/>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Đảng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chặt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Vì</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thúc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đẩy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triển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những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a:t>
            </a:r>
          </a:p>
          <a:p>
            <a:pPr marL="514350" indent="1588" eaLnBrk="1" hangingPunct="1">
              <a:buFont typeface="Wingdings" pitchFamily="2" charset="2"/>
              <a:buChar char="v"/>
              <a:defRPr/>
            </a:pPr>
            <a:endParaRPr lang="en-US" sz="2800" i="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I. Đ</a:t>
            </a:r>
            <a:r>
              <a:rPr lang="vi-VN" sz="28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CHÍNH TRỊ </a:t>
            </a:r>
            <a:b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THỜI KỲ TR</a:t>
            </a:r>
            <a:r>
              <a:rPr lang="vi-VN" sz="2800" dirty="0" smtClean="0">
                <a:effectLst>
                  <a:outerShdw blurRad="38100" dist="38100" dir="2700000" algn="tl">
                    <a:srgbClr val="000000">
                      <a:alpha val="43137"/>
                    </a:srgbClr>
                  </a:outerShdw>
                </a:effectLst>
                <a:latin typeface="Times New Roman" pitchFamily="18" charset="0"/>
                <a:cs typeface="Times New Roman" pitchFamily="18" charset="0"/>
              </a:rPr>
              <a:t>ƯỚC</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ĐỔI MỚI (1945 – 1985) </a:t>
            </a:r>
            <a:endParaRPr lang="en-US" sz="2800" dirty="0"/>
          </a:p>
        </p:txBody>
      </p:sp>
      <p:sp>
        <p:nvSpPr>
          <p:cNvPr id="3" name="Content Placeholder 2"/>
          <p:cNvSpPr>
            <a:spLocks noGrp="1"/>
          </p:cNvSpPr>
          <p:nvPr>
            <p:ph idx="1"/>
          </p:nvPr>
        </p:nvSpPr>
        <p:spPr/>
        <p:txBody>
          <a:bodyPr>
            <a:normAutofit fontScale="62500" lnSpcReduction="20000"/>
          </a:bodyPr>
          <a:lstStyle/>
          <a:p>
            <a:pPr marL="514350" indent="-514350" algn="just">
              <a:buNone/>
              <a:defRPr/>
            </a:pPr>
            <a:r>
              <a:rPr lang="en-US" b="1" i="1" dirty="0" smtClean="0">
                <a:latin typeface="Times New Roman" pitchFamily="18" charset="0"/>
                <a:cs typeface="Times New Roman" pitchFamily="18" charset="0"/>
              </a:rPr>
              <a:t>      </a:t>
            </a:r>
            <a:r>
              <a:rPr lang="en-US" b="1" i="1" dirty="0" smtClean="0">
                <a:solidFill>
                  <a:schemeClr val="bg1"/>
                </a:solidFill>
                <a:latin typeface="Times New Roman" pitchFamily="18" charset="0"/>
                <a:cs typeface="Times New Roman" pitchFamily="18" charset="0"/>
              </a:rPr>
              <a:t>1. </a:t>
            </a:r>
            <a:r>
              <a:rPr lang="en-US" dirty="0" err="1" smtClean="0">
                <a:solidFill>
                  <a:schemeClr val="bg1"/>
                </a:solidFill>
                <a:latin typeface="Times New Roman" pitchFamily="18" charset="0"/>
                <a:cs typeface="Times New Roman" pitchFamily="18" charset="0"/>
              </a:rPr>
              <a:t>Quan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niệm</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về</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hệ</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thống</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chính</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trị</a:t>
            </a:r>
            <a:endParaRPr lang="en-US" dirty="0" smtClean="0">
              <a:solidFill>
                <a:schemeClr val="bg1"/>
              </a:solidFill>
              <a:latin typeface="Times New Roman" pitchFamily="18" charset="0"/>
              <a:cs typeface="Times New Roman" pitchFamily="18" charset="0"/>
            </a:endParaRPr>
          </a:p>
          <a:p>
            <a:pPr marL="514350" indent="-514350" algn="just">
              <a:buNone/>
              <a:defRPr/>
            </a:pPr>
            <a:r>
              <a:rPr lang="en-US" b="1" dirty="0" smtClean="0">
                <a:latin typeface="Times New Roman" pitchFamily="18" charset="0"/>
                <a:cs typeface="Times New Roman" pitchFamily="18" charset="0"/>
              </a:rPr>
              <a:t>       -  HTCT </a:t>
            </a:r>
            <a:r>
              <a:rPr lang="en-US" b="1" dirty="0" err="1" smtClean="0">
                <a:latin typeface="Times New Roman" pitchFamily="18" charset="0"/>
                <a:cs typeface="Times New Roman" pitchFamily="18" charset="0"/>
              </a:rPr>
              <a:t>là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thể</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những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chức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thực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hiện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quyền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lực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được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xã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hội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thức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thừa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nhận</a:t>
            </a:r>
            <a:r>
              <a:rPr lang="en-US" b="1" dirty="0" smtClean="0">
                <a:latin typeface="Times New Roman" pitchFamily="18" charset="0"/>
                <a:cs typeface="Times New Roman" pitchFamily="18" charset="0"/>
              </a:rPr>
              <a:t>. </a:t>
            </a:r>
          </a:p>
          <a:p>
            <a:pPr marL="514350" indent="-514350" algn="just">
              <a:buNone/>
              <a:defRPr/>
            </a:pPr>
            <a:endParaRPr lang="en-US" b="1" dirty="0" smtClean="0">
              <a:latin typeface="Times New Roman" pitchFamily="18" charset="0"/>
              <a:cs typeface="Times New Roman" pitchFamily="18" charset="0"/>
            </a:endParaRPr>
          </a:p>
          <a:p>
            <a:pPr marL="514350" indent="-514350" algn="just">
              <a:buNone/>
              <a:defRPr/>
            </a:pPr>
            <a:r>
              <a:rPr lang="en-US" b="1" dirty="0" smtClean="0">
                <a:latin typeface="Times New Roman" pitchFamily="18" charset="0"/>
                <a:cs typeface="Times New Roman" pitchFamily="18" charset="0"/>
              </a:rPr>
              <a:t>        -  HTCT </a:t>
            </a:r>
            <a:r>
              <a:rPr lang="en-US" b="1" dirty="0" err="1" smtClean="0">
                <a:latin typeface="Times New Roman" pitchFamily="18" charset="0"/>
                <a:cs typeface="Times New Roman" pitchFamily="18" charset="0"/>
              </a:rPr>
              <a:t>tư</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hiện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đại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thể</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hiện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chủ</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tư</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bao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gồm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nước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tiêu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biểu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quyền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lực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công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với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cơ</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quan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lập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pháp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nghị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viện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cơ</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quan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hành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pháp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cơ</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quan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tư</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pháp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đảng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chức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nghề</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nghiệp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chức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trị</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xã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hội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cùng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tham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hoạt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động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tranh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tham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quyền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biểu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tình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vận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động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quần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chúng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Đặc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trưng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của</a:t>
            </a:r>
            <a:r>
              <a:rPr lang="en-US" b="1" dirty="0" smtClean="0">
                <a:latin typeface="Times New Roman" pitchFamily="18" charset="0"/>
                <a:cs typeface="Times New Roman" pitchFamily="18" charset="0"/>
              </a:rPr>
              <a:t> HTCT </a:t>
            </a:r>
            <a:r>
              <a:rPr lang="en-US" b="1" dirty="0" err="1" smtClean="0">
                <a:latin typeface="Times New Roman" pitchFamily="18" charset="0"/>
                <a:cs typeface="Times New Roman" pitchFamily="18" charset="0"/>
              </a:rPr>
              <a:t>tư</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theo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chế</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độ</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đại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nghị</a:t>
            </a:r>
            <a:r>
              <a:rPr lang="en-US" b="1" dirty="0" smtClean="0">
                <a:latin typeface="Times New Roman" pitchFamily="18" charset="0"/>
                <a:cs typeface="Times New Roman" pitchFamily="18" charset="0"/>
              </a:rPr>
              <a:t> hay </a:t>
            </a:r>
            <a:r>
              <a:rPr lang="en-US" b="1" dirty="0" err="1" smtClean="0">
                <a:latin typeface="Times New Roman" pitchFamily="18" charset="0"/>
                <a:cs typeface="Times New Roman" pitchFamily="18" charset="0"/>
              </a:rPr>
              <a:t>chế</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độ</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thống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chế</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độ</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nhiều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đảng</a:t>
            </a:r>
            <a:r>
              <a:rPr lang="en-US" b="1" dirty="0" smtClean="0">
                <a:latin typeface="Times New Roman" pitchFamily="18" charset="0"/>
                <a:cs typeface="Times New Roman" pitchFamily="18" charset="0"/>
              </a:rPr>
              <a:t> do </a:t>
            </a:r>
            <a:r>
              <a:rPr lang="en-US" b="1" dirty="0" err="1" smtClean="0">
                <a:latin typeface="Times New Roman" pitchFamily="18" charset="0"/>
                <a:cs typeface="Times New Roman" pitchFamily="18" charset="0"/>
              </a:rPr>
              <a:t>giai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cấp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tư</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đảng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của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nó</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lãnh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chế</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độ</a:t>
            </a:r>
            <a:r>
              <a:rPr lang="en-US" b="1" dirty="0" smtClean="0">
                <a:latin typeface="Times New Roman" pitchFamily="18" charset="0"/>
                <a:cs typeface="Times New Roman" pitchFamily="18" charset="0"/>
              </a:rPr>
              <a:t> tam </a:t>
            </a:r>
            <a:r>
              <a:rPr lang="en-US" b="1" dirty="0" err="1" smtClean="0">
                <a:latin typeface="Times New Roman" pitchFamily="18" charset="0"/>
                <a:cs typeface="Times New Roman" pitchFamily="18" charset="0"/>
              </a:rPr>
              <a:t>quyền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lập</a:t>
            </a:r>
            <a:r>
              <a:rPr lang="en-US" b="1" dirty="0" smtClean="0">
                <a:latin typeface="Times New Roman" pitchFamily="18" charset="0"/>
                <a:cs typeface="Times New Roman" pitchFamily="18" charset="0"/>
              </a:rPr>
              <a:t>. </a:t>
            </a:r>
          </a:p>
          <a:p>
            <a:pPr marL="514350" indent="-514350" algn="just">
              <a:buNone/>
              <a:defRPr/>
            </a:pPr>
            <a:endParaRPr lang="en-US" dirty="0" smtClean="0">
              <a:latin typeface="Times New Roman" pitchFamily="18" charset="0"/>
              <a:cs typeface="Times New Roman" pitchFamily="18" charset="0"/>
            </a:endParaRPr>
          </a:p>
          <a:p>
            <a:pPr marL="514350" indent="-514350" algn="just">
              <a:buNone/>
              <a:defRPr/>
            </a:pPr>
            <a:r>
              <a:rPr lang="en-US" dirty="0" smtClean="0">
                <a:latin typeface="Times New Roman" pitchFamily="18" charset="0"/>
                <a:cs typeface="Times New Roman" pitchFamily="18" charset="0"/>
              </a:rPr>
              <a:t>	-  </a:t>
            </a:r>
            <a:r>
              <a:rPr lang="en-US" b="1" i="1" dirty="0" err="1" smtClean="0">
                <a:latin typeface="Times New Roman" pitchFamily="18" charset="0"/>
                <a:cs typeface="Times New Roman" pitchFamily="18" charset="0"/>
              </a:rPr>
              <a:t>Hệ</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thống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chính</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trị</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của</a:t>
            </a:r>
            <a:r>
              <a:rPr lang="en-US" b="1" i="1" dirty="0" smtClean="0">
                <a:latin typeface="Times New Roman" pitchFamily="18" charset="0"/>
                <a:cs typeface="Times New Roman" pitchFamily="18" charset="0"/>
              </a:rPr>
              <a:t> CNXH </a:t>
            </a:r>
            <a:r>
              <a:rPr lang="en-US" b="1" i="1" dirty="0" err="1" smtClean="0">
                <a:latin typeface="Times New Roman" pitchFamily="18" charset="0"/>
                <a:cs typeface="Times New Roman" pitchFamily="18" charset="0"/>
              </a:rPr>
              <a:t>là</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hệ</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thống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các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tổ</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chức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chính</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trị</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thiết</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chế</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chính</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trị</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các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tổ</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chức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chính</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trị</a:t>
            </a:r>
            <a:r>
              <a:rPr lang="en-US" b="1" i="1" dirty="0" smtClean="0">
                <a:latin typeface="Times New Roman" pitchFamily="18" charset="0"/>
                <a:cs typeface="Times New Roman" pitchFamily="18" charset="0"/>
              </a:rPr>
              <a:t> - </a:t>
            </a:r>
            <a:r>
              <a:rPr lang="en-US" b="1" i="1" dirty="0" err="1" smtClean="0">
                <a:latin typeface="Times New Roman" pitchFamily="18" charset="0"/>
                <a:cs typeface="Times New Roman" pitchFamily="18" charset="0"/>
              </a:rPr>
              <a:t>xã</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hội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mà</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nhờ</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đó</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nhân</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dân</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lao</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động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thực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thi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quyền</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lực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của</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mình</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đối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với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xã</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hội</a:t>
            </a:r>
            <a:r>
              <a:rPr lang="en-US" b="1" i="1" dirty="0" smtClean="0">
                <a:latin typeface="Times New Roman" pitchFamily="18" charset="0"/>
                <a:cs typeface="Times New Roman" pitchFamily="18" charset="0"/>
              </a:rPr>
              <a:t>.</a:t>
            </a:r>
          </a:p>
          <a:p>
            <a:endParaRPr lang="en-US" i="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 </a:t>
            </a:r>
            <a:endParaRPr lang="en-US" sz="2400" dirty="0" smtClean="0">
              <a:latin typeface="Times New Roman" pitchFamily="18" charset="0"/>
              <a:cs typeface="Times New Roman" pitchFamily="18" charset="0"/>
            </a:endParaRPr>
          </a:p>
        </p:txBody>
      </p:sp>
      <p:sp>
        <p:nvSpPr>
          <p:cNvPr id="9219" name="Content Placeholder 2"/>
          <p:cNvSpPr>
            <a:spLocks noGrp="1"/>
          </p:cNvSpPr>
          <p:nvPr>
            <p:ph idx="1"/>
          </p:nvPr>
        </p:nvSpPr>
        <p:spPr>
          <a:xfrm>
            <a:off x="228600" y="1295400"/>
            <a:ext cx="8763000" cy="4953000"/>
          </a:xfrm>
        </p:spPr>
        <p:txBody>
          <a:bodyPr/>
          <a:lstStyle/>
          <a:p>
            <a:pPr marL="514350" indent="1588" eaLnBrk="1" hangingPunct="1">
              <a:buFont typeface="Wingdings" pitchFamily="2" charset="2"/>
              <a:buChar char="v"/>
              <a:defRPr/>
            </a:pPr>
            <a:r>
              <a:rPr lang="en-US" sz="2800" dirty="0" smtClean="0"/>
              <a:t>	</a:t>
            </a:r>
            <a:r>
              <a:rPr lang="en-US" sz="2800" i="1" dirty="0" err="1" smtClean="0">
                <a:solidFill>
                  <a:srgbClr val="FF0000"/>
                </a:solidFill>
                <a:latin typeface="Times New Roman" pitchFamily="18" charset="0"/>
                <a:cs typeface="Times New Roman" pitchFamily="18" charset="0"/>
              </a:rPr>
              <a:t>Nhận</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thức</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mới</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về</a:t>
            </a:r>
            <a:r>
              <a:rPr lang="en-US" sz="2800" i="1" dirty="0" smtClean="0">
                <a:solidFill>
                  <a:srgbClr val="FF0000"/>
                </a:solidFill>
                <a:latin typeface="Times New Roman" pitchFamily="18" charset="0"/>
                <a:cs typeface="Times New Roman" pitchFamily="18" charset="0"/>
              </a:rPr>
              <a:t> </a:t>
            </a:r>
            <a:r>
              <a:rPr lang="vi-VN" sz="2800" i="1" dirty="0" smtClean="0">
                <a:solidFill>
                  <a:srgbClr val="FF0000"/>
                </a:solidFill>
                <a:latin typeface="Times New Roman" pitchFamily="18" charset="0"/>
                <a:cs typeface="Times New Roman" pitchFamily="18" charset="0"/>
              </a:rPr>
              <a:t>đấ</a:t>
            </a:r>
            <a:r>
              <a:rPr lang="en-US" sz="2800" i="1" dirty="0" smtClean="0">
                <a:solidFill>
                  <a:srgbClr val="FF0000"/>
                </a:solidFill>
                <a:latin typeface="Times New Roman" pitchFamily="18" charset="0"/>
                <a:cs typeface="Times New Roman" pitchFamily="18" charset="0"/>
              </a:rPr>
              <a:t>u </a:t>
            </a:r>
            <a:r>
              <a:rPr lang="en-US" sz="2800" i="1" dirty="0" err="1" smtClean="0">
                <a:solidFill>
                  <a:srgbClr val="FF0000"/>
                </a:solidFill>
                <a:latin typeface="Times New Roman" pitchFamily="18" charset="0"/>
                <a:cs typeface="Times New Roman" pitchFamily="18" charset="0"/>
              </a:rPr>
              <a:t>tranh</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giai</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cấp</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và</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về</a:t>
            </a:r>
            <a:r>
              <a:rPr lang="en-US" sz="2800" i="1" dirty="0" smtClean="0">
                <a:solidFill>
                  <a:srgbClr val="FF0000"/>
                </a:solidFill>
                <a:latin typeface="Times New Roman" pitchFamily="18" charset="0"/>
                <a:cs typeface="Times New Roman" pitchFamily="18" charset="0"/>
              </a:rPr>
              <a:t> </a:t>
            </a:r>
            <a:r>
              <a:rPr lang="vi-VN" sz="2800" i="1" dirty="0" smtClean="0">
                <a:solidFill>
                  <a:srgbClr val="FF0000"/>
                </a:solidFill>
                <a:latin typeface="Times New Roman" pitchFamily="18" charset="0"/>
                <a:cs typeface="Times New Roman" pitchFamily="18" charset="0"/>
              </a:rPr>
              <a:t>động</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lực</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chủ</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yếu</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phát</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triển</a:t>
            </a:r>
            <a:r>
              <a:rPr lang="en-US" sz="2800" i="1" dirty="0" smtClean="0">
                <a:solidFill>
                  <a:srgbClr val="FF0000"/>
                </a:solidFill>
                <a:latin typeface="Times New Roman" pitchFamily="18" charset="0"/>
                <a:cs typeface="Times New Roman" pitchFamily="18" charset="0"/>
              </a:rPr>
              <a:t> </a:t>
            </a:r>
            <a:r>
              <a:rPr lang="vi-VN" sz="2800" i="1" dirty="0" smtClean="0">
                <a:solidFill>
                  <a:srgbClr val="FF0000"/>
                </a:solidFill>
                <a:latin typeface="Times New Roman" pitchFamily="18" charset="0"/>
                <a:cs typeface="Times New Roman" pitchFamily="18" charset="0"/>
              </a:rPr>
              <a:t>đất</a:t>
            </a:r>
            <a:r>
              <a:rPr lang="en-US" sz="2800" i="1" dirty="0" smtClean="0">
                <a:solidFill>
                  <a:srgbClr val="FF0000"/>
                </a:solidFill>
                <a:latin typeface="Times New Roman" pitchFamily="18" charset="0"/>
                <a:cs typeface="Times New Roman" pitchFamily="18" charset="0"/>
              </a:rPr>
              <a:t> n</a:t>
            </a:r>
            <a:r>
              <a:rPr lang="vi-VN" sz="2800" i="1" dirty="0" smtClean="0">
                <a:solidFill>
                  <a:srgbClr val="FF0000"/>
                </a:solidFill>
                <a:latin typeface="Times New Roman" pitchFamily="18" charset="0"/>
                <a:cs typeface="Times New Roman" pitchFamily="18" charset="0"/>
              </a:rPr>
              <a:t>ước</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trong</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giai</a:t>
            </a:r>
            <a:r>
              <a:rPr lang="en-US" sz="2800" i="1" dirty="0" smtClean="0">
                <a:solidFill>
                  <a:srgbClr val="FF0000"/>
                </a:solidFill>
                <a:latin typeface="Times New Roman" pitchFamily="18" charset="0"/>
                <a:cs typeface="Times New Roman" pitchFamily="18" charset="0"/>
              </a:rPr>
              <a:t> </a:t>
            </a:r>
            <a:r>
              <a:rPr lang="vi-VN" sz="2800" i="1" dirty="0" smtClean="0">
                <a:solidFill>
                  <a:srgbClr val="FF0000"/>
                </a:solidFill>
                <a:latin typeface="Times New Roman" pitchFamily="18" charset="0"/>
                <a:cs typeface="Times New Roman" pitchFamily="18" charset="0"/>
              </a:rPr>
              <a:t>đ</a:t>
            </a:r>
            <a:r>
              <a:rPr lang="en-US" sz="2800" i="1" dirty="0" err="1" smtClean="0">
                <a:solidFill>
                  <a:srgbClr val="FF0000"/>
                </a:solidFill>
                <a:latin typeface="Times New Roman" pitchFamily="18" charset="0"/>
                <a:cs typeface="Times New Roman" pitchFamily="18" charset="0"/>
              </a:rPr>
              <a:t>oạn</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mới</a:t>
            </a:r>
            <a:r>
              <a:rPr lang="en-US" sz="2800" i="1" dirty="0" smtClean="0">
                <a:solidFill>
                  <a:srgbClr val="FF0000"/>
                </a:solidFill>
                <a:latin typeface="Times New Roman" pitchFamily="18" charset="0"/>
                <a:cs typeface="Times New Roman" pitchFamily="18" charset="0"/>
              </a:rPr>
              <a:t>.</a:t>
            </a:r>
          </a:p>
          <a:p>
            <a:pPr>
              <a:buFont typeface="Wingdings 2" pitchFamily="18" charset="2"/>
              <a:buNone/>
              <a:defRPr/>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Cùng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to </a:t>
            </a:r>
            <a:r>
              <a:rPr lang="en-US" sz="2800" dirty="0" err="1" smtClean="0">
                <a:latin typeface="Times New Roman" pitchFamily="18" charset="0"/>
                <a:cs typeface="Times New Roman" pitchFamily="18" charset="0"/>
              </a:rPr>
              <a:t>lớn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đoạn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thì</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a:t>
            </a:r>
          </a:p>
          <a:p>
            <a:pPr>
              <a:buFont typeface="Wingdings 2" pitchFamily="18" charset="2"/>
              <a:buNone/>
              <a:defRPr/>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giữa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đấu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đoàn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lâu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dưới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lãnh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a:t>
            </a:r>
          </a:p>
          <a:p>
            <a:pPr>
              <a:buFont typeface="Wingdings 2" pitchFamily="18" charset="2"/>
              <a:buNone/>
              <a:defRPr/>
            </a:pPr>
            <a:r>
              <a:rPr lang="en-US" dirty="0" smtClean="0">
                <a:latin typeface="Times New Roman" pitchFamily="18" charset="0"/>
                <a:cs typeface="Times New Roman" pitchFamily="18" charset="0"/>
              </a:rPr>
              <a:t>	</a:t>
            </a:r>
            <a:endParaRPr lang="en-US"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 </a:t>
            </a:r>
            <a:endParaRPr lang="en-US" sz="2400" dirty="0" smtClean="0"/>
          </a:p>
        </p:txBody>
      </p:sp>
      <p:sp>
        <p:nvSpPr>
          <p:cNvPr id="9219" name="Content Placeholder 2"/>
          <p:cNvSpPr>
            <a:spLocks noGrp="1"/>
          </p:cNvSpPr>
          <p:nvPr>
            <p:ph idx="1"/>
          </p:nvPr>
        </p:nvSpPr>
        <p:spPr>
          <a:xfrm>
            <a:off x="304800" y="1295400"/>
            <a:ext cx="8686800" cy="4953000"/>
          </a:xfrm>
        </p:spPr>
        <p:txBody>
          <a:bodyPr>
            <a:normAutofit/>
          </a:bodyPr>
          <a:lstStyle/>
          <a:p>
            <a:pPr algn="just">
              <a:buFont typeface="Wingdings 2" pitchFamily="18" charset="2"/>
              <a:buNone/>
              <a:defRPr/>
            </a:pPr>
            <a:r>
              <a:rPr lang="en-US" sz="2800" dirty="0" smtClean="0"/>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tầng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giàu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văn</a:t>
            </a:r>
            <a:r>
              <a:rPr lang="en-US" sz="2800" dirty="0" smtClean="0">
                <a:latin typeface="Times New Roman" pitchFamily="18" charset="0"/>
                <a:cs typeface="Times New Roman" pitchFamily="18" charset="0"/>
              </a:rPr>
              <a:t> minh.</a:t>
            </a:r>
          </a:p>
          <a:p>
            <a:pPr algn="just">
              <a:buFont typeface="Wingdings 2" pitchFamily="18" charset="2"/>
              <a:buNone/>
              <a:defRPr/>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Nội</a:t>
            </a:r>
            <a:r>
              <a:rPr lang="en-US" sz="2800" dirty="0" smtClean="0">
                <a:latin typeface="Times New Roman" pitchFamily="18" charset="0"/>
                <a:cs typeface="Times New Roman" pitchFamily="18" charset="0"/>
              </a:rPr>
              <a:t> dung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đấu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đoạn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nay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thắng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hoá</a:t>
            </a:r>
            <a:r>
              <a:rPr lang="en-US" sz="2800" dirty="0" smtClean="0">
                <a:latin typeface="Times New Roman" pitchFamily="18" charset="0"/>
                <a:cs typeface="Times New Roman" pitchFamily="18" charset="0"/>
              </a:rPr>
              <a:t>.</a:t>
            </a:r>
          </a:p>
          <a:p>
            <a:pPr algn="just">
              <a:buFont typeface="Wingdings 2" pitchFamily="18" charset="2"/>
              <a:buNone/>
              <a:defRPr/>
            </a:pPr>
            <a:r>
              <a:rPr lang="pt-BR" sz="2800" dirty="0" smtClean="0">
                <a:latin typeface="Times New Roman" pitchFamily="18" charset="0"/>
                <a:cs typeface="Times New Roman" pitchFamily="18" charset="0"/>
              </a:rPr>
              <a:t>	- Động lực chủ yếu để phát triển đất nước là Đại đoàn kết toàn dân trên cơ sở liên minh giữa giai cấp công nhân với nông dân và trí thức do Đảng Cộng sản lãnh đạo.</a:t>
            </a:r>
            <a:endParaRPr lang="en-US" sz="2800" dirty="0" smtClean="0">
              <a:latin typeface="Times New Roman" pitchFamily="18" charset="0"/>
              <a:cs typeface="Times New Roman" pitchFamily="18" charset="0"/>
            </a:endParaRPr>
          </a:p>
          <a:p>
            <a:pPr marL="514350" indent="1588" algn="just" eaLnBrk="1" hangingPunct="1">
              <a:buFont typeface="Wingdings 2" pitchFamily="18" charset="2"/>
              <a:buNone/>
              <a:defRPr/>
            </a:pPr>
            <a:r>
              <a:rPr lang="en-US" sz="2800" i="1"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 </a:t>
            </a:r>
            <a:endParaRPr lang="en-US" sz="2400" dirty="0" smtClean="0"/>
          </a:p>
        </p:txBody>
      </p:sp>
      <p:sp>
        <p:nvSpPr>
          <p:cNvPr id="9219" name="Content Placeholder 2"/>
          <p:cNvSpPr>
            <a:spLocks noGrp="1"/>
          </p:cNvSpPr>
          <p:nvPr>
            <p:ph idx="1"/>
          </p:nvPr>
        </p:nvSpPr>
        <p:spPr>
          <a:xfrm>
            <a:off x="304800" y="1524000"/>
            <a:ext cx="8686800" cy="4648200"/>
          </a:xfrm>
        </p:spPr>
        <p:txBody>
          <a:bodyPr>
            <a:normAutofit lnSpcReduction="10000"/>
          </a:bodyPr>
          <a:lstStyle/>
          <a:p>
            <a:pPr marL="514350" indent="1588" eaLnBrk="1" hangingPunct="1">
              <a:buFont typeface="Wingdings" pitchFamily="2" charset="2"/>
              <a:buChar char="v"/>
              <a:defRPr/>
            </a:pPr>
            <a:r>
              <a:rPr lang="en-US" sz="2800" dirty="0" smtClean="0"/>
              <a:t>	</a:t>
            </a:r>
            <a:r>
              <a:rPr lang="en-US" sz="2800" i="1" dirty="0" err="1" smtClean="0">
                <a:solidFill>
                  <a:srgbClr val="FF0000"/>
                </a:solidFill>
                <a:latin typeface="Times New Roman" pitchFamily="18" charset="0"/>
                <a:cs typeface="Times New Roman" pitchFamily="18" charset="0"/>
              </a:rPr>
              <a:t>Nhận</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thức</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mới</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về</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xây</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dựng</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Nhà</a:t>
            </a:r>
            <a:r>
              <a:rPr lang="en-US" sz="2800" i="1" dirty="0" smtClean="0">
                <a:solidFill>
                  <a:srgbClr val="FF0000"/>
                </a:solidFill>
                <a:latin typeface="Times New Roman" pitchFamily="18" charset="0"/>
                <a:cs typeface="Times New Roman" pitchFamily="18" charset="0"/>
              </a:rPr>
              <a:t> n</a:t>
            </a:r>
            <a:r>
              <a:rPr lang="vi-VN" sz="2800" i="1" dirty="0" smtClean="0">
                <a:solidFill>
                  <a:srgbClr val="FF0000"/>
                </a:solidFill>
                <a:latin typeface="Times New Roman" pitchFamily="18" charset="0"/>
                <a:cs typeface="Times New Roman" pitchFamily="18" charset="0"/>
              </a:rPr>
              <a:t>ước</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pháp</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quyền</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trong</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hệ</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thống</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chính</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trị</a:t>
            </a:r>
            <a:r>
              <a:rPr lang="en-US" sz="2800" i="1" dirty="0" smtClean="0">
                <a:solidFill>
                  <a:srgbClr val="FF0000"/>
                </a:solidFill>
                <a:latin typeface="Times New Roman" pitchFamily="18" charset="0"/>
                <a:cs typeface="Times New Roman" pitchFamily="18" charset="0"/>
              </a:rPr>
              <a:t>.</a:t>
            </a:r>
          </a:p>
          <a:p>
            <a:pPr algn="just">
              <a:buFont typeface="Wingdings 2" pitchFamily="18" charset="2"/>
              <a:buNone/>
              <a:defRPr/>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Lê</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nin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mọi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ý </a:t>
            </a:r>
            <a:r>
              <a:rPr lang="en-US" sz="2800" dirty="0" err="1" smtClean="0">
                <a:latin typeface="Times New Roman" pitchFamily="18" charset="0"/>
                <a:cs typeface="Times New Roman" pitchFamily="18" charset="0"/>
              </a:rPr>
              <a:t>nghĩa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cùng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trọng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a:t>
            </a:r>
          </a:p>
          <a:p>
            <a:pPr algn="just">
              <a:buFont typeface="Wingdings 2" pitchFamily="18" charset="2"/>
              <a:buNone/>
              <a:defRPr/>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Nhận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nêu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lên</a:t>
            </a:r>
            <a:r>
              <a:rPr lang="en-US" sz="2800" dirty="0" smtClean="0">
                <a:latin typeface="Times New Roman" pitchFamily="18" charset="0"/>
                <a:cs typeface="Times New Roman" pitchFamily="18" charset="0"/>
              </a:rPr>
              <a:t> ở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nghị</a:t>
            </a:r>
            <a:r>
              <a:rPr lang="en-US" sz="2800" dirty="0" smtClean="0">
                <a:latin typeface="Times New Roman" pitchFamily="18" charset="0"/>
                <a:cs typeface="Times New Roman" pitchFamily="18" charset="0"/>
              </a:rPr>
              <a:t> TW 2 (</a:t>
            </a:r>
            <a:r>
              <a:rPr lang="en-US" sz="2800" dirty="0" err="1" smtClean="0">
                <a:latin typeface="Times New Roman" pitchFamily="18" charset="0"/>
                <a:cs typeface="Times New Roman" pitchFamily="18" charset="0"/>
              </a:rPr>
              <a:t>khóa</a:t>
            </a:r>
            <a:r>
              <a:rPr lang="en-US" sz="2800" dirty="0" smtClean="0">
                <a:latin typeface="Times New Roman" pitchFamily="18" charset="0"/>
                <a:cs typeface="Times New Roman" pitchFamily="18" charset="0"/>
              </a:rPr>
              <a:t> VII)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khẳng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bổ</a:t>
            </a:r>
            <a:r>
              <a:rPr lang="en-US" sz="2800" dirty="0" smtClean="0">
                <a:latin typeface="Times New Roman" pitchFamily="18" charset="0"/>
                <a:cs typeface="Times New Roman" pitchFamily="18" charset="0"/>
              </a:rPr>
              <a:t> sung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rõ</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thêm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nội</a:t>
            </a:r>
            <a:r>
              <a:rPr lang="en-US" sz="2800" dirty="0" smtClean="0">
                <a:latin typeface="Times New Roman" pitchFamily="18" charset="0"/>
                <a:cs typeface="Times New Roman" pitchFamily="18" charset="0"/>
              </a:rPr>
              <a:t> dung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nghị</a:t>
            </a:r>
            <a:r>
              <a:rPr lang="en-US" sz="2800" dirty="0" smtClean="0">
                <a:latin typeface="Times New Roman" pitchFamily="18" charset="0"/>
                <a:cs typeface="Times New Roman" pitchFamily="18" charset="0"/>
              </a:rPr>
              <a:t> TƯ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p>
          <a:p>
            <a:pPr algn="just">
              <a:buFont typeface="Wingdings 2" pitchFamily="18" charset="2"/>
              <a:buNone/>
              <a:defRPr/>
            </a:pPr>
            <a:r>
              <a:rPr lang="en-US" sz="2800" dirty="0" smtClean="0"/>
              <a:t>	</a:t>
            </a:r>
            <a:endParaRPr lang="en-US" sz="3200" i="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3"/>
          <p:cNvSpPr>
            <a:spLocks noChangeArrowheads="1"/>
          </p:cNvSpPr>
          <p:nvPr/>
        </p:nvSpPr>
        <p:spPr bwMode="ltGray">
          <a:xfrm>
            <a:off x="457200" y="2286000"/>
            <a:ext cx="5880100" cy="4495800"/>
          </a:xfrm>
          <a:prstGeom prst="rightArrow">
            <a:avLst>
              <a:gd name="adj1" fmla="val 79306"/>
              <a:gd name="adj2" fmla="val 32395"/>
            </a:avLst>
          </a:prstGeom>
          <a:gradFill rotWithShape="1">
            <a:gsLst>
              <a:gs pos="0">
                <a:schemeClr val="accent1">
                  <a:gamma/>
                  <a:tint val="0"/>
                  <a:invGamma/>
                  <a:alpha val="24001"/>
                </a:schemeClr>
              </a:gs>
              <a:gs pos="100000">
                <a:schemeClr val="accent1"/>
              </a:gs>
            </a:gsLst>
            <a:lin ang="0" scaled="1"/>
          </a:gradFill>
          <a:ln w="9525">
            <a:noFill/>
            <a:miter lim="800000"/>
            <a:headEnd/>
            <a:tailEnd/>
          </a:ln>
          <a:effectLst/>
        </p:spPr>
        <p:txBody>
          <a:bodyPr wrap="none" anchor="ctr"/>
          <a:lstStyle/>
          <a:p>
            <a:pPr>
              <a:defRPr/>
            </a:pPr>
            <a:endParaRPr lang="en-US"/>
          </a:p>
        </p:txBody>
      </p:sp>
      <p:sp>
        <p:nvSpPr>
          <p:cNvPr id="10" name="AutoShape 4"/>
          <p:cNvSpPr>
            <a:spLocks noChangeArrowheads="1"/>
          </p:cNvSpPr>
          <p:nvPr/>
        </p:nvSpPr>
        <p:spPr bwMode="blackWhite">
          <a:xfrm>
            <a:off x="838200" y="28956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eaLnBrk="0" hangingPunct="0">
              <a:defRPr/>
            </a:pPr>
            <a:r>
              <a:rPr lang="en-US" sz="2000" b="1">
                <a:effectLst>
                  <a:outerShdw blurRad="38100" dist="38100" dir="2700000" algn="tl">
                    <a:srgbClr val="000000">
                      <a:alpha val="43137"/>
                    </a:srgbClr>
                  </a:outerShdw>
                </a:effectLst>
                <a:latin typeface="Times New Roman" pitchFamily="18" charset="0"/>
                <a:cs typeface="Times New Roman" pitchFamily="18" charset="0"/>
              </a:rPr>
              <a:t>Quản lý xã hội bằng hiến pháp</a:t>
            </a:r>
          </a:p>
          <a:p>
            <a:pPr algn="ctr" eaLnBrk="0" hangingPunct="0">
              <a:defRPr/>
            </a:pPr>
            <a:r>
              <a:rPr lang="en-US" sz="2000" b="1">
                <a:effectLst>
                  <a:outerShdw blurRad="38100" dist="38100" dir="2700000" algn="tl">
                    <a:srgbClr val="000000">
                      <a:alpha val="43137"/>
                    </a:srgbClr>
                  </a:outerShdw>
                </a:effectLst>
                <a:latin typeface="Times New Roman" pitchFamily="18" charset="0"/>
                <a:cs typeface="Times New Roman" pitchFamily="18" charset="0"/>
              </a:rPr>
              <a:t> và pháp luật.</a:t>
            </a:r>
            <a:endParaRPr lang="en-US" sz="20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AutoShape 5"/>
          <p:cNvSpPr>
            <a:spLocks noChangeArrowheads="1"/>
          </p:cNvSpPr>
          <p:nvPr/>
        </p:nvSpPr>
        <p:spPr bwMode="blackWhite">
          <a:xfrm>
            <a:off x="838200" y="4038600"/>
            <a:ext cx="4038600" cy="9906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p:spPr>
        <p:txBody>
          <a:bodyPr wrap="none" anchor="ctr"/>
          <a:lstStyle/>
          <a:p>
            <a:pPr algn="ctr" eaLnBrk="0" hangingPunct="0">
              <a:defRPr/>
            </a:pPr>
            <a:r>
              <a:rPr lang="en-US" sz="2000" b="1">
                <a:effectLst>
                  <a:outerShdw blurRad="38100" dist="38100" dir="2700000" algn="tl">
                    <a:srgbClr val="000000">
                      <a:alpha val="43137"/>
                    </a:srgbClr>
                  </a:outerShdw>
                </a:effectLst>
                <a:latin typeface="Times New Roman" pitchFamily="18" charset="0"/>
                <a:cs typeface="Times New Roman" pitchFamily="18" charset="0"/>
              </a:rPr>
              <a:t>Pháp luật giữ vai trò cao nhất</a:t>
            </a:r>
          </a:p>
          <a:p>
            <a:pPr algn="ctr" eaLnBrk="0" hangingPunct="0">
              <a:defRPr/>
            </a:pPr>
            <a:r>
              <a:rPr lang="en-US" sz="2000" b="1">
                <a:effectLst>
                  <a:outerShdw blurRad="38100" dist="38100" dir="2700000" algn="tl">
                    <a:srgbClr val="000000">
                      <a:alpha val="43137"/>
                    </a:srgbClr>
                  </a:outerShdw>
                </a:effectLst>
                <a:latin typeface="Times New Roman" pitchFamily="18" charset="0"/>
                <a:cs typeface="Times New Roman" pitchFamily="18" charset="0"/>
              </a:rPr>
              <a:t> trong điều chỉnh các quan hệ xã hội </a:t>
            </a:r>
          </a:p>
          <a:p>
            <a:pPr algn="ctr" eaLnBrk="0" hangingPunct="0">
              <a:defRPr/>
            </a:pPr>
            <a:r>
              <a:rPr lang="en-US" sz="2000" b="1">
                <a:effectLst>
                  <a:outerShdw blurRad="38100" dist="38100" dir="2700000" algn="tl">
                    <a:srgbClr val="000000">
                      <a:alpha val="43137"/>
                    </a:srgbClr>
                  </a:outerShdw>
                </a:effectLst>
                <a:latin typeface="Times New Roman" pitchFamily="18" charset="0"/>
                <a:cs typeface="Times New Roman" pitchFamily="18" charset="0"/>
              </a:rPr>
              <a:t>và hành vi của cá nhân, </a:t>
            </a:r>
            <a:endParaRPr lang="en-US" sz="20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AutoShape 6"/>
          <p:cNvSpPr>
            <a:spLocks noChangeArrowheads="1"/>
          </p:cNvSpPr>
          <p:nvPr/>
        </p:nvSpPr>
        <p:spPr bwMode="blackWhite">
          <a:xfrm>
            <a:off x="838200" y="51816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eaLnBrk="0" hangingPunct="0">
              <a:defRPr/>
            </a:pPr>
            <a:r>
              <a:rPr lang="pt-BR" sz="2000" b="1">
                <a:effectLst>
                  <a:outerShdw blurRad="38100" dist="38100" dir="2700000" algn="tl">
                    <a:srgbClr val="000000">
                      <a:alpha val="43137"/>
                    </a:srgbClr>
                  </a:outerShdw>
                </a:effectLst>
                <a:latin typeface="Times New Roman" pitchFamily="18" charset="0"/>
                <a:cs typeface="Times New Roman" pitchFamily="18" charset="0"/>
              </a:rPr>
              <a:t>Các quyền của nhân dân được </a:t>
            </a:r>
          </a:p>
          <a:p>
            <a:pPr algn="ctr" eaLnBrk="0" hangingPunct="0">
              <a:defRPr/>
            </a:pPr>
            <a:r>
              <a:rPr lang="pt-BR" sz="2000" b="1">
                <a:effectLst>
                  <a:outerShdw blurRad="38100" dist="38100" dir="2700000" algn="tl">
                    <a:srgbClr val="000000">
                      <a:alpha val="43137"/>
                    </a:srgbClr>
                  </a:outerShdw>
                </a:effectLst>
                <a:latin typeface="Times New Roman" pitchFamily="18" charset="0"/>
                <a:cs typeface="Times New Roman" pitchFamily="18" charset="0"/>
              </a:rPr>
              <a:t>luật pháp bảo đảm và bảo vệ.</a:t>
            </a:r>
            <a:endParaRPr lang="en-US" sz="20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3" name="AutoShape 7"/>
          <p:cNvSpPr>
            <a:spLocks noChangeArrowheads="1"/>
          </p:cNvSpPr>
          <p:nvPr/>
        </p:nvSpPr>
        <p:spPr bwMode="auto">
          <a:xfrm>
            <a:off x="6172200" y="3962400"/>
            <a:ext cx="2514600" cy="1295400"/>
          </a:xfrm>
          <a:prstGeom prst="roundRect">
            <a:avLst>
              <a:gd name="adj" fmla="val 9106"/>
            </a:avLst>
          </a:prstGeom>
          <a:noFill/>
          <a:ln w="25400">
            <a:noFill/>
            <a:round/>
            <a:headEnd/>
            <a:tailEnd/>
          </a:ln>
          <a:effectLst/>
        </p:spPr>
        <p:txBody>
          <a:bodyPr anchor="ctr"/>
          <a:lstStyle/>
          <a:p>
            <a:pPr algn="ctr">
              <a:defRPr/>
            </a:pPr>
            <a:r>
              <a:rPr lang="en-US" sz="2800" b="1">
                <a:effectLst>
                  <a:outerShdw blurRad="38100" dist="38100" dir="2700000" algn="tl">
                    <a:srgbClr val="000000">
                      <a:alpha val="43137"/>
                    </a:srgbClr>
                  </a:outerShdw>
                </a:effectLst>
                <a:latin typeface="Times New Roman" pitchFamily="18" charset="0"/>
                <a:cs typeface="Times New Roman" pitchFamily="18" charset="0"/>
              </a:rPr>
              <a:t>Các đặc trưng của Nhà nước pháp quyền XHCN</a:t>
            </a:r>
          </a:p>
        </p:txBody>
      </p:sp>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 </a:t>
            </a:r>
            <a:endParaRPr lang="en-US" sz="2400" dirty="0" smtClean="0"/>
          </a:p>
        </p:txBody>
      </p:sp>
      <p:sp>
        <p:nvSpPr>
          <p:cNvPr id="9219" name="Content Placeholder 2"/>
          <p:cNvSpPr>
            <a:spLocks noGrp="1"/>
          </p:cNvSpPr>
          <p:nvPr>
            <p:ph idx="1"/>
          </p:nvPr>
        </p:nvSpPr>
        <p:spPr>
          <a:xfrm>
            <a:off x="381000" y="1371600"/>
            <a:ext cx="8610600" cy="5486400"/>
          </a:xfrm>
        </p:spPr>
        <p:txBody>
          <a:bodyPr/>
          <a:lstStyle/>
          <a:p>
            <a:pPr marL="514350" indent="1588" eaLnBrk="1" hangingPunct="1">
              <a:buFont typeface="Wingdings" pitchFamily="2" charset="2"/>
              <a:buChar char="v"/>
              <a:defRPr/>
            </a:pPr>
            <a:r>
              <a:rPr lang="en-US" sz="2800" dirty="0" smtClean="0"/>
              <a:t>	</a:t>
            </a:r>
            <a:r>
              <a:rPr lang="en-US" sz="2400" i="1" dirty="0" err="1" smtClean="0">
                <a:solidFill>
                  <a:srgbClr val="FF0000"/>
                </a:solidFill>
                <a:latin typeface="Times New Roman" pitchFamily="18" charset="0"/>
                <a:cs typeface="Times New Roman" pitchFamily="18" charset="0"/>
              </a:rPr>
              <a:t>Nhận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thức</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mới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về</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xây</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dựng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Nhà</a:t>
            </a:r>
            <a:r>
              <a:rPr lang="en-US" sz="2400" i="1" dirty="0" smtClean="0">
                <a:solidFill>
                  <a:srgbClr val="FF0000"/>
                </a:solidFill>
                <a:latin typeface="Times New Roman" pitchFamily="18" charset="0"/>
                <a:cs typeface="Times New Roman" pitchFamily="18" charset="0"/>
              </a:rPr>
              <a:t> n</a:t>
            </a:r>
            <a:r>
              <a:rPr lang="vi-VN" sz="2400" i="1" dirty="0" smtClean="0">
                <a:solidFill>
                  <a:srgbClr val="FF0000"/>
                </a:solidFill>
                <a:latin typeface="Times New Roman" pitchFamily="18" charset="0"/>
                <a:cs typeface="Times New Roman" pitchFamily="18" charset="0"/>
              </a:rPr>
              <a:t>ước</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pháp</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quyền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trong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hệ</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thống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chính</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trị</a:t>
            </a:r>
            <a:r>
              <a:rPr lang="en-US" sz="2400" i="1" dirty="0" smtClean="0">
                <a:solidFill>
                  <a:srgbClr val="FF0000"/>
                </a:solidFill>
                <a:latin typeface="Times New Roman" pitchFamily="18" charset="0"/>
                <a:cs typeface="Times New Roman" pitchFamily="18" charset="0"/>
              </a:rPr>
              <a:t>.</a:t>
            </a:r>
          </a:p>
          <a:p>
            <a:pPr>
              <a:buFont typeface="Wingdings 2" pitchFamily="18" charset="2"/>
              <a:buNone/>
              <a:defRPr/>
            </a:pP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Nhà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 XHCN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trưng</a:t>
            </a:r>
            <a:r>
              <a:rPr lang="en-US" sz="2400" dirty="0" smtClean="0">
                <a:latin typeface="Times New Roman" pitchFamily="18" charset="0"/>
                <a:cs typeface="Times New Roman" pitchFamily="18" charset="0"/>
              </a:rPr>
              <a:t>:</a:t>
            </a:r>
          </a:p>
          <a:p>
            <a:pPr>
              <a:buFont typeface="Wingdings 2" pitchFamily="18" charset="2"/>
              <a:buNone/>
              <a:defRPr/>
            </a:pPr>
            <a:r>
              <a:rPr lang="en-US" sz="3200" dirty="0" smtClean="0"/>
              <a:t>		</a:t>
            </a:r>
            <a:endParaRPr lang="en-US" sz="2800" dirty="0" smtClean="0"/>
          </a:p>
          <a:p>
            <a:pPr>
              <a:buFont typeface="Wingdings 2" pitchFamily="18" charset="2"/>
              <a:buNone/>
              <a:defRPr/>
            </a:pPr>
            <a:r>
              <a:rPr lang="en-US" dirty="0" smtClean="0"/>
              <a:t>		</a:t>
            </a:r>
            <a:endParaRPr lang="en-US" sz="2800" i="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543800" cy="762000"/>
          </a:xfrm>
        </p:spPr>
        <p:txBody>
          <a:bodyPr>
            <a:noAutofit/>
          </a:bodyPr>
          <a:lstStyle/>
          <a:p>
            <a:r>
              <a:rPr lang="en-US" sz="2400" i="1" dirty="0" err="1" smtClean="0">
                <a:solidFill>
                  <a:srgbClr val="FF0000"/>
                </a:solidFill>
                <a:latin typeface="Times New Roman" pitchFamily="18" charset="0"/>
                <a:cs typeface="Times New Roman" pitchFamily="18" charset="0"/>
              </a:rPr>
              <a:t>Nhận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thức</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mới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về</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xây</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dựng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Nhà</a:t>
            </a:r>
            <a:r>
              <a:rPr lang="en-US" sz="2400" i="1" dirty="0" smtClean="0">
                <a:solidFill>
                  <a:srgbClr val="FF0000"/>
                </a:solidFill>
                <a:latin typeface="Times New Roman" pitchFamily="18" charset="0"/>
                <a:cs typeface="Times New Roman" pitchFamily="18" charset="0"/>
              </a:rPr>
              <a:t> n</a:t>
            </a:r>
            <a:r>
              <a:rPr lang="vi-VN" sz="2400" i="1" dirty="0" smtClean="0">
                <a:solidFill>
                  <a:srgbClr val="FF0000"/>
                </a:solidFill>
                <a:latin typeface="Times New Roman" pitchFamily="18" charset="0"/>
                <a:cs typeface="Times New Roman" pitchFamily="18" charset="0"/>
              </a:rPr>
              <a:t>ước</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pháp</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quyền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trong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hệ</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thống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chính</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trị</a:t>
            </a:r>
            <a:endParaRPr lang="en-US" sz="2400" dirty="0"/>
          </a:p>
        </p:txBody>
      </p:sp>
      <p:sp>
        <p:nvSpPr>
          <p:cNvPr id="3" name="Content Placeholder 2"/>
          <p:cNvSpPr>
            <a:spLocks noGrp="1"/>
          </p:cNvSpPr>
          <p:nvPr>
            <p:ph idx="1"/>
          </p:nvPr>
        </p:nvSpPr>
        <p:spPr>
          <a:xfrm>
            <a:off x="838200" y="838200"/>
            <a:ext cx="7924800" cy="5715000"/>
          </a:xfrm>
        </p:spPr>
        <p:txBody>
          <a:bodyPr>
            <a:normAutofit fontScale="55000" lnSpcReduction="20000"/>
          </a:bodyPr>
          <a:lstStyle/>
          <a:p>
            <a:pPr algn="just"/>
            <a:r>
              <a:rPr lang="en-US" sz="3800" dirty="0" err="1" smtClean="0">
                <a:latin typeface="Times New Roman" pitchFamily="18" charset="0"/>
                <a:cs typeface="Times New Roman" pitchFamily="18" charset="0"/>
              </a:rPr>
              <a:t>Việc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xây</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dựng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pháp</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quyền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xã</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hội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chủ</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nghĩa</a:t>
            </a:r>
            <a:r>
              <a:rPr lang="en-US" sz="3800" dirty="0" smtClean="0">
                <a:latin typeface="Times New Roman" pitchFamily="18" charset="0"/>
                <a:cs typeface="Times New Roman" pitchFamily="18" charset="0"/>
              </a:rPr>
              <a:t> ở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hiện</a:t>
            </a:r>
            <a:r>
              <a:rPr lang="en-US" sz="3800" dirty="0" smtClean="0">
                <a:latin typeface="Times New Roman" pitchFamily="18" charset="0"/>
                <a:cs typeface="Times New Roman" pitchFamily="18" charset="0"/>
              </a:rPr>
              <a:t> nay </a:t>
            </a:r>
            <a:r>
              <a:rPr lang="en-US" sz="3800" dirty="0" err="1" smtClean="0">
                <a:latin typeface="Times New Roman" pitchFamily="18" charset="0"/>
                <a:cs typeface="Times New Roman" pitchFamily="18" charset="0"/>
              </a:rPr>
              <a:t>xuất</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phát</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từ</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tất</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yếu</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kinh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tế</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một</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nhu</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cầu</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chính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trị</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khách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quan</a:t>
            </a:r>
            <a:r>
              <a:rPr lang="en-US" sz="3800" dirty="0" smtClean="0">
                <a:latin typeface="Times New Roman" pitchFamily="18" charset="0"/>
                <a:cs typeface="Times New Roman" pitchFamily="18" charset="0"/>
              </a:rPr>
              <a:t>. </a:t>
            </a:r>
          </a:p>
          <a:p>
            <a:pPr algn="just"/>
            <a:r>
              <a:rPr lang="en-US" sz="3800" dirty="0" err="1" smtClean="0">
                <a:latin typeface="Times New Roman" pitchFamily="18" charset="0"/>
                <a:cs typeface="Times New Roman" pitchFamily="18" charset="0"/>
              </a:rPr>
              <a:t>Thông</a:t>
            </a:r>
            <a:r>
              <a:rPr lang="en-US" sz="3800" dirty="0" smtClean="0">
                <a:latin typeface="Times New Roman" pitchFamily="18" charset="0"/>
                <a:cs typeface="Times New Roman" pitchFamily="18" charset="0"/>
              </a:rPr>
              <a:t> qua </a:t>
            </a:r>
            <a:r>
              <a:rPr lang="en-US" sz="3800" dirty="0" err="1" smtClean="0">
                <a:latin typeface="Times New Roman" pitchFamily="18" charset="0"/>
                <a:cs typeface="Times New Roman" pitchFamily="18" charset="0"/>
              </a:rPr>
              <a:t>xây</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dựng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pháp</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quyền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mới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có</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thể</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xác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định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đúng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chức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năng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nhiệm</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vụ</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vị</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trí</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vai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trò</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của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mình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trong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hệ</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thống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chính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trị</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nói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riêng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trong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đời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sống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chính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trị</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nói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chung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Đến</a:t>
            </a:r>
            <a:r>
              <a:rPr lang="en-US" sz="3800" dirty="0" smtClean="0">
                <a:latin typeface="Times New Roman" pitchFamily="18" charset="0"/>
                <a:cs typeface="Times New Roman" pitchFamily="18" charset="0"/>
              </a:rPr>
              <a:t> nay, </a:t>
            </a:r>
            <a:r>
              <a:rPr lang="en-US" sz="3800" dirty="0" err="1" smtClean="0">
                <a:latin typeface="Times New Roman" pitchFamily="18" charset="0"/>
                <a:cs typeface="Times New Roman" pitchFamily="18" charset="0"/>
              </a:rPr>
              <a:t>nhà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pháp</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quyền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xã</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hội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chủ</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nghĩa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Việt</a:t>
            </a:r>
            <a:r>
              <a:rPr lang="en-US" sz="3800" dirty="0" smtClean="0">
                <a:latin typeface="Times New Roman" pitchFamily="18" charset="0"/>
                <a:cs typeface="Times New Roman" pitchFamily="18" charset="0"/>
              </a:rPr>
              <a:t> Nam </a:t>
            </a:r>
            <a:r>
              <a:rPr lang="en-US" sz="3800" dirty="0" err="1" smtClean="0">
                <a:latin typeface="Times New Roman" pitchFamily="18" charset="0"/>
                <a:cs typeface="Times New Roman" pitchFamily="18" charset="0"/>
              </a:rPr>
              <a:t>đã</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được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định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hình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trên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những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nét</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cơ</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bản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trở</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thành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trụ</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cột</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của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hệ</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thống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chính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trị</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Trong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quá</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trình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đổi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mới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hệ</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thống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chính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trị</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cùng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với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việc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xây</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dựng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chỉnh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đốn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Đảng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nhiệm</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vụ</a:t>
            </a:r>
            <a:r>
              <a:rPr lang="en-US" sz="3800" dirty="0" smtClean="0">
                <a:latin typeface="Times New Roman" pitchFamily="18" charset="0"/>
                <a:cs typeface="Times New Roman" pitchFamily="18" charset="0"/>
              </a:rPr>
              <a:t> then </a:t>
            </a:r>
            <a:r>
              <a:rPr lang="en-US" sz="3800" dirty="0" err="1" smtClean="0">
                <a:latin typeface="Times New Roman" pitchFamily="18" charset="0"/>
                <a:cs typeface="Times New Roman" pitchFamily="18" charset="0"/>
              </a:rPr>
              <a:t>chốt</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việc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xây</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dựng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hoàn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thiện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nhiệm</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vụ</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trọng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tâm</a:t>
            </a:r>
            <a:r>
              <a:rPr lang="en-US" sz="3800" dirty="0" smtClean="0">
                <a:latin typeface="Times New Roman" pitchFamily="18" charset="0"/>
                <a:cs typeface="Times New Roman" pitchFamily="18" charset="0"/>
              </a:rPr>
              <a:t>. </a:t>
            </a:r>
          </a:p>
          <a:p>
            <a:pPr algn="just"/>
            <a:r>
              <a:rPr lang="en-US" sz="3800" dirty="0" err="1" smtClean="0">
                <a:latin typeface="Times New Roman" pitchFamily="18" charset="0"/>
                <a:cs typeface="Times New Roman" pitchFamily="18" charset="0"/>
              </a:rPr>
              <a:t>Xây</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dựng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pháp</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quyền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xã</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hội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chủ</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nghĩa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Việt</a:t>
            </a:r>
            <a:r>
              <a:rPr lang="en-US" sz="3800" dirty="0" smtClean="0">
                <a:latin typeface="Times New Roman" pitchFamily="18" charset="0"/>
                <a:cs typeface="Times New Roman" pitchFamily="18" charset="0"/>
              </a:rPr>
              <a:t> Nam </a:t>
            </a:r>
            <a:r>
              <a:rPr lang="en-US" sz="3800" dirty="0" err="1" smtClean="0">
                <a:latin typeface="Times New Roman" pitchFamily="18" charset="0"/>
                <a:cs typeface="Times New Roman" pitchFamily="18" charset="0"/>
              </a:rPr>
              <a:t>chính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xây</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dựng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thực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hiện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nền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dân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chủ</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xã</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hội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chủ</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nghĩa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xây</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dựng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thực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hiện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quyền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làm</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chủ</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của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nhân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dân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làm</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cho</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quyền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lực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hệ</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thống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tổ</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chức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thực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quyền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lực</a:t>
            </a:r>
            <a:r>
              <a:rPr lang="en-US" sz="3800" dirty="0" smtClean="0">
                <a:latin typeface="Times New Roman" pitchFamily="18" charset="0"/>
                <a:cs typeface="Times New Roman" pitchFamily="18" charset="0"/>
              </a:rPr>
              <a:t> - </a:t>
            </a:r>
            <a:r>
              <a:rPr lang="en-US" sz="3800" dirty="0" err="1" smtClean="0">
                <a:latin typeface="Times New Roman" pitchFamily="18" charset="0"/>
                <a:cs typeface="Times New Roman" pitchFamily="18" charset="0"/>
              </a:rPr>
              <a:t>hệ</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thống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chính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trị</a:t>
            </a:r>
            <a:r>
              <a:rPr lang="en-US" sz="3800" dirty="0" smtClean="0">
                <a:latin typeface="Times New Roman" pitchFamily="18" charset="0"/>
                <a:cs typeface="Times New Roman" pitchFamily="18" charset="0"/>
              </a:rPr>
              <a:t> - </a:t>
            </a:r>
            <a:r>
              <a:rPr lang="en-US" sz="3800" dirty="0" err="1" smtClean="0">
                <a:latin typeface="Times New Roman" pitchFamily="18" charset="0"/>
                <a:cs typeface="Times New Roman" pitchFamily="18" charset="0"/>
              </a:rPr>
              <a:t>được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xác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định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đúng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đắn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có</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hiệu</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quả</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hơn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Quyền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lực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được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củng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cố</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tăng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cường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cũng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có</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nghĩa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quyền</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lãnh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đạo</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của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Đảng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được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củng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cố</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tăng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cường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Giữ</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vững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tăng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cường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sự</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lãnh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đạo</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của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Đảng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đối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với</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là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nhằm</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củng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cố</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và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tăng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cường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sức</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mạnh</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của</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Nhà</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nước</a:t>
            </a:r>
            <a:r>
              <a:rPr lang="en-US" sz="3800"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a:t>
            </a:r>
            <a:endParaRPr lang="en-US" sz="2400" dirty="0" smtClean="0"/>
          </a:p>
        </p:txBody>
      </p:sp>
      <p:sp>
        <p:nvSpPr>
          <p:cNvPr id="9219" name="Content Placeholder 2"/>
          <p:cNvSpPr>
            <a:spLocks noGrp="1"/>
          </p:cNvSpPr>
          <p:nvPr>
            <p:ph idx="1"/>
          </p:nvPr>
        </p:nvSpPr>
        <p:spPr>
          <a:xfrm>
            <a:off x="304800" y="1447800"/>
            <a:ext cx="8686800" cy="4800600"/>
          </a:xfrm>
        </p:spPr>
        <p:txBody>
          <a:bodyPr/>
          <a:lstStyle/>
          <a:p>
            <a:pPr marL="347663" indent="-347663" eaLnBrk="1" hangingPunct="1">
              <a:buFont typeface="+mj-lt"/>
              <a:buAutoNum type="arabicPeriod" startAt="2"/>
              <a:defRPr/>
            </a:pPr>
            <a:r>
              <a:rPr lang="en-US" sz="2800" dirty="0" err="1" smtClean="0">
                <a:latin typeface="Times New Roman" pitchFamily="18" charset="0"/>
                <a:cs typeface="Times New Roman" pitchFamily="18" charset="0"/>
              </a:rPr>
              <a:t>Mục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tiêu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đ</a:t>
            </a:r>
            <a:r>
              <a:rPr lang="en-US" sz="2800" dirty="0" err="1" smtClean="0">
                <a:latin typeface="Times New Roman" pitchFamily="18" charset="0"/>
                <a:cs typeface="Times New Roman" pitchFamily="18" charset="0"/>
              </a:rPr>
              <a:t>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a:t>
            </a:r>
            <a:r>
              <a:rPr lang="vi-VN" sz="2800" dirty="0" smtClean="0">
                <a:latin typeface="Times New Roman" pitchFamily="18" charset="0"/>
                <a:cs typeface="Times New Roman" pitchFamily="18" charset="0"/>
              </a:rPr>
              <a:t>ươ</a:t>
            </a:r>
            <a:r>
              <a:rPr lang="en-US" sz="2800" dirty="0" err="1" smtClean="0">
                <a:latin typeface="Times New Roman" pitchFamily="18" charset="0"/>
                <a:cs typeface="Times New Roman" pitchFamily="18" charset="0"/>
              </a:rPr>
              <a:t>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trị</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kỳ</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đổi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mới</a:t>
            </a:r>
            <a:r>
              <a:rPr lang="en-US" sz="2800" dirty="0" smtClean="0">
                <a:latin typeface="Times New Roman" pitchFamily="18" charset="0"/>
                <a:cs typeface="Times New Roman" pitchFamily="18" charset="0"/>
              </a:rPr>
              <a:t>. </a:t>
            </a:r>
          </a:p>
          <a:p>
            <a:pPr marL="881063" lvl="1" indent="-482600" eaLnBrk="1" hangingPunct="1">
              <a:buFont typeface="+mj-lt"/>
              <a:buAutoNum type="alphaLcParenR"/>
              <a:defRPr/>
            </a:pPr>
            <a:r>
              <a:rPr lang="en-US" sz="2800" dirty="0" err="1" smtClean="0">
                <a:solidFill>
                  <a:srgbClr val="00B050"/>
                </a:solidFill>
                <a:latin typeface="Times New Roman" pitchFamily="18" charset="0"/>
                <a:cs typeface="Times New Roman" pitchFamily="18" charset="0"/>
              </a:rPr>
              <a:t>Mục</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tiêu</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và</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quan</a:t>
            </a:r>
            <a:r>
              <a:rPr lang="en-US" sz="2800" dirty="0" smtClean="0">
                <a:solidFill>
                  <a:srgbClr val="00B050"/>
                </a:solidFill>
                <a:latin typeface="Times New Roman" pitchFamily="18" charset="0"/>
                <a:cs typeface="Times New Roman" pitchFamily="18" charset="0"/>
              </a:rPr>
              <a:t> </a:t>
            </a:r>
            <a:r>
              <a:rPr lang="vi-VN" sz="2800" dirty="0" smtClean="0">
                <a:solidFill>
                  <a:srgbClr val="00B050"/>
                </a:solidFill>
                <a:latin typeface="Times New Roman" pitchFamily="18" charset="0"/>
                <a:cs typeface="Times New Roman" pitchFamily="18" charset="0"/>
              </a:rPr>
              <a:t>đ</a:t>
            </a:r>
            <a:r>
              <a:rPr lang="en-US" sz="2800" dirty="0" err="1" smtClean="0">
                <a:solidFill>
                  <a:srgbClr val="00B050"/>
                </a:solidFill>
                <a:latin typeface="Times New Roman" pitchFamily="18" charset="0"/>
                <a:cs typeface="Times New Roman" pitchFamily="18" charset="0"/>
              </a:rPr>
              <a:t>iểm</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xây</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dựng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hệ</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thống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chính</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trị</a:t>
            </a:r>
            <a:r>
              <a:rPr lang="en-US" sz="2800" dirty="0" smtClean="0">
                <a:solidFill>
                  <a:srgbClr val="00B050"/>
                </a:solidFill>
                <a:latin typeface="Times New Roman" pitchFamily="18" charset="0"/>
                <a:cs typeface="Times New Roman" pitchFamily="18" charset="0"/>
              </a:rPr>
              <a:t>.</a:t>
            </a:r>
          </a:p>
          <a:p>
            <a:pPr marL="881063" lvl="1" indent="-514350" eaLnBrk="1" hangingPunct="1">
              <a:buFont typeface="Wingdings 2" pitchFamily="18" charset="2"/>
              <a:buNone/>
              <a:defRPr/>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Mục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tiêu</a:t>
            </a:r>
            <a:r>
              <a:rPr lang="en-US" sz="2800" dirty="0" smtClean="0">
                <a:solidFill>
                  <a:srgbClr val="FF0000"/>
                </a:solidFill>
                <a:latin typeface="Times New Roman" pitchFamily="18" charset="0"/>
                <a:cs typeface="Times New Roman" pitchFamily="18" charset="0"/>
              </a:rPr>
              <a:t>.</a:t>
            </a:r>
          </a:p>
          <a:p>
            <a:pPr>
              <a:buFont typeface="Wingdings 2" pitchFamily="18" charset="2"/>
              <a:buNone/>
              <a:defRPr/>
            </a:pPr>
            <a:r>
              <a:rPr lang="pt-BR" sz="2800" dirty="0" smtClean="0">
                <a:latin typeface="Times New Roman" pitchFamily="18" charset="0"/>
                <a:cs typeface="Times New Roman" pitchFamily="18" charset="0"/>
              </a:rPr>
              <a:t>	- Thực hiện tốt hơn dân chủ XHCN, xây dựng và hoàn thiện nền dân chủ mới.</a:t>
            </a:r>
            <a:endParaRPr lang="en-US" sz="2800" dirty="0" smtClean="0">
              <a:latin typeface="Times New Roman" pitchFamily="18" charset="0"/>
              <a:cs typeface="Times New Roman" pitchFamily="18" charset="0"/>
            </a:endParaRPr>
          </a:p>
          <a:p>
            <a:pPr>
              <a:buFont typeface="Wingdings 2" pitchFamily="18" charset="2"/>
              <a:buNone/>
              <a:defRPr/>
            </a:pPr>
            <a:r>
              <a:rPr lang="pt-BR" sz="2800" dirty="0" smtClean="0">
                <a:latin typeface="Times New Roman" pitchFamily="18" charset="0"/>
                <a:cs typeface="Times New Roman" pitchFamily="18" charset="0"/>
              </a:rPr>
              <a:t>	- Phát huy đầy đủ quyền làm chủ của nhân dân, bảo đảm quyền lực thuộc về nhân dân.</a:t>
            </a:r>
            <a:endParaRPr lang="en-US" sz="2800" dirty="0" smtClean="0">
              <a:latin typeface="Times New Roman" pitchFamily="18" charset="0"/>
              <a:cs typeface="Times New Roman" pitchFamily="18" charset="0"/>
            </a:endParaRPr>
          </a:p>
          <a:p>
            <a:pPr marL="881063" lvl="1" indent="-514350" eaLnBrk="1" hangingPunct="1">
              <a:buFont typeface="Wingdings 2" pitchFamily="18" charset="2"/>
              <a:buNone/>
              <a:defRPr/>
            </a:pPr>
            <a:endParaRPr lang="en-US" sz="2400" dirty="0" smtClean="0"/>
          </a:p>
          <a:p>
            <a:pPr marL="881063" lvl="1" indent="-514350" eaLnBrk="1" hangingPunct="1">
              <a:buFont typeface="Wingdings 2" pitchFamily="18" charset="2"/>
              <a:buNone/>
              <a:defRPr/>
            </a:pPr>
            <a:r>
              <a:rPr lang="en-US" sz="2400" dirty="0" smtClean="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 </a:t>
            </a:r>
            <a:endParaRPr lang="en-US" sz="2400" dirty="0" smtClean="0"/>
          </a:p>
        </p:txBody>
      </p:sp>
      <p:sp>
        <p:nvSpPr>
          <p:cNvPr id="9219" name="Content Placeholder 2"/>
          <p:cNvSpPr>
            <a:spLocks noGrp="1"/>
          </p:cNvSpPr>
          <p:nvPr>
            <p:ph idx="1"/>
          </p:nvPr>
        </p:nvSpPr>
        <p:spPr>
          <a:xfrm>
            <a:off x="304800" y="1295400"/>
            <a:ext cx="8686800" cy="4800600"/>
          </a:xfrm>
        </p:spPr>
        <p:txBody>
          <a:bodyPr>
            <a:normAutofit fontScale="92500" lnSpcReduction="10000"/>
          </a:bodyPr>
          <a:lstStyle/>
          <a:p>
            <a:pPr marL="881063" lvl="1" indent="-514350" eaLnBrk="1" hangingPunct="1">
              <a:buFont typeface="Wingdings 2" pitchFamily="18" charset="2"/>
              <a:buNone/>
              <a:defRPr/>
            </a:pPr>
            <a:r>
              <a:rPr lang="en-US" sz="2400" dirty="0" smtClean="0"/>
              <a:t>	</a:t>
            </a:r>
            <a:r>
              <a:rPr lang="en-US" sz="2600" dirty="0" smtClean="0">
                <a:solidFill>
                  <a:srgbClr val="FF0000"/>
                </a:solidFill>
                <a:latin typeface="Times New Roman" pitchFamily="18" charset="0"/>
                <a:cs typeface="Times New Roman" pitchFamily="18" charset="0"/>
              </a:rPr>
              <a:t>* </a:t>
            </a:r>
            <a:r>
              <a:rPr lang="en-US" sz="2600" dirty="0" err="1" smtClean="0">
                <a:solidFill>
                  <a:srgbClr val="FF0000"/>
                </a:solidFill>
                <a:latin typeface="Times New Roman" pitchFamily="18" charset="0"/>
                <a:cs typeface="Times New Roman" pitchFamily="18" charset="0"/>
              </a:rPr>
              <a:t>Quan</a:t>
            </a:r>
            <a:r>
              <a:rPr lang="en-US" sz="2600" dirty="0" smtClean="0">
                <a:solidFill>
                  <a:srgbClr val="FF0000"/>
                </a:solidFill>
                <a:latin typeface="Times New Roman" pitchFamily="18" charset="0"/>
                <a:cs typeface="Times New Roman" pitchFamily="18" charset="0"/>
              </a:rPr>
              <a:t> </a:t>
            </a:r>
            <a:r>
              <a:rPr lang="vi-VN" sz="2600" dirty="0" smtClean="0">
                <a:solidFill>
                  <a:srgbClr val="FF0000"/>
                </a:solidFill>
                <a:latin typeface="Times New Roman" pitchFamily="18" charset="0"/>
                <a:cs typeface="Times New Roman" pitchFamily="18" charset="0"/>
              </a:rPr>
              <a:t>đ</a:t>
            </a:r>
            <a:r>
              <a:rPr lang="en-US" sz="2600" dirty="0" err="1" smtClean="0">
                <a:solidFill>
                  <a:srgbClr val="FF0000"/>
                </a:solidFill>
                <a:latin typeface="Times New Roman" pitchFamily="18" charset="0"/>
                <a:cs typeface="Times New Roman" pitchFamily="18" charset="0"/>
              </a:rPr>
              <a:t>iểm</a:t>
            </a:r>
            <a:endParaRPr lang="en-US" sz="2600" dirty="0" smtClean="0">
              <a:solidFill>
                <a:srgbClr val="FF0000"/>
              </a:solidFill>
              <a:latin typeface="Times New Roman" pitchFamily="18" charset="0"/>
              <a:cs typeface="Times New Roman" pitchFamily="18" charset="0"/>
            </a:endParaRPr>
          </a:p>
          <a:p>
            <a:pPr algn="just">
              <a:buFont typeface="Wingdings 2" pitchFamily="18" charset="2"/>
              <a:buNone/>
              <a:defRPr/>
            </a:pPr>
            <a:r>
              <a:rPr lang="pt-BR" sz="2600" dirty="0" smtClean="0">
                <a:latin typeface="Times New Roman" pitchFamily="18" charset="0"/>
                <a:cs typeface="Times New Roman" pitchFamily="18" charset="0"/>
              </a:rPr>
              <a:t>	- Kết hợp chặt chẽ ngay từ đầu đổi mới kinh tế với đổi mới chính trị, lấy đổi mới kinh tế làm trọng tâm đồng thời từng bước đổi mới chính trị</a:t>
            </a:r>
            <a:endParaRPr lang="en-US" sz="2600" dirty="0" smtClean="0">
              <a:latin typeface="Times New Roman" pitchFamily="18" charset="0"/>
              <a:cs typeface="Times New Roman" pitchFamily="18" charset="0"/>
            </a:endParaRPr>
          </a:p>
          <a:p>
            <a:pPr algn="just">
              <a:buFont typeface="Wingdings 2" pitchFamily="18" charset="2"/>
              <a:buNone/>
              <a:defRPr/>
            </a:pPr>
            <a:r>
              <a:rPr lang="pt-BR" sz="2600" dirty="0" smtClean="0">
                <a:latin typeface="Times New Roman" pitchFamily="18" charset="0"/>
                <a:cs typeface="Times New Roman" pitchFamily="18" charset="0"/>
              </a:rPr>
              <a:t>	- Đổi mới tổ chức  và phương thức hoạt động của hệ thống chính trị nhằm làm cho hệ thống chính trị hoạt động năng động và có hiệu quả hơn.</a:t>
            </a:r>
          </a:p>
          <a:p>
            <a:pPr algn="just">
              <a:buFont typeface="Wingdings 2" pitchFamily="18" charset="2"/>
              <a:buNone/>
              <a:defRPr/>
            </a:pPr>
            <a:r>
              <a:rPr lang="pt-BR" sz="2600" dirty="0" smtClean="0">
                <a:latin typeface="Times New Roman" pitchFamily="18" charset="0"/>
                <a:cs typeface="Times New Roman" pitchFamily="18" charset="0"/>
              </a:rPr>
              <a:t>	-  Đổi mới toàn diện đồng bộ, có kế thừa, có bước đi hình thức và cách làm phù hợp.</a:t>
            </a:r>
            <a:endParaRPr lang="en-US" sz="2600" dirty="0" smtClean="0">
              <a:latin typeface="Times New Roman" pitchFamily="18" charset="0"/>
              <a:cs typeface="Times New Roman" pitchFamily="18" charset="0"/>
            </a:endParaRPr>
          </a:p>
          <a:p>
            <a:pPr algn="just">
              <a:buFont typeface="Wingdings 2" pitchFamily="18" charset="2"/>
              <a:buNone/>
              <a:defRPr/>
            </a:pPr>
            <a:r>
              <a:rPr lang="pt-BR" sz="2600" dirty="0" smtClean="0">
                <a:latin typeface="Times New Roman" pitchFamily="18" charset="0"/>
                <a:cs typeface="Times New Roman" pitchFamily="18" charset="0"/>
              </a:rPr>
              <a:t>	-  Đổi mới mối quan hệ giữa các bộ phận cấu thành của hệ thống chính trị với nhau và mối quan hệ giữa các bộ phận này với xã hội nhằm giải quyết nhanh có trách nhiệm và có hiệu quả những vấn đề đặt ra trong xã hội, thúc đẩy xã hội không ngừng phát triển.</a:t>
            </a:r>
            <a:endParaRPr lang="en-US" sz="2600" dirty="0" smtClean="0">
              <a:latin typeface="Times New Roman" pitchFamily="18" charset="0"/>
              <a:cs typeface="Times New Roman" pitchFamily="18" charset="0"/>
            </a:endParaRPr>
          </a:p>
          <a:p>
            <a:pPr algn="just">
              <a:buFont typeface="Wingdings 2" pitchFamily="18" charset="2"/>
              <a:buNone/>
              <a:defRPr/>
            </a:pPr>
            <a:endParaRPr lang="en-US" dirty="0" smtClean="0"/>
          </a:p>
          <a:p>
            <a:pPr marL="881063" lvl="1" indent="-514350" eaLnBrk="1" hangingPunct="1">
              <a:buFont typeface="Wingdings 2" pitchFamily="18" charset="2"/>
              <a:buNone/>
              <a:defRPr/>
            </a:pP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 </a:t>
            </a:r>
            <a:endParaRPr lang="en-US" sz="2400" dirty="0" smtClean="0"/>
          </a:p>
        </p:txBody>
      </p:sp>
      <p:sp>
        <p:nvSpPr>
          <p:cNvPr id="31747" name="Content Placeholder 2"/>
          <p:cNvSpPr>
            <a:spLocks noGrp="1"/>
          </p:cNvSpPr>
          <p:nvPr>
            <p:ph idx="1"/>
          </p:nvPr>
        </p:nvSpPr>
        <p:spPr>
          <a:xfrm>
            <a:off x="609600" y="2590800"/>
            <a:ext cx="5181600" cy="4038600"/>
          </a:xfrm>
        </p:spPr>
        <p:txBody>
          <a:bodyPr>
            <a:normAutofit/>
          </a:bodyPr>
          <a:lstStyle/>
          <a:p>
            <a:pPr>
              <a:buFont typeface="Wingdings 2" pitchFamily="18" charset="2"/>
              <a:buNone/>
              <a:defRPr/>
            </a:pPr>
            <a:r>
              <a:rPr lang="en-US" sz="2800" dirty="0" smtClean="0"/>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hội</a:t>
            </a:r>
            <a:r>
              <a:rPr lang="en-US" sz="2800" dirty="0" smtClean="0">
                <a:latin typeface="Times New Roman" pitchFamily="18" charset="0"/>
                <a:cs typeface="Times New Roman" pitchFamily="18" charset="0"/>
              </a:rPr>
              <a:t> X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XI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Việt</a:t>
            </a:r>
            <a:r>
              <a:rPr lang="en-US" sz="2800" dirty="0" smtClean="0">
                <a:latin typeface="Times New Roman" pitchFamily="18" charset="0"/>
                <a:cs typeface="Times New Roman" pitchFamily="18" charset="0"/>
              </a:rPr>
              <a:t> Nam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nhân</a:t>
            </a:r>
            <a:r>
              <a:rPr lang="en-US" sz="2800" dirty="0" smtClean="0">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đồng</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thời</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là</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đội</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tiên</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phong</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của</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nhân</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dân</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lao</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động</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và</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của</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dân</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tộc</a:t>
            </a:r>
            <a:r>
              <a:rPr lang="en-US" sz="2800" i="1" dirty="0" smtClean="0">
                <a:solidFill>
                  <a:srgbClr val="FF0000"/>
                </a:solidFill>
                <a:latin typeface="Times New Roman" pitchFamily="18" charset="0"/>
                <a:cs typeface="Times New Roman" pitchFamily="18" charset="0"/>
              </a:rPr>
              <a:t> </a:t>
            </a:r>
            <a:r>
              <a:rPr lang="en-US" sz="2800" i="1" dirty="0" err="1" smtClean="0">
                <a:solidFill>
                  <a:srgbClr val="FF0000"/>
                </a:solidFill>
                <a:latin typeface="Times New Roman" pitchFamily="18" charset="0"/>
                <a:cs typeface="Times New Roman" pitchFamily="18" charset="0"/>
              </a:rPr>
              <a:t>Việt</a:t>
            </a:r>
            <a:r>
              <a:rPr lang="en-US" sz="2800" i="1" dirty="0" smtClean="0">
                <a:solidFill>
                  <a:srgbClr val="FF0000"/>
                </a:solidFill>
                <a:latin typeface="Times New Roman" pitchFamily="18" charset="0"/>
                <a:cs typeface="Times New Roman" pitchFamily="18" charset="0"/>
              </a:rPr>
              <a:t> Nam, </a:t>
            </a:r>
            <a:r>
              <a:rPr lang="en-US" sz="2800" dirty="0" err="1" smtClean="0">
                <a:latin typeface="Times New Roman" pitchFamily="18" charset="0"/>
                <a:cs typeface="Times New Roman" pitchFamily="18" charset="0"/>
              </a:rPr>
              <a:t>đại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biểu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tộc</a:t>
            </a:r>
            <a:r>
              <a:rPr lang="en-US" sz="2800" dirty="0" smtClean="0">
                <a:latin typeface="Times New Roman" pitchFamily="18" charset="0"/>
                <a:cs typeface="Times New Roman" pitchFamily="18" charset="0"/>
              </a:rPr>
              <a:t>".</a:t>
            </a:r>
          </a:p>
          <a:p>
            <a:pPr marL="881063" lvl="1" indent="-482600" eaLnBrk="1" hangingPunct="1">
              <a:buFont typeface="Wingdings 2" pitchFamily="18" charset="2"/>
              <a:buNone/>
              <a:defRPr/>
            </a:pPr>
            <a:endParaRPr lang="en-US" sz="2400" dirty="0" smtClean="0"/>
          </a:p>
        </p:txBody>
      </p:sp>
      <p:pic>
        <p:nvPicPr>
          <p:cNvPr id="4" name="Picture 3" descr="DH10.bmp"/>
          <p:cNvPicPr>
            <a:picLocks noChangeAspect="1"/>
          </p:cNvPicPr>
          <p:nvPr/>
        </p:nvPicPr>
        <p:blipFill>
          <a:blip r:embed="rId3"/>
          <a:stretch>
            <a:fillRect/>
          </a:stretch>
        </p:blipFill>
        <p:spPr>
          <a:xfrm>
            <a:off x="5867400" y="2133600"/>
            <a:ext cx="3135313" cy="1828800"/>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
        <p:nvSpPr>
          <p:cNvPr id="5" name="Content Placeholder 2"/>
          <p:cNvSpPr txBox="1">
            <a:spLocks/>
          </p:cNvSpPr>
          <p:nvPr/>
        </p:nvSpPr>
        <p:spPr bwMode="auto">
          <a:xfrm>
            <a:off x="304800" y="1447800"/>
            <a:ext cx="8686800" cy="1371600"/>
          </a:xfrm>
          <a:prstGeom prst="rect">
            <a:avLst/>
          </a:prstGeom>
          <a:noFill/>
          <a:ln w="9525">
            <a:noFill/>
            <a:miter lim="800000"/>
            <a:headEnd/>
            <a:tailEnd/>
          </a:ln>
        </p:spPr>
        <p:txBody>
          <a:bodyPr/>
          <a:lstStyle/>
          <a:p>
            <a:pPr marL="881063" lvl="1" indent="-482600" algn="just">
              <a:spcBef>
                <a:spcPct val="20000"/>
              </a:spcBef>
              <a:buClr>
                <a:schemeClr val="accent1"/>
              </a:buClr>
              <a:buSzPct val="85000"/>
              <a:defRPr/>
            </a:pPr>
            <a:r>
              <a:rPr lang="en-US" sz="2800" b="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b) </a:t>
            </a:r>
            <a:r>
              <a:rPr lang="en-US" sz="2800" b="1" dirty="0" err="1"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Chủ</a:t>
            </a:r>
            <a:r>
              <a:rPr lang="en-US" sz="2800" b="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trương</a:t>
            </a:r>
            <a:r>
              <a:rPr lang="en-US" sz="2800"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xây</a:t>
            </a:r>
            <a:r>
              <a:rPr lang="en-US" sz="2800"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dựng</a:t>
            </a:r>
            <a:r>
              <a:rPr lang="en-US" sz="2800"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hệ</a:t>
            </a:r>
            <a:r>
              <a:rPr lang="en-US" sz="2800"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thống</a:t>
            </a:r>
            <a:r>
              <a:rPr lang="en-US" sz="2800"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chính</a:t>
            </a:r>
            <a:r>
              <a:rPr lang="en-US" sz="2800"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trị</a:t>
            </a:r>
            <a:r>
              <a:rPr lang="en-US" sz="2800" b="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 </a:t>
            </a:r>
            <a:endParaRPr lang="en-US" sz="2800"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endParaRPr>
          </a:p>
          <a:p>
            <a:pPr marL="881063" lvl="1" indent="-482600" algn="just">
              <a:spcBef>
                <a:spcPct val="20000"/>
              </a:spcBef>
              <a:buClr>
                <a:schemeClr val="accent1"/>
              </a:buClr>
              <a:buSzPct val="85000"/>
              <a:buFont typeface="Wingdings 2" pitchFamily="18" charset="2"/>
              <a:buNone/>
              <a:defRPr/>
            </a:pPr>
            <a:r>
              <a:rPr lang="en-US" sz="28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Xây</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dựng</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Đảng</a:t>
            </a: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p>
          <a:p>
            <a:pPr marL="273050" indent="-273050" algn="just" eaLnBrk="0" hangingPunct="0">
              <a:spcBef>
                <a:spcPct val="20000"/>
              </a:spcBef>
              <a:buClr>
                <a:srgbClr val="9BBB59"/>
              </a:buClr>
              <a:buSzPct val="95000"/>
              <a:buFont typeface="Wingdings 2" pitchFamily="18" charset="2"/>
              <a:buNone/>
              <a:defRPr/>
            </a:pPr>
            <a:r>
              <a:rPr lang="en-US" sz="2800" b="1" dirty="0">
                <a:effectLst>
                  <a:outerShdw blurRad="38100" dist="38100" dir="2700000" algn="tl">
                    <a:srgbClr val="000000">
                      <a:alpha val="43137"/>
                    </a:srgbClr>
                  </a:outerShdw>
                </a:effectLst>
                <a:latin typeface="Times New Roman" pitchFamily="18" charset="0"/>
                <a:cs typeface="Times New Roman" pitchFamily="18" charset="0"/>
              </a:rPr>
              <a:t>		</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 </a:t>
            </a:r>
            <a:endParaRPr lang="en-US" sz="2400" dirty="0" smtClean="0"/>
          </a:p>
        </p:txBody>
      </p:sp>
      <p:sp>
        <p:nvSpPr>
          <p:cNvPr id="24579" name="Content Placeholder 2"/>
          <p:cNvSpPr>
            <a:spLocks noGrp="1"/>
          </p:cNvSpPr>
          <p:nvPr>
            <p:ph idx="1"/>
          </p:nvPr>
        </p:nvSpPr>
        <p:spPr>
          <a:xfrm>
            <a:off x="152400" y="1295400"/>
            <a:ext cx="8839200" cy="4953000"/>
          </a:xfrm>
        </p:spPr>
        <p:txBody>
          <a:bodyPr>
            <a:normAutofit fontScale="92500" lnSpcReduction="10000"/>
          </a:bodyPr>
          <a:lstStyle/>
          <a:p>
            <a:pPr marL="881063" lvl="1" indent="-482600" eaLnBrk="1" hangingPunct="1">
              <a:buFont typeface="Wingdings 2" pitchFamily="18" charset="2"/>
              <a:buNone/>
              <a:defRPr/>
            </a:pPr>
            <a:r>
              <a:rPr lang="en-US" dirty="0" smtClean="0"/>
              <a:t>	</a:t>
            </a:r>
            <a:r>
              <a:rPr lang="en-US" sz="2600" dirty="0" smtClean="0">
                <a:solidFill>
                  <a:srgbClr val="FF0000"/>
                </a:solidFill>
                <a:latin typeface="Times New Roman" pitchFamily="18" charset="0"/>
                <a:cs typeface="Times New Roman" pitchFamily="18" charset="0"/>
              </a:rPr>
              <a:t>- </a:t>
            </a:r>
            <a:r>
              <a:rPr lang="en-US" sz="2600" dirty="0" err="1" smtClean="0">
                <a:solidFill>
                  <a:srgbClr val="FF0000"/>
                </a:solidFill>
                <a:latin typeface="Times New Roman" pitchFamily="18" charset="0"/>
                <a:cs typeface="Times New Roman" pitchFamily="18" charset="0"/>
              </a:rPr>
              <a:t>Xây</a:t>
            </a:r>
            <a:r>
              <a:rPr lang="en-US" sz="2600" dirty="0" smtClean="0">
                <a:solidFill>
                  <a:srgbClr val="FF0000"/>
                </a:solidFill>
                <a:latin typeface="Times New Roman" pitchFamily="18" charset="0"/>
                <a:cs typeface="Times New Roman" pitchFamily="18" charset="0"/>
              </a:rPr>
              <a:t> </a:t>
            </a:r>
            <a:r>
              <a:rPr lang="en-US" sz="2600" dirty="0" err="1" smtClean="0">
                <a:solidFill>
                  <a:srgbClr val="FF0000"/>
                </a:solidFill>
                <a:latin typeface="Times New Roman" pitchFamily="18" charset="0"/>
                <a:cs typeface="Times New Roman" pitchFamily="18" charset="0"/>
              </a:rPr>
              <a:t>dựng</a:t>
            </a:r>
            <a:r>
              <a:rPr lang="en-US" sz="2600" dirty="0" smtClean="0">
                <a:solidFill>
                  <a:srgbClr val="FF0000"/>
                </a:solidFill>
                <a:latin typeface="Times New Roman" pitchFamily="18" charset="0"/>
                <a:cs typeface="Times New Roman" pitchFamily="18" charset="0"/>
              </a:rPr>
              <a:t> </a:t>
            </a:r>
            <a:r>
              <a:rPr lang="en-US" sz="2600" dirty="0" err="1" smtClean="0">
                <a:solidFill>
                  <a:srgbClr val="FF0000"/>
                </a:solidFill>
                <a:latin typeface="Times New Roman" pitchFamily="18" charset="0"/>
                <a:cs typeface="Times New Roman" pitchFamily="18" charset="0"/>
              </a:rPr>
              <a:t>Đảng</a:t>
            </a:r>
            <a:r>
              <a:rPr lang="en-US" sz="2600" dirty="0" smtClean="0">
                <a:solidFill>
                  <a:srgbClr val="FF0000"/>
                </a:solidFill>
                <a:latin typeface="Times New Roman" pitchFamily="18" charset="0"/>
                <a:cs typeface="Times New Roman" pitchFamily="18" charset="0"/>
              </a:rPr>
              <a:t>:</a:t>
            </a:r>
          </a:p>
          <a:p>
            <a:pPr algn="just">
              <a:buFont typeface="Wingdings 2" pitchFamily="18" charset="2"/>
              <a:buNone/>
              <a:defRPr/>
            </a:pP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Đổi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lãnh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đạo</a:t>
            </a:r>
            <a:r>
              <a:rPr lang="en-US" sz="2600" dirty="0" smtClean="0">
                <a:latin typeface="Times New Roman" pitchFamily="18" charset="0"/>
                <a:cs typeface="Times New Roman" pitchFamily="18" charset="0"/>
              </a:rPr>
              <a:t>:</a:t>
            </a:r>
          </a:p>
          <a:p>
            <a:pPr marL="1146175" indent="334963" algn="just">
              <a:tabLst>
                <a:tab pos="1146175" algn="l"/>
              </a:tabLst>
              <a:defRPr/>
            </a:pPr>
            <a:r>
              <a:rPr lang="en-US" sz="2600" dirty="0" err="1" smtClean="0">
                <a:latin typeface="Times New Roman" pitchFamily="18" charset="0"/>
                <a:cs typeface="Times New Roman" pitchFamily="18" charset="0"/>
              </a:rPr>
              <a:t>Lãnh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đạo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toàn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diện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tuyệt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không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làm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thay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công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việc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tổ</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trong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hệ</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thống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chính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trị</a:t>
            </a:r>
            <a:r>
              <a:rPr lang="en-US" sz="2600" dirty="0" smtClean="0">
                <a:latin typeface="Times New Roman" pitchFamily="18" charset="0"/>
                <a:cs typeface="Times New Roman" pitchFamily="18" charset="0"/>
              </a:rPr>
              <a:t>. </a:t>
            </a:r>
          </a:p>
          <a:p>
            <a:pPr marL="1146175" indent="334963" algn="just">
              <a:tabLst>
                <a:tab pos="1146175" algn="l"/>
              </a:tabLst>
              <a:defRPr/>
            </a:pPr>
            <a:r>
              <a:rPr lang="en-US" sz="2600" dirty="0" err="1" smtClean="0">
                <a:latin typeface="Times New Roman" pitchFamily="18" charset="0"/>
                <a:cs typeface="Times New Roman" pitchFamily="18" charset="0"/>
              </a:rPr>
              <a:t>Đổi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lãnh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đạo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Đảng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tăng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cường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tính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tiên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phong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bộ</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Đảng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trong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việc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thực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hành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đường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Đảng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luật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pháp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nước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gắn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bó</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chặt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chẽ</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hơn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quần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chúng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chống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tệ</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nạn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liêu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tham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xa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rời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quần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chúng</a:t>
            </a:r>
            <a:r>
              <a:rPr lang="en-US" sz="2600" dirty="0" smtClean="0">
                <a:latin typeface="Times New Roman" pitchFamily="18" charset="0"/>
                <a:cs typeface="Times New Roman" pitchFamily="18" charset="0"/>
              </a:rPr>
              <a:t>. </a:t>
            </a:r>
          </a:p>
          <a:p>
            <a:pPr marL="1146175" indent="334963" algn="just">
              <a:tabLst>
                <a:tab pos="1146175" algn="l"/>
              </a:tabLst>
              <a:defRPr/>
            </a:pPr>
            <a:r>
              <a:rPr lang="en-US" sz="2600" dirty="0" err="1" smtClean="0">
                <a:latin typeface="Times New Roman" pitchFamily="18" charset="0"/>
                <a:cs typeface="Times New Roman" pitchFamily="18" charset="0"/>
              </a:rPr>
              <a:t>Đổi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lãnh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đạo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Đảng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thực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hiện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tốt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hơn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nguyên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tắc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tập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trung</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dân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chủ</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trong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tổ</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sinh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hoạt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đảng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tăng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cường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trách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nhiệm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nhân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mỗi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bộ</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đảng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viên</a:t>
            </a:r>
            <a:endParaRPr lang="en-US" sz="2600" dirty="0" smtClean="0">
              <a:latin typeface="Times New Roman" pitchFamily="18" charset="0"/>
              <a:cs typeface="Times New Roman" pitchFamily="18" charset="0"/>
            </a:endParaRPr>
          </a:p>
          <a:p>
            <a:pPr marL="682625" lvl="1" indent="398463" eaLnBrk="1" hangingPunct="1">
              <a:buFont typeface="Wingdings 2" pitchFamily="18" charset="2"/>
              <a:buNone/>
              <a:defRPr/>
            </a:pPr>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 </a:t>
            </a:r>
            <a:endParaRPr lang="en-US" sz="2400" dirty="0" smtClean="0"/>
          </a:p>
        </p:txBody>
      </p:sp>
      <p:sp>
        <p:nvSpPr>
          <p:cNvPr id="25603" name="Content Placeholder 2"/>
          <p:cNvSpPr>
            <a:spLocks noGrp="1"/>
          </p:cNvSpPr>
          <p:nvPr>
            <p:ph idx="1"/>
          </p:nvPr>
        </p:nvSpPr>
        <p:spPr>
          <a:xfrm>
            <a:off x="152400" y="1219200"/>
            <a:ext cx="8839200" cy="4876800"/>
          </a:xfrm>
        </p:spPr>
        <p:txBody>
          <a:bodyPr>
            <a:normAutofit lnSpcReduction="10000"/>
          </a:bodyPr>
          <a:lstStyle/>
          <a:p>
            <a:pPr marL="881063" lvl="1" indent="-482600" eaLnBrk="1" hangingPunct="1">
              <a:buFont typeface="Wingdings 2" pitchFamily="18" charset="2"/>
              <a:buNone/>
              <a:defRPr/>
            </a:pPr>
            <a:r>
              <a:rPr lang="en-US" sz="2800" dirty="0" smtClean="0"/>
              <a:t>	</a:t>
            </a:r>
            <a:r>
              <a:rPr lang="en-US" sz="2800" dirty="0" smtClean="0">
                <a:solidFill>
                  <a:srgbClr val="FF0000"/>
                </a:solidFill>
                <a:latin typeface="Times New Roman" pitchFamily="18" charset="0"/>
                <a:cs typeface="Times New Roman" pitchFamily="18" charset="0"/>
              </a:rPr>
              <a:t>	- </a:t>
            </a:r>
            <a:r>
              <a:rPr lang="en-US" sz="2800" dirty="0" err="1" smtClean="0">
                <a:solidFill>
                  <a:srgbClr val="FF0000"/>
                </a:solidFill>
                <a:latin typeface="Times New Roman" pitchFamily="18" charset="0"/>
                <a:cs typeface="Times New Roman" pitchFamily="18" charset="0"/>
              </a:rPr>
              <a:t>Xây</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dựng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Nhà</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nước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pháp</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quyền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xã</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hội</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chủ</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nghĩa</a:t>
            </a:r>
            <a:r>
              <a:rPr lang="en-US" sz="2800" dirty="0" smtClean="0">
                <a:solidFill>
                  <a:srgbClr val="FF0000"/>
                </a:solidFill>
                <a:latin typeface="Times New Roman" pitchFamily="18" charset="0"/>
                <a:cs typeface="Times New Roman" pitchFamily="18" charset="0"/>
              </a:rPr>
              <a:t>:</a:t>
            </a:r>
          </a:p>
          <a:p>
            <a:pPr>
              <a:buFont typeface="Wingdings 2" pitchFamily="18" charset="2"/>
              <a:buNone/>
              <a:defRPr/>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đúng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đắn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XHCN ở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bởi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triển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tuệ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loại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ưu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a:t>
            </a:r>
          </a:p>
          <a:p>
            <a:pPr>
              <a:buFont typeface="Wingdings 2" pitchFamily="18" charset="2"/>
              <a:buNone/>
              <a:defRPr/>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XHCN ở </a:t>
            </a:r>
            <a:r>
              <a:rPr lang="en-US" sz="2800" dirty="0" err="1" smtClean="0">
                <a:latin typeface="Times New Roman" pitchFamily="18" charset="0"/>
                <a:cs typeface="Times New Roman" pitchFamily="18" charset="0"/>
              </a:rPr>
              <a:t>Việt</a:t>
            </a:r>
            <a:r>
              <a:rPr lang="en-US" sz="2800" dirty="0" smtClean="0">
                <a:latin typeface="Times New Roman" pitchFamily="18" charset="0"/>
                <a:cs typeface="Times New Roman" pitchFamily="18" charset="0"/>
              </a:rPr>
              <a:t> Nam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đây</a:t>
            </a:r>
            <a:r>
              <a:rPr lang="en-US" sz="2800" dirty="0" smtClean="0">
                <a:latin typeface="Times New Roman" pitchFamily="18" charset="0"/>
                <a:cs typeface="Times New Roman" pitchFamily="18" charset="0"/>
              </a:rPr>
              <a:t> (5 </a:t>
            </a:r>
            <a:r>
              <a:rPr lang="en-US" sz="2800" dirty="0" err="1" smtClean="0">
                <a:latin typeface="Times New Roman" pitchFamily="18" charset="0"/>
                <a:cs typeface="Times New Roman" pitchFamily="18" charset="0"/>
              </a:rPr>
              <a:t>đặc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trang</a:t>
            </a:r>
            <a:r>
              <a:rPr lang="en-US" sz="2800" dirty="0" smtClean="0">
                <a:latin typeface="Times New Roman" pitchFamily="18" charset="0"/>
                <a:cs typeface="Times New Roman" pitchFamily="18" charset="0"/>
              </a:rPr>
              <a:t> 185)</a:t>
            </a:r>
          </a:p>
          <a:p>
            <a:pPr>
              <a:buFont typeface="Wingdings 2" pitchFamily="18" charset="2"/>
              <a:buNone/>
              <a:defRPr/>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quyền</a:t>
            </a:r>
            <a:r>
              <a:rPr lang="en-US" sz="2800" dirty="0" smtClean="0">
                <a:latin typeface="Times New Roman" pitchFamily="18" charset="0"/>
                <a:cs typeface="Times New Roman" pitchFamily="18" charset="0"/>
              </a:rPr>
              <a:t> XHCN ở VN (5 </a:t>
            </a:r>
            <a:r>
              <a:rPr lang="en-US" sz="2800" dirty="0" err="1" smtClean="0">
                <a:latin typeface="Times New Roman" pitchFamily="18" charset="0"/>
                <a:cs typeface="Times New Roman" pitchFamily="18" charset="0"/>
              </a:rPr>
              <a:t>biện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tr.185-186)</a:t>
            </a:r>
          </a:p>
          <a:p>
            <a:pPr marL="273050" lvl="1" indent="-273050">
              <a:buClr>
                <a:srgbClr val="9BBB59"/>
              </a:buClr>
              <a:buSzPct val="95000"/>
              <a:buFont typeface="Wingdings 2" pitchFamily="18" charset="2"/>
              <a:buNone/>
              <a:defRPr/>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Xây</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dựng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Mặt</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trận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tổ</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quốc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và</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các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tổ</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chức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chính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trị</a:t>
            </a:r>
            <a:r>
              <a:rPr lang="en-US" sz="2800" dirty="0" smtClean="0">
                <a:solidFill>
                  <a:srgbClr val="FF0000"/>
                </a:solidFill>
                <a:latin typeface="Times New Roman" pitchFamily="18" charset="0"/>
                <a:cs typeface="Times New Roman" pitchFamily="18" charset="0"/>
              </a:rPr>
              <a:t> - </a:t>
            </a:r>
            <a:r>
              <a:rPr lang="en-US" sz="2800" dirty="0" err="1" smtClean="0">
                <a:solidFill>
                  <a:srgbClr val="FF0000"/>
                </a:solidFill>
                <a:latin typeface="Times New Roman" pitchFamily="18" charset="0"/>
                <a:cs typeface="Times New Roman" pitchFamily="18" charset="0"/>
              </a:rPr>
              <a:t>xã</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hội</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vững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mạnh</a:t>
            </a:r>
            <a:r>
              <a:rPr lang="en-US" sz="2800" dirty="0" smtClean="0">
                <a:solidFill>
                  <a:srgbClr val="FF0000"/>
                </a:solidFill>
                <a:latin typeface="Times New Roman" pitchFamily="18" charset="0"/>
                <a:cs typeface="Times New Roman" pitchFamily="18" charset="0"/>
              </a:rPr>
              <a:t>.</a:t>
            </a:r>
            <a:endParaRPr lang="en-US" sz="2400" dirty="0" smtClean="0">
              <a:solidFill>
                <a:srgbClr val="FF0000"/>
              </a:solidFill>
              <a:latin typeface="Times New Roman" pitchFamily="18" charset="0"/>
              <a:cs typeface="Times New Roman" pitchFamily="18" charset="0"/>
            </a:endParaRPr>
          </a:p>
          <a:p>
            <a:pPr>
              <a:buFont typeface="Wingdings 2" pitchFamily="18" charset="2"/>
              <a:buNone/>
              <a:defRPr/>
            </a:pPr>
            <a:endParaRPr lang="en-US" sz="2800" dirty="0" smtClean="0"/>
          </a:p>
          <a:p>
            <a:pPr marL="881063" lvl="1" indent="-482600" eaLnBrk="1" hangingPunct="1">
              <a:buFont typeface="Wingdings 2" pitchFamily="18" charset="2"/>
              <a:buNone/>
              <a:defRPr/>
            </a:pP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fr-FR" b="1" dirty="0" err="1" smtClean="0">
                <a:latin typeface="Times New Roman" pitchFamily="18" charset="0"/>
                <a:cs typeface="Times New Roman" pitchFamily="18" charset="0"/>
              </a:rPr>
              <a:t>Nước</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Cộng</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hòa</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xã</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hội</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chủ</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nghĩa</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Việt</a:t>
            </a:r>
            <a:r>
              <a:rPr lang="fr-FR" b="1" dirty="0" smtClean="0">
                <a:latin typeface="Times New Roman" pitchFamily="18" charset="0"/>
                <a:cs typeface="Times New Roman" pitchFamily="18" charset="0"/>
              </a:rPr>
              <a:t> Nam là </a:t>
            </a:r>
            <a:r>
              <a:rPr lang="fr-FR" b="1" dirty="0" err="1" smtClean="0">
                <a:latin typeface="Times New Roman" pitchFamily="18" charset="0"/>
                <a:cs typeface="Times New Roman" pitchFamily="18" charset="0"/>
              </a:rPr>
              <a:t>Nhà</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nước</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pháp</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quyền</a:t>
            </a:r>
            <a:endParaRPr lang="en-US" dirty="0">
              <a:latin typeface="Times New Roman" pitchFamily="18" charset="0"/>
              <a:cs typeface="Times New Roman" pitchFamily="18" charset="0"/>
            </a:endParaRPr>
          </a:p>
        </p:txBody>
      </p:sp>
      <p:sp>
        <p:nvSpPr>
          <p:cNvPr id="4" name="Subtitle 3"/>
          <p:cNvSpPr>
            <a:spLocks noGrp="1"/>
          </p:cNvSpPr>
          <p:nvPr>
            <p:ph type="subTitle" idx="1"/>
          </p:nvPr>
        </p:nvSpPr>
        <p:spPr/>
        <p:txBody>
          <a:bodyPr>
            <a:noAutofit/>
          </a:bodyPr>
          <a:lstStyle/>
          <a:p>
            <a:r>
              <a:rPr lang="fr-FR" sz="2800" b="1" dirty="0" err="1" smtClean="0">
                <a:solidFill>
                  <a:schemeClr val="bg2"/>
                </a:solidFill>
                <a:latin typeface="Times New Roman" pitchFamily="18" charset="0"/>
                <a:cs typeface="Times New Roman" pitchFamily="18" charset="0"/>
              </a:rPr>
              <a:t>Hệ</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thống</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chính</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trị</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hiện</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nay</a:t>
            </a:r>
            <a:r>
              <a:rPr lang="fr-FR" sz="2800" b="1" dirty="0" smtClean="0">
                <a:solidFill>
                  <a:schemeClr val="bg2"/>
                </a:solidFill>
                <a:latin typeface="Times New Roman" pitchFamily="18" charset="0"/>
                <a:cs typeface="Times New Roman" pitchFamily="18" charset="0"/>
              </a:rPr>
              <a:t> ra </a:t>
            </a:r>
            <a:r>
              <a:rPr lang="fr-FR" sz="2800" b="1" dirty="0" err="1" smtClean="0">
                <a:solidFill>
                  <a:schemeClr val="bg2"/>
                </a:solidFill>
                <a:latin typeface="Times New Roman" pitchFamily="18" charset="0"/>
                <a:cs typeface="Times New Roman" pitchFamily="18" charset="0"/>
              </a:rPr>
              <a:t>đời</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từ</a:t>
            </a:r>
            <a:r>
              <a:rPr lang="fr-FR" sz="2800" b="1" dirty="0" smtClean="0">
                <a:solidFill>
                  <a:schemeClr val="bg2"/>
                </a:solidFill>
                <a:latin typeface="Times New Roman" pitchFamily="18" charset="0"/>
                <a:cs typeface="Times New Roman" pitchFamily="18" charset="0"/>
              </a:rPr>
              <a:t> khi </a:t>
            </a:r>
            <a:r>
              <a:rPr lang="fr-FR" sz="2800" b="1" dirty="0" err="1" smtClean="0">
                <a:solidFill>
                  <a:schemeClr val="bg2"/>
                </a:solidFill>
                <a:latin typeface="Times New Roman" pitchFamily="18" charset="0"/>
                <a:cs typeface="Times New Roman" pitchFamily="18" charset="0"/>
              </a:rPr>
              <a:t>thiết</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lập</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Nhà</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nước</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Việt</a:t>
            </a:r>
            <a:r>
              <a:rPr lang="fr-FR" sz="2800" b="1" dirty="0" smtClean="0">
                <a:solidFill>
                  <a:schemeClr val="bg2"/>
                </a:solidFill>
                <a:latin typeface="Times New Roman" pitchFamily="18" charset="0"/>
                <a:cs typeface="Times New Roman" pitchFamily="18" charset="0"/>
              </a:rPr>
              <a:t> Nam </a:t>
            </a:r>
            <a:r>
              <a:rPr lang="fr-FR" sz="2800" b="1" dirty="0" err="1" smtClean="0">
                <a:solidFill>
                  <a:schemeClr val="bg2"/>
                </a:solidFill>
                <a:latin typeface="Times New Roman" pitchFamily="18" charset="0"/>
                <a:cs typeface="Times New Roman" pitchFamily="18" charset="0"/>
              </a:rPr>
              <a:t>Dân</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chủ</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cộng</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hòa</a:t>
            </a:r>
            <a:r>
              <a:rPr lang="fr-FR" sz="2800" b="1" dirty="0" smtClean="0">
                <a:solidFill>
                  <a:schemeClr val="bg2"/>
                </a:solidFill>
                <a:latin typeface="Times New Roman" pitchFamily="18" charset="0"/>
                <a:cs typeface="Times New Roman" pitchFamily="18" charset="0"/>
              </a:rPr>
              <a:t>, </a:t>
            </a:r>
            <a:r>
              <a:rPr lang="fr-FR" sz="2800" b="1" dirty="0" err="1" smtClean="0">
                <a:solidFill>
                  <a:schemeClr val="bg2"/>
                </a:solidFill>
                <a:latin typeface="Times New Roman" pitchFamily="18" charset="0"/>
                <a:cs typeface="Times New Roman" pitchFamily="18" charset="0"/>
              </a:rPr>
              <a:t>gồm</a:t>
            </a:r>
            <a:endParaRPr lang="en-US" sz="2800" dirty="0">
              <a:solidFill>
                <a:schemeClr val="bg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 </a:t>
            </a:r>
            <a:endParaRPr lang="en-US" sz="2400" dirty="0" smtClean="0"/>
          </a:p>
        </p:txBody>
      </p:sp>
      <p:sp>
        <p:nvSpPr>
          <p:cNvPr id="27651" name="Content Placeholder 2"/>
          <p:cNvSpPr>
            <a:spLocks noGrp="1"/>
          </p:cNvSpPr>
          <p:nvPr>
            <p:ph idx="1"/>
          </p:nvPr>
        </p:nvSpPr>
        <p:spPr>
          <a:xfrm>
            <a:off x="304800" y="1447800"/>
            <a:ext cx="8839200" cy="5181600"/>
          </a:xfrm>
        </p:spPr>
        <p:txBody>
          <a:bodyPr>
            <a:normAutofit lnSpcReduction="10000"/>
          </a:bodyPr>
          <a:lstStyle/>
          <a:p>
            <a:pPr marL="457200" indent="-457200" eaLnBrk="1" hangingPunct="1">
              <a:buFont typeface="Calibri" pitchFamily="34" charset="0"/>
              <a:buAutoNum type="arabicPeriod" startAt="3"/>
              <a:defRPr/>
            </a:pP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lối</a:t>
            </a:r>
            <a:endParaRPr lang="en-US" dirty="0" smtClean="0">
              <a:latin typeface="Times New Roman" pitchFamily="18" charset="0"/>
              <a:cs typeface="Times New Roman" pitchFamily="18" charset="0"/>
            </a:endParaRPr>
          </a:p>
          <a:p>
            <a:pPr>
              <a:buFont typeface="Wingdings 2" pitchFamily="18" charset="2"/>
              <a:buNone/>
              <a:defRPr/>
            </a:pPr>
            <a:r>
              <a:rPr lang="en-US" i="1" dirty="0" smtClean="0">
                <a:solidFill>
                  <a:srgbClr val="FF0000"/>
                </a:solidFill>
                <a:latin typeface="Times New Roman" pitchFamily="18" charset="0"/>
                <a:cs typeface="Times New Roman" pitchFamily="18" charset="0"/>
              </a:rPr>
              <a:t>	a. </a:t>
            </a:r>
            <a:r>
              <a:rPr lang="en-US" i="1" dirty="0" err="1" smtClean="0">
                <a:solidFill>
                  <a:srgbClr val="FF0000"/>
                </a:solidFill>
                <a:latin typeface="Times New Roman" pitchFamily="18" charset="0"/>
                <a:cs typeface="Times New Roman" pitchFamily="18" charset="0"/>
              </a:rPr>
              <a:t>Thành</a:t>
            </a:r>
            <a:r>
              <a:rPr lang="en-US" i="1" dirty="0" smtClean="0">
                <a:solidFill>
                  <a:srgbClr val="FF0000"/>
                </a:solidFill>
                <a:latin typeface="Times New Roman" pitchFamily="18" charset="0"/>
                <a:cs typeface="Times New Roman" pitchFamily="18" charset="0"/>
              </a:rPr>
              <a:t> </a:t>
            </a:r>
            <a:r>
              <a:rPr lang="en-US" i="1" dirty="0" err="1" smtClean="0">
                <a:solidFill>
                  <a:srgbClr val="FF0000"/>
                </a:solidFill>
                <a:latin typeface="Times New Roman" pitchFamily="18" charset="0"/>
                <a:cs typeface="Times New Roman" pitchFamily="18" charset="0"/>
              </a:rPr>
              <a:t>tựu</a:t>
            </a:r>
            <a:r>
              <a:rPr lang="en-US" i="1" dirty="0" smtClean="0">
                <a:solidFill>
                  <a:srgbClr val="FF0000"/>
                </a:solidFill>
                <a:latin typeface="Times New Roman" pitchFamily="18" charset="0"/>
                <a:cs typeface="Times New Roman" pitchFamily="18" charset="0"/>
              </a:rPr>
              <a:t>:</a:t>
            </a:r>
            <a:endParaRPr lang="en-US" dirty="0" smtClean="0">
              <a:solidFill>
                <a:srgbClr val="FF0000"/>
              </a:solidFill>
              <a:latin typeface="Times New Roman" pitchFamily="18" charset="0"/>
              <a:cs typeface="Times New Roman" pitchFamily="18" charset="0"/>
            </a:endParaRPr>
          </a:p>
          <a:p>
            <a:pPr algn="just">
              <a:buFont typeface="Wingdings 2" pitchFamily="18" charset="2"/>
              <a:buNone/>
              <a:defRPr/>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Nền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chủ</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hội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chủ</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nghĩa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bước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hoàn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quyền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bước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đầu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bảo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đảm</a:t>
            </a:r>
            <a:r>
              <a:rPr lang="en-US" sz="2000" dirty="0" smtClean="0">
                <a:latin typeface="Times New Roman" pitchFamily="18" charset="0"/>
                <a:cs typeface="Times New Roman" pitchFamily="18" charset="0"/>
              </a:rPr>
              <a:t>.</a:t>
            </a:r>
          </a:p>
          <a:p>
            <a:pPr algn="just">
              <a:buFont typeface="Wingdings 2" pitchFamily="18" charset="2"/>
              <a:buNone/>
              <a:defRPr/>
            </a:pP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Tổ</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chức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bộ</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máy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hệ</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thống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chính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sắp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xếp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bước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tính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hướng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gọn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đóng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góp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tích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sự</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nghiệp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đổi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mới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đất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nước</a:t>
            </a:r>
            <a:r>
              <a:rPr lang="en-US" sz="2000" dirty="0" smtClean="0">
                <a:latin typeface="Times New Roman" pitchFamily="18" charset="0"/>
                <a:cs typeface="Times New Roman" pitchFamily="18" charset="0"/>
              </a:rPr>
              <a:t>.</a:t>
            </a:r>
          </a:p>
          <a:p>
            <a:pPr algn="just">
              <a:buFont typeface="Wingdings 2" pitchFamily="18" charset="2"/>
              <a:buNone/>
              <a:defRPr/>
            </a:pPr>
            <a:r>
              <a:rPr lang="pt-BR" sz="2000" dirty="0" smtClean="0">
                <a:latin typeface="Times New Roman" pitchFamily="18" charset="0"/>
                <a:cs typeface="Times New Roman" pitchFamily="18" charset="0"/>
              </a:rPr>
              <a:t>	- Sự phân định giữa quản lý Nhà nước và quản lý sản xuất, kinh doanh đã được xác lập. Quản lý nhà nước bằng pháp luật được tăng cường.</a:t>
            </a:r>
            <a:endParaRPr lang="en-US" sz="2000" dirty="0" smtClean="0">
              <a:latin typeface="Times New Roman" pitchFamily="18" charset="0"/>
              <a:cs typeface="Times New Roman" pitchFamily="18" charset="0"/>
            </a:endParaRPr>
          </a:p>
          <a:p>
            <a:pPr algn="just">
              <a:buFont typeface="Wingdings 2" pitchFamily="18" charset="2"/>
              <a:buNone/>
              <a:defRPr/>
            </a:pPr>
            <a:r>
              <a:rPr lang="pt-BR" sz="2000" dirty="0" smtClean="0">
                <a:latin typeface="Times New Roman" pitchFamily="18" charset="0"/>
                <a:cs typeface="Times New Roman" pitchFamily="18" charset="0"/>
              </a:rPr>
              <a:t>	- Mặt trận và các tổ chức chính trị - xã hội đã có bước đổi mới trong hoạt động, đã hướng mạnh về cơ sở, khắc phục một bước sự "hành chính hoá" trong hoạt động.</a:t>
            </a:r>
            <a:endParaRPr lang="en-US" sz="2000" dirty="0" smtClean="0">
              <a:latin typeface="Times New Roman" pitchFamily="18" charset="0"/>
              <a:cs typeface="Times New Roman" pitchFamily="18" charset="0"/>
            </a:endParaRPr>
          </a:p>
          <a:p>
            <a:pPr algn="just">
              <a:buFont typeface="Wingdings 2" pitchFamily="18" charset="2"/>
              <a:buNone/>
              <a:defRPr/>
            </a:pPr>
            <a:r>
              <a:rPr lang="pt-BR" sz="2000" dirty="0" smtClean="0">
                <a:latin typeface="Times New Roman" pitchFamily="18" charset="0"/>
                <a:cs typeface="Times New Roman" pitchFamily="18" charset="0"/>
              </a:rPr>
              <a:t>	- Đảng đã chủ động tự đổi mới và thường xuyên  chỉnh đốn, nâng cao được năng lực lãnh đạo, xứng đáng là lực lượng chính trị duy nhất và tiên phong lãnh đạo xã hội</a:t>
            </a:r>
            <a:endParaRPr lang="en-US" sz="2000" dirty="0" smtClean="0">
              <a:latin typeface="Times New Roman" pitchFamily="18" charset="0"/>
              <a:cs typeface="Times New Roman" pitchFamily="18" charset="0"/>
            </a:endParaRPr>
          </a:p>
          <a:p>
            <a:pPr marL="457200" indent="-457200" eaLnBrk="1" hangingPunct="1">
              <a:buFont typeface="Calibri" pitchFamily="34" charset="0"/>
              <a:buAutoNum type="arabicPeriod" startAt="3"/>
              <a:defRPr/>
            </a:pPr>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defRPr/>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II. Đ</a:t>
            </a:r>
            <a:r>
              <a:rPr lang="vi-VN" sz="2400" dirty="0" smtClean="0">
                <a:effectLst>
                  <a:outerShdw blurRad="38100" dist="38100" dir="2700000" algn="tl">
                    <a:srgbClr val="000000">
                      <a:alpha val="43137"/>
                    </a:srgbClr>
                  </a:outerShdw>
                </a:effectLst>
                <a:latin typeface="Times New Roman" pitchFamily="18" charset="0"/>
                <a:cs typeface="Times New Roman" pitchFamily="18" charset="0"/>
              </a:rPr>
              <a:t>ƯỜ</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NG LỐI XÂY DỰNG HỆ THỐNG </a:t>
            </a:r>
            <a:b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CHÍNH TRỊ THỜI KỲ ĐỔI MỚI </a:t>
            </a:r>
            <a:endParaRPr lang="en-US" sz="2400" dirty="0" smtClean="0"/>
          </a:p>
        </p:txBody>
      </p:sp>
      <p:sp>
        <p:nvSpPr>
          <p:cNvPr id="27651" name="Content Placeholder 2"/>
          <p:cNvSpPr>
            <a:spLocks noGrp="1"/>
          </p:cNvSpPr>
          <p:nvPr>
            <p:ph idx="1"/>
          </p:nvPr>
        </p:nvSpPr>
        <p:spPr>
          <a:xfrm>
            <a:off x="381000" y="1524000"/>
            <a:ext cx="8610600" cy="4724400"/>
          </a:xfrm>
        </p:spPr>
        <p:txBody>
          <a:bodyPr>
            <a:normAutofit fontScale="70000" lnSpcReduction="20000"/>
          </a:bodyPr>
          <a:lstStyle/>
          <a:p>
            <a:pPr marL="457200" indent="-457200" eaLnBrk="1" hangingPunct="1">
              <a:buFont typeface="Calibri" pitchFamily="34" charset="0"/>
              <a:buAutoNum type="arabicPeriod" startAt="3"/>
              <a:defRPr/>
            </a:pP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lối</a:t>
            </a:r>
            <a:endParaRPr lang="en-US" dirty="0" smtClean="0">
              <a:latin typeface="Times New Roman" pitchFamily="18" charset="0"/>
              <a:cs typeface="Times New Roman" pitchFamily="18" charset="0"/>
            </a:endParaRPr>
          </a:p>
          <a:p>
            <a:pPr>
              <a:buFont typeface="Wingdings 2" pitchFamily="18" charset="2"/>
              <a:buNone/>
              <a:defRPr/>
            </a:pPr>
            <a:r>
              <a:rPr lang="en-US" i="1" dirty="0" smtClean="0">
                <a:latin typeface="Times New Roman" pitchFamily="18" charset="0"/>
                <a:cs typeface="Times New Roman" pitchFamily="18" charset="0"/>
              </a:rPr>
              <a:t>	</a:t>
            </a:r>
            <a:r>
              <a:rPr lang="en-US" i="1" dirty="0" smtClean="0">
                <a:solidFill>
                  <a:srgbClr val="FF0000"/>
                </a:solidFill>
                <a:latin typeface="Times New Roman" pitchFamily="18" charset="0"/>
                <a:cs typeface="Times New Roman" pitchFamily="18" charset="0"/>
              </a:rPr>
              <a:t>b. </a:t>
            </a:r>
            <a:r>
              <a:rPr lang="en-US" i="1" dirty="0" err="1" smtClean="0">
                <a:solidFill>
                  <a:srgbClr val="FF0000"/>
                </a:solidFill>
                <a:latin typeface="Times New Roman" pitchFamily="18" charset="0"/>
                <a:cs typeface="Times New Roman" pitchFamily="18" charset="0"/>
              </a:rPr>
              <a:t>Hạn</a:t>
            </a:r>
            <a:r>
              <a:rPr lang="en-US" i="1" dirty="0" smtClean="0">
                <a:solidFill>
                  <a:srgbClr val="FF0000"/>
                </a:solidFill>
                <a:latin typeface="Times New Roman" pitchFamily="18" charset="0"/>
                <a:cs typeface="Times New Roman" pitchFamily="18" charset="0"/>
              </a:rPr>
              <a:t> </a:t>
            </a:r>
            <a:r>
              <a:rPr lang="en-US" i="1" dirty="0" err="1" smtClean="0">
                <a:solidFill>
                  <a:srgbClr val="FF0000"/>
                </a:solidFill>
                <a:latin typeface="Times New Roman" pitchFamily="18" charset="0"/>
                <a:cs typeface="Times New Roman" pitchFamily="18" charset="0"/>
              </a:rPr>
              <a:t>chế</a:t>
            </a:r>
            <a:r>
              <a:rPr lang="en-US" i="1" dirty="0" smtClean="0">
                <a:solidFill>
                  <a:srgbClr val="FF0000"/>
                </a:solidFill>
                <a:latin typeface="Times New Roman" pitchFamily="18" charset="0"/>
                <a:cs typeface="Times New Roman" pitchFamily="18" charset="0"/>
              </a:rPr>
              <a:t>:</a:t>
            </a:r>
          </a:p>
          <a:p>
            <a:pPr algn="just">
              <a:buFont typeface="Wingdings 2" pitchFamily="18" charset="2"/>
              <a:buNone/>
              <a:defRPr/>
            </a:pPr>
            <a:r>
              <a:rPr lang="pt-BR" dirty="0" smtClean="0">
                <a:latin typeface="Times New Roman" pitchFamily="18" charset="0"/>
                <a:cs typeface="Times New Roman" pitchFamily="18" charset="0"/>
              </a:rPr>
              <a:t>	- Hiệu quả, hiệu lực hoạt động, tổ chức và lãnh đạo, quản lý và thực hiện của hệ thống chính trị nước ta chưa cao.</a:t>
            </a:r>
            <a:endParaRPr lang="en-US" dirty="0" smtClean="0">
              <a:latin typeface="Times New Roman" pitchFamily="18" charset="0"/>
              <a:cs typeface="Times New Roman" pitchFamily="18" charset="0"/>
            </a:endParaRPr>
          </a:p>
          <a:p>
            <a:pPr algn="just">
              <a:buFont typeface="Wingdings 2" pitchFamily="18" charset="2"/>
              <a:buNone/>
              <a:defRPr/>
            </a:pPr>
            <a:r>
              <a:rPr lang="pt-BR" dirty="0" smtClean="0">
                <a:latin typeface="Times New Roman" pitchFamily="18" charset="0"/>
                <a:cs typeface="Times New Roman" pitchFamily="18" charset="0"/>
              </a:rPr>
              <a:t>	- Bộ máy hành chính còn cồng kềnh, kém hiệu quả. Cải cách hành chính còn chậm và kém  hiệu quả.</a:t>
            </a:r>
            <a:endParaRPr lang="en-US" dirty="0" smtClean="0">
              <a:latin typeface="Times New Roman" pitchFamily="18" charset="0"/>
              <a:cs typeface="Times New Roman" pitchFamily="18" charset="0"/>
            </a:endParaRPr>
          </a:p>
          <a:p>
            <a:pPr algn="just">
              <a:buFont typeface="Wingdings 2" pitchFamily="18" charset="2"/>
              <a:buNone/>
              <a:defRPr/>
            </a:pPr>
            <a:r>
              <a:rPr lang="pt-BR" dirty="0" smtClean="0">
                <a:latin typeface="Times New Roman" pitchFamily="18" charset="0"/>
                <a:cs typeface="Times New Roman" pitchFamily="18" charset="0"/>
              </a:rPr>
              <a:t>	- Đội ngũ cán bộ công chức tinh thần trách nhiệm, tinh thần phục vụ nhìn chung chưa cao, một bộ phận sa vào tình trạng tham ô, tham nhũng, hách dịch, cửa quyền.</a:t>
            </a:r>
            <a:endParaRPr lang="en-US" dirty="0" smtClean="0">
              <a:latin typeface="Times New Roman" pitchFamily="18" charset="0"/>
              <a:cs typeface="Times New Roman" pitchFamily="18" charset="0"/>
            </a:endParaRPr>
          </a:p>
          <a:p>
            <a:pPr algn="just">
              <a:buFont typeface="Wingdings 2" pitchFamily="18" charset="2"/>
              <a:buNone/>
              <a:defRPr/>
            </a:pPr>
            <a:r>
              <a:rPr lang="pt-BR" dirty="0" smtClean="0">
                <a:latin typeface="Times New Roman" pitchFamily="18" charset="0"/>
                <a:cs typeface="Times New Roman" pitchFamily="18" charset="0"/>
              </a:rPr>
              <a:t>	- Vai trò phản biện và giám sát của mặt trận Tổ quốc và các tổ chức chính trị - xã hội còn yếu. Tính chất "hành chính" trong tổ chức và hoạt động của các tổ chức này còn khá nặng nề.</a:t>
            </a:r>
            <a:endParaRPr lang="en-US" dirty="0" smtClean="0">
              <a:latin typeface="Times New Roman" pitchFamily="18" charset="0"/>
              <a:cs typeface="Times New Roman" pitchFamily="18" charset="0"/>
            </a:endParaRPr>
          </a:p>
          <a:p>
            <a:pPr algn="just">
              <a:buFont typeface="Wingdings 2" pitchFamily="18" charset="2"/>
              <a:buNone/>
              <a:defRPr/>
            </a:pPr>
            <a:r>
              <a:rPr lang="pt-BR" dirty="0" smtClean="0">
                <a:latin typeface="Times New Roman" pitchFamily="18" charset="0"/>
                <a:cs typeface="Times New Roman" pitchFamily="18" charset="0"/>
              </a:rPr>
              <a:t>	- Đổi mới hệ thống chính trị còn chậm so với đổi mới về kinh tế.</a:t>
            </a:r>
            <a:endParaRPr lang="en-US" dirty="0" smtClean="0">
              <a:latin typeface="Times New Roman" pitchFamily="18" charset="0"/>
              <a:cs typeface="Times New Roman" pitchFamily="18" charset="0"/>
            </a:endParaRPr>
          </a:p>
          <a:p>
            <a:pPr algn="just">
              <a:buFont typeface="Wingdings 2" pitchFamily="18" charset="2"/>
              <a:buNone/>
              <a:defRPr/>
            </a:pPr>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t-BR" sz="3200" dirty="0" smtClean="0">
                <a:latin typeface="Times New Roman" pitchFamily="18" charset="0"/>
                <a:cs typeface="Times New Roman" pitchFamily="18" charset="0"/>
              </a:rPr>
              <a:t>Hiệu quả, hiệu lực hoạt động, tổ chức và lãnh đạo, quản lý và thực hiện của hệ thống chính trị nước ta chưa cao</a:t>
            </a:r>
            <a:endParaRPr lang="en-US" sz="3200" dirty="0"/>
          </a:p>
        </p:txBody>
      </p:sp>
      <p:sp>
        <p:nvSpPr>
          <p:cNvPr id="3" name="Content Placeholder 2"/>
          <p:cNvSpPr>
            <a:spLocks noGrp="1"/>
          </p:cNvSpPr>
          <p:nvPr>
            <p:ph idx="1"/>
          </p:nvPr>
        </p:nvSpPr>
        <p:spPr/>
        <p:txBody>
          <a:bodyPr>
            <a:normAutofit/>
          </a:bodyPr>
          <a:lstStyle/>
          <a:p>
            <a:pPr algn="just"/>
            <a:r>
              <a:rPr lang="en-US" sz="2400" i="1" dirty="0" err="1" smtClean="0">
                <a:latin typeface="Times New Roman" pitchFamily="18" charset="0"/>
                <a:cs typeface="Times New Roman" pitchFamily="18" charset="0"/>
              </a:rPr>
              <a:t>Hiện</a:t>
            </a:r>
            <a:r>
              <a:rPr lang="en-US" sz="2400" i="1" dirty="0" smtClean="0">
                <a:latin typeface="Times New Roman" pitchFamily="18" charset="0"/>
                <a:cs typeface="Times New Roman" pitchFamily="18" charset="0"/>
              </a:rPr>
              <a:t> nay </a:t>
            </a:r>
            <a:r>
              <a:rPr lang="en-US" sz="2400" i="1" dirty="0" err="1" smtClean="0">
                <a:latin typeface="Times New Roman" pitchFamily="18" charset="0"/>
                <a:cs typeface="Times New Roman" pitchFamily="18" charset="0"/>
              </a:rPr>
              <a:t>đại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biểu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Quốc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hội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đến</a:t>
            </a:r>
            <a:r>
              <a:rPr lang="en-US" sz="2400" i="1" dirty="0" smtClean="0">
                <a:latin typeface="Times New Roman" pitchFamily="18" charset="0"/>
                <a:cs typeface="Times New Roman" pitchFamily="18" charset="0"/>
              </a:rPr>
              <a:t> 75% </a:t>
            </a:r>
            <a:r>
              <a:rPr lang="en-US" sz="2400" i="1" dirty="0" err="1" smtClean="0">
                <a:latin typeface="Times New Roman" pitchFamily="18" charset="0"/>
                <a:cs typeface="Times New Roman" pitchFamily="18" charset="0"/>
              </a:rPr>
              <a:t>kiêm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nhiệm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tức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phần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tư</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đại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biểu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đều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là</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những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người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đang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rất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bận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rộn</a:t>
            </a:r>
            <a:r>
              <a:rPr lang="en-US" sz="2400" i="1" dirty="0" smtClean="0">
                <a:latin typeface="Times New Roman" pitchFamily="18" charset="0"/>
                <a:cs typeface="Times New Roman" pitchFamily="18" charset="0"/>
              </a:rPr>
              <a:t> ở </a:t>
            </a:r>
            <a:r>
              <a:rPr lang="en-US" sz="2400" i="1" dirty="0" err="1" smtClean="0">
                <a:latin typeface="Times New Roman" pitchFamily="18" charset="0"/>
                <a:cs typeface="Times New Roman" pitchFamily="18" charset="0"/>
              </a:rPr>
              <a:t>các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cương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vị</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chủ</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yếu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khác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nhau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Sự</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kiêm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nhiệm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ấy</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khiến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đại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biểu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Quốc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hội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hoàn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thành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trách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nhiệm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toàn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dân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giao</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nhất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là</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đến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mỗi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họp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thì</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hầu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như</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mọi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chuyện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đều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thác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cho</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những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người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chuyên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trách</a:t>
            </a:r>
            <a:r>
              <a:rPr lang="en-US" sz="2400" i="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r>
              <a:rPr lang="en-US" sz="2400" i="1" dirty="0" err="1" smtClean="0">
                <a:latin typeface="Times New Roman" pitchFamily="18" charset="0"/>
                <a:cs typeface="Times New Roman" pitchFamily="18" charset="0"/>
              </a:rPr>
              <a:t>Quốc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hội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của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chúng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hoạt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động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trong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điều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kiện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thiếu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tính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chuyên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nghiệp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không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chỉ</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làm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luật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theo</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đơn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đặt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hàng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của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chính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phủ</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mà</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ngay</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cả</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cần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quyết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định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về</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những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vấn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đề</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hệ</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trọng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cũng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thường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đồng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thuận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với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phía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hành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pháp</a:t>
            </a:r>
            <a:endParaRPr lang="en-US" sz="24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qh"/>
          <p:cNvPicPr>
            <a:picLocks noGrp="1"/>
          </p:cNvPicPr>
          <p:nvPr>
            <p:ph idx="1"/>
          </p:nvPr>
        </p:nvPicPr>
        <p:blipFill>
          <a:blip r:embed="rId2"/>
          <a:srcRect/>
          <a:stretch>
            <a:fillRect/>
          </a:stretch>
        </p:blipFill>
        <p:spPr bwMode="auto">
          <a:xfrm>
            <a:off x="0" y="0"/>
            <a:ext cx="5905500" cy="3810000"/>
          </a:xfrm>
          <a:prstGeom prst="rect">
            <a:avLst/>
          </a:prstGeom>
          <a:noFill/>
          <a:ln w="9525">
            <a:noFill/>
            <a:miter lim="800000"/>
            <a:headEnd/>
            <a:tailEnd/>
          </a:ln>
        </p:spPr>
      </p:pic>
      <p:pic>
        <p:nvPicPr>
          <p:cNvPr id="5" name="Picture 4" descr="qh1"/>
          <p:cNvPicPr/>
          <p:nvPr/>
        </p:nvPicPr>
        <p:blipFill>
          <a:blip r:embed="rId3"/>
          <a:srcRect/>
          <a:stretch>
            <a:fillRect/>
          </a:stretch>
        </p:blipFill>
        <p:spPr bwMode="auto">
          <a:xfrm>
            <a:off x="4572000" y="3657600"/>
            <a:ext cx="40386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latin typeface="Times New Roman" pitchFamily="18" charset="0"/>
                <a:cs typeface="Times New Roman" pitchFamily="18" charset="0"/>
              </a:rPr>
              <a:t>Quốc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hội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chúng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hoạt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trong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điều</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kiện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thiếu</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tính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chuyên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nghiệp</a:t>
            </a:r>
            <a:endParaRPr lang="en-US" dirty="0"/>
          </a:p>
        </p:txBody>
      </p:sp>
      <p:sp>
        <p:nvSpPr>
          <p:cNvPr id="3" name="Content Placeholder 2"/>
          <p:cNvSpPr>
            <a:spLocks noGrp="1"/>
          </p:cNvSpPr>
          <p:nvPr>
            <p:ph idx="1"/>
          </p:nvPr>
        </p:nvSpPr>
        <p:spPr/>
        <p:txBody>
          <a:bodyPr>
            <a:normAutofit/>
          </a:bodyPr>
          <a:lstStyle/>
          <a:p>
            <a:pPr algn="just"/>
            <a:r>
              <a:rPr lang="en-US" sz="2600" dirty="0" err="1" smtClean="0">
                <a:latin typeface="Times New Roman" pitchFamily="18" charset="0"/>
                <a:cs typeface="Times New Roman" pitchFamily="18" charset="0"/>
              </a:rPr>
              <a:t>Sự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không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chuyên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nghiệp</a:t>
            </a:r>
            <a:r>
              <a:rPr lang="en-US" sz="2600" dirty="0" smtClean="0">
                <a:latin typeface="Times New Roman" pitchFamily="18" charset="0"/>
                <a:cs typeface="Times New Roman" pitchFamily="18" charset="0"/>
              </a:rPr>
              <a:t> ở </a:t>
            </a:r>
            <a:r>
              <a:rPr lang="en-US" sz="2600" dirty="0" err="1" smtClean="0">
                <a:latin typeface="Times New Roman" pitchFamily="18" charset="0"/>
                <a:cs typeface="Times New Roman" pitchFamily="18" charset="0"/>
              </a:rPr>
              <a:t>đây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số</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đông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biểu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không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được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thông</a:t>
            </a:r>
            <a:r>
              <a:rPr lang="en-US" sz="2600" dirty="0" smtClean="0">
                <a:latin typeface="Times New Roman" pitchFamily="18" charset="0"/>
                <a:cs typeface="Times New Roman" pitchFamily="18" charset="0"/>
              </a:rPr>
              <a:t> tin </a:t>
            </a:r>
            <a:r>
              <a:rPr lang="en-US" sz="2600" dirty="0" err="1" smtClean="0">
                <a:latin typeface="Times New Roman" pitchFamily="18" charset="0"/>
                <a:cs typeface="Times New Roman" pitchFamily="18" charset="0"/>
              </a:rPr>
              <a:t>đầy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đủ</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để</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ra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một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quyết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định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Điều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giải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thích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sao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Quốc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hội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chỉ</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họp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xuân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nhị</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kỳ</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vẫn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có</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thể</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làm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được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rất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nhiều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việc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Chẳng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hạn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kỳ</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họp</a:t>
            </a:r>
            <a:r>
              <a:rPr lang="en-US" sz="2600" dirty="0" smtClean="0">
                <a:latin typeface="Times New Roman" pitchFamily="18" charset="0"/>
                <a:cs typeface="Times New Roman" pitchFamily="18" charset="0"/>
              </a:rPr>
              <a:t> 5/2010: </a:t>
            </a:r>
            <a:r>
              <a:rPr lang="en-US" sz="2600" dirty="0" err="1" smtClean="0">
                <a:latin typeface="Times New Roman" pitchFamily="18" charset="0"/>
                <a:cs typeface="Times New Roman" pitchFamily="18" charset="0"/>
              </a:rPr>
              <a:t>chỉ</a:t>
            </a:r>
            <a:r>
              <a:rPr lang="en-US" sz="2600" dirty="0" smtClean="0">
                <a:latin typeface="Times New Roman" pitchFamily="18" charset="0"/>
                <a:cs typeface="Times New Roman" pitchFamily="18" charset="0"/>
              </a:rPr>
              <a:t> 25 </a:t>
            </a:r>
            <a:r>
              <a:rPr lang="en-US" sz="2600" dirty="0" err="1" smtClean="0">
                <a:latin typeface="Times New Roman" pitchFamily="18" charset="0"/>
                <a:cs typeface="Times New Roman" pitchFamily="18" charset="0"/>
              </a:rPr>
              <a:t>ngày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ngắn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ngủi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ngoài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việc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phải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cân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nhắc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để</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ra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quyết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định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về</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án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đường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sắt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cao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tốc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thảo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luận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sâu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để</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cho</a:t>
            </a:r>
            <a:r>
              <a:rPr lang="en-US" sz="2600" dirty="0" smtClean="0">
                <a:latin typeface="Times New Roman" pitchFamily="18" charset="0"/>
                <a:cs typeface="Times New Roman" pitchFamily="18" charset="0"/>
              </a:rPr>
              <a:t> ý </a:t>
            </a:r>
            <a:r>
              <a:rPr lang="en-US" sz="2600" dirty="0" err="1" smtClean="0">
                <a:latin typeface="Times New Roman" pitchFamily="18" charset="0"/>
                <a:cs typeface="Times New Roman" pitchFamily="18" charset="0"/>
              </a:rPr>
              <a:t>kiến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về</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án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hoạch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thủ</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đô</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gây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nhiều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tranh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cãi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biểu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vẫn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có</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giờ</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cho</a:t>
            </a:r>
            <a:r>
              <a:rPr lang="en-US" sz="2600" dirty="0" smtClean="0">
                <a:latin typeface="Times New Roman" pitchFamily="18" charset="0"/>
                <a:cs typeface="Times New Roman" pitchFamily="18" charset="0"/>
              </a:rPr>
              <a:t> ý </a:t>
            </a:r>
            <a:r>
              <a:rPr lang="en-US" sz="2600" dirty="0" err="1" smtClean="0">
                <a:latin typeface="Times New Roman" pitchFamily="18" charset="0"/>
                <a:cs typeface="Times New Roman" pitchFamily="18" charset="0"/>
              </a:rPr>
              <a:t>kiến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sáu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án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luật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cạnh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công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lập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pháp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với</a:t>
            </a:r>
            <a:r>
              <a:rPr lang="en-US" sz="2600" dirty="0" smtClean="0">
                <a:latin typeface="Times New Roman" pitchFamily="18" charset="0"/>
                <a:cs typeface="Times New Roman" pitchFamily="18" charset="0"/>
              </a:rPr>
              <a:t> 10 </a:t>
            </a:r>
            <a:r>
              <a:rPr lang="en-US" sz="2600" dirty="0" err="1" smtClean="0">
                <a:latin typeface="Times New Roman" pitchFamily="18" charset="0"/>
                <a:cs typeface="Times New Roman" pitchFamily="18" charset="0"/>
              </a:rPr>
              <a:t>dự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án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luật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được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thông</a:t>
            </a:r>
            <a:r>
              <a:rPr lang="en-US" sz="2600" dirty="0" smtClean="0">
                <a:latin typeface="Times New Roman" pitchFamily="18" charset="0"/>
                <a:cs typeface="Times New Roman" pitchFamily="18" charset="0"/>
              </a:rPr>
              <a:t> qua.</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latin typeface="Times New Roman" pitchFamily="18" charset="0"/>
                <a:cs typeface="Times New Roman" pitchFamily="18" charset="0"/>
              </a:rPr>
              <a:t>Quốc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hội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chúng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hoạt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trong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điều</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kiện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thiếu</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tính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chuyên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nghiệp</a:t>
            </a:r>
            <a:endParaRPr lang="en-US" dirty="0"/>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Ở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a:t>
            </a:r>
            <a:r>
              <a:rPr lang="en-US" sz="2400" dirty="0" smtClean="0">
                <a:latin typeface="Times New Roman" pitchFamily="18" charset="0"/>
                <a:cs typeface="Times New Roman" pitchFamily="18" charset="0"/>
              </a:rPr>
              <a:t>, qui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nay </a:t>
            </a:r>
            <a:r>
              <a:rPr lang="en-US" sz="2400" dirty="0" err="1" smtClean="0">
                <a:latin typeface="Times New Roman" pitchFamily="18" charset="0"/>
                <a:cs typeface="Times New Roman" pitchFamily="18" charset="0"/>
              </a:rPr>
              <a:t>chưa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ấy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còn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a:t>
            </a:r>
          </a:p>
          <a:p>
            <a:pPr algn="just"/>
            <a:r>
              <a:rPr lang="en-US" sz="2400" dirty="0" err="1" smtClean="0">
                <a:latin typeface="Times New Roman" pitchFamily="18" charset="0"/>
                <a:cs typeface="Times New Roman" pitchFamily="18" charset="0"/>
              </a:rPr>
              <a:t>Chúng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nay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chúng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nỗi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vướng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mắc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đổi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xuyên</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kịp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nguyện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gửi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gắm</a:t>
            </a:r>
            <a:r>
              <a:rPr lang="en-US" sz="2400" dirty="0" smtClean="0">
                <a:latin typeface="Times New Roman" pitchFamily="18" charset="0"/>
                <a:cs typeface="Times New Roman" pitchFamily="18" charset="0"/>
              </a:rPr>
              <a:t> qua </a:t>
            </a: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mình</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US" sz="3200" dirty="0" smtClean="0">
                <a:latin typeface="Times New Roman" pitchFamily="18" charset="0"/>
                <a:cs typeface="Times New Roman" pitchFamily="18" charset="0"/>
              </a:rPr>
              <a:t>Qui </a:t>
            </a:r>
            <a:r>
              <a:rPr lang="en-US" sz="3200" dirty="0" err="1" smtClean="0">
                <a:latin typeface="Times New Roman" pitchFamily="18" charset="0"/>
                <a:cs typeface="Times New Roman" pitchFamily="18" charset="0"/>
              </a:rPr>
              <a:t>trình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xây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pháp</a:t>
            </a:r>
            <a:r>
              <a:rPr lang="en-US" sz="3200" dirty="0" smtClean="0">
                <a:latin typeface="Times New Roman" pitchFamily="18" charset="0"/>
                <a:cs typeface="Times New Roman" pitchFamily="18" charset="0"/>
              </a:rPr>
              <a:t> ở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nước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chúng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rút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tỉa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thường</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Ủy</a:t>
            </a:r>
            <a:r>
              <a:rPr lang="en-US" sz="2400" dirty="0" smtClean="0">
                <a:latin typeface="Times New Roman" pitchFamily="18" charset="0"/>
                <a:cs typeface="Times New Roman" pitchFamily="18" charset="0"/>
              </a:rPr>
              <a:t> ban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soạn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máy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Ủy</a:t>
            </a:r>
            <a:r>
              <a:rPr lang="en-US" sz="2400" dirty="0" smtClean="0">
                <a:latin typeface="Times New Roman" pitchFamily="18" charset="0"/>
                <a:cs typeface="Times New Roman" pitchFamily="18" charset="0"/>
              </a:rPr>
              <a:t> ban </a:t>
            </a:r>
            <a:r>
              <a:rPr lang="en-US" sz="2400" dirty="0" err="1" smtClean="0">
                <a:latin typeface="Times New Roman" pitchFamily="18" charset="0"/>
                <a:cs typeface="Times New Roman" pitchFamily="18" charset="0"/>
              </a:rPr>
              <a:t>Văn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hóa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soạn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Ủy</a:t>
            </a:r>
            <a:r>
              <a:rPr lang="en-US" sz="2400" dirty="0" smtClean="0">
                <a:latin typeface="Times New Roman" pitchFamily="18" charset="0"/>
                <a:cs typeface="Times New Roman" pitchFamily="18" charset="0"/>
              </a:rPr>
              <a:t> ban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phòng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soạn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Ủy</a:t>
            </a:r>
            <a:r>
              <a:rPr lang="en-US" sz="2400" dirty="0" smtClean="0">
                <a:latin typeface="Times New Roman" pitchFamily="18" charset="0"/>
                <a:cs typeface="Times New Roman" pitchFamily="18" charset="0"/>
              </a:rPr>
              <a:t> ban Lao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soạn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a:t>
            </a:r>
          </a:p>
          <a:p>
            <a:pPr algn="just"/>
            <a:r>
              <a:rPr lang="en-US" sz="2400" dirty="0" err="1" smtClean="0">
                <a:latin typeface="Times New Roman" pitchFamily="18" charset="0"/>
                <a:cs typeface="Times New Roman" pitchFamily="18" charset="0"/>
              </a:rPr>
              <a:t>Nhiệm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ủy</a:t>
            </a:r>
            <a:r>
              <a:rPr lang="en-US" sz="2400" dirty="0" smtClean="0">
                <a:latin typeface="Times New Roman" pitchFamily="18" charset="0"/>
                <a:cs typeface="Times New Roman" pitchFamily="18" charset="0"/>
              </a:rPr>
              <a:t> ban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qui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Ủy</a:t>
            </a:r>
            <a:r>
              <a:rPr lang="en-US" sz="2400" dirty="0" smtClean="0">
                <a:latin typeface="Times New Roman" pitchFamily="18" charset="0"/>
                <a:cs typeface="Times New Roman" pitchFamily="18" charset="0"/>
              </a:rPr>
              <a:t> ban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Kèm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dưới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chuẩn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gồm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r>
              <a:rPr lang="en-US" sz="3200" dirty="0" smtClean="0">
                <a:latin typeface="Times New Roman" pitchFamily="18" charset="0"/>
                <a:cs typeface="Times New Roman" pitchFamily="18" charset="0"/>
              </a:rPr>
              <a:t>Qui </a:t>
            </a:r>
            <a:r>
              <a:rPr lang="en-US" sz="3200" dirty="0" err="1" smtClean="0">
                <a:latin typeface="Times New Roman" pitchFamily="18" charset="0"/>
                <a:cs typeface="Times New Roman" pitchFamily="18" charset="0"/>
              </a:rPr>
              <a:t>trình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xây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pháp</a:t>
            </a:r>
            <a:r>
              <a:rPr lang="en-US" sz="3200" dirty="0" smtClean="0">
                <a:latin typeface="Times New Roman" pitchFamily="18" charset="0"/>
                <a:cs typeface="Times New Roman" pitchFamily="18" charset="0"/>
              </a:rPr>
              <a:t> ở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nước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chúng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rút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tỉa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endParaRPr lang="en-US" sz="3200" dirty="0"/>
          </a:p>
        </p:txBody>
      </p:sp>
      <p:sp>
        <p:nvSpPr>
          <p:cNvPr id="3" name="Content Placeholder 2"/>
          <p:cNvSpPr>
            <a:spLocks noGrp="1"/>
          </p:cNvSpPr>
          <p:nvPr>
            <p:ph idx="1"/>
          </p:nvPr>
        </p:nvSpPr>
        <p:spPr/>
        <p:txBody>
          <a:bodyPr/>
          <a:lstStyle/>
          <a:p>
            <a:pPr algn="just"/>
            <a:r>
              <a:rPr lang="en-US" sz="2400" dirty="0" err="1" smtClean="0">
                <a:latin typeface="Times New Roman" pitchFamily="18" charset="0"/>
                <a:cs typeface="Times New Roman" pitchFamily="18" charset="0"/>
              </a:rPr>
              <a:t>Đội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ngũ</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ủy</a:t>
            </a:r>
            <a:r>
              <a:rPr lang="en-US" sz="2400" dirty="0" smtClean="0">
                <a:latin typeface="Times New Roman" pitchFamily="18" charset="0"/>
                <a:cs typeface="Times New Roman" pitchFamily="18" charset="0"/>
              </a:rPr>
              <a:t> ban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ấy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chiếu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ban </a:t>
            </a:r>
            <a:r>
              <a:rPr lang="en-US" sz="2400" dirty="0" err="1" smtClean="0">
                <a:latin typeface="Times New Roman" pitchFamily="18" charset="0"/>
                <a:cs typeface="Times New Roman" pitchFamily="18" charset="0"/>
              </a:rPr>
              <a: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khoản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lắp</a:t>
            </a:r>
            <a:r>
              <a:rPr lang="en-US" sz="2400" dirty="0" smtClean="0">
                <a:latin typeface="Times New Roman" pitchFamily="18" charset="0"/>
                <a:cs typeface="Times New Roman" pitchFamily="18" charset="0"/>
              </a:rPr>
              <a:t> hay </a:t>
            </a:r>
            <a:r>
              <a:rPr lang="en-US" sz="2400" dirty="0" err="1" smtClean="0">
                <a:latin typeface="Times New Roman" pitchFamily="18" charset="0"/>
                <a:cs typeface="Times New Roman" pitchFamily="18" charset="0"/>
              </a:rPr>
              <a:t>trái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ngược</a:t>
            </a:r>
            <a:r>
              <a:rPr lang="en-US" sz="2400" dirty="0" smtClean="0">
                <a:latin typeface="Times New Roman" pitchFamily="18" charset="0"/>
                <a:cs typeface="Times New Roman" pitchFamily="18" charset="0"/>
              </a:rPr>
              <a:t> hay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sang </a:t>
            </a:r>
            <a:r>
              <a:rPr lang="en-US" sz="2400" dirty="0" err="1" smtClean="0">
                <a:latin typeface="Times New Roman" pitchFamily="18" charset="0"/>
                <a:cs typeface="Times New Roman" pitchFamily="18" charset="0"/>
              </a:rPr>
              <a:t>tham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bổ</a:t>
            </a:r>
            <a:r>
              <a:rPr lang="en-US" sz="2400" dirty="0" smtClean="0">
                <a:latin typeface="Times New Roman" pitchFamily="18" charset="0"/>
                <a:cs typeface="Times New Roman" pitchFamily="18" charset="0"/>
              </a:rPr>
              <a:t> sung, </a:t>
            </a:r>
            <a:r>
              <a:rPr lang="en-US" sz="2400" dirty="0" err="1" smtClean="0">
                <a:latin typeface="Times New Roman" pitchFamily="18" charset="0"/>
                <a:cs typeface="Times New Roman" pitchFamily="18" charset="0"/>
              </a:rPr>
              <a:t>lắng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nghe</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dưới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góc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quyền</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Qui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nhằm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đảm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Ủy</a:t>
            </a:r>
            <a:r>
              <a:rPr lang="en-US" sz="2400" dirty="0" smtClean="0">
                <a:latin typeface="Times New Roman" pitchFamily="18" charset="0"/>
                <a:cs typeface="Times New Roman" pitchFamily="18" charset="0"/>
              </a:rPr>
              <a:t> ban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từng</a:t>
            </a:r>
            <a:r>
              <a:rPr lang="en-US" sz="2400" dirty="0" smtClean="0">
                <a:latin typeface="Times New Roman" pitchFamily="18" charset="0"/>
                <a:cs typeface="Times New Roman" pitchFamily="18" charset="0"/>
              </a:rPr>
              <a:t> chi </a:t>
            </a:r>
            <a:r>
              <a:rPr lang="en-US" sz="2400" dirty="0" err="1" smtClean="0">
                <a:latin typeface="Times New Roman" pitchFamily="18" charset="0"/>
                <a:cs typeface="Times New Roman" pitchFamily="18" charset="0"/>
              </a:rPr>
              <a:t>tiết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gửi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trước</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dirty="0" smtClean="0">
                <a:latin typeface="Times New Roman" pitchFamily="18" charset="0"/>
                <a:cs typeface="Times New Roman" pitchFamily="18" charset="0"/>
              </a:rPr>
              <a:t>Qui </a:t>
            </a:r>
            <a:r>
              <a:rPr lang="en-US" sz="3200" dirty="0" err="1" smtClean="0">
                <a:latin typeface="Times New Roman" pitchFamily="18" charset="0"/>
                <a:cs typeface="Times New Roman" pitchFamily="18" charset="0"/>
              </a:rPr>
              <a:t>trình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xây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pháp</a:t>
            </a:r>
            <a:r>
              <a:rPr lang="en-US" sz="3200" dirty="0" smtClean="0">
                <a:latin typeface="Times New Roman" pitchFamily="18" charset="0"/>
                <a:cs typeface="Times New Roman" pitchFamily="18" charset="0"/>
              </a:rPr>
              <a:t> ở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nước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chúng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rút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tỉa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endParaRPr lang="en-US" sz="3200" dirty="0"/>
          </a:p>
        </p:txBody>
      </p:sp>
      <p:sp>
        <p:nvSpPr>
          <p:cNvPr id="3" name="Content Placeholder 2"/>
          <p:cNvSpPr>
            <a:spLocks noGrp="1"/>
          </p:cNvSpPr>
          <p:nvPr>
            <p:ph idx="1"/>
          </p:nvPr>
        </p:nvSpPr>
        <p:spPr/>
        <p:txBody>
          <a:bodyPr>
            <a:normAutofit/>
          </a:bodyPr>
          <a:lstStyle/>
          <a:p>
            <a:pPr algn="just"/>
            <a:r>
              <a:rPr lang="en-US" sz="2400" dirty="0" err="1" smtClean="0">
                <a:latin typeface="Times New Roman" pitchFamily="18" charset="0"/>
                <a:cs typeface="Times New Roman" pitchFamily="18" charset="0"/>
              </a:rPr>
              <a:t>Dù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thế</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nhưng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rõ</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nội</a:t>
            </a:r>
            <a:r>
              <a:rPr lang="en-US" sz="2400" dirty="0" smtClean="0">
                <a:latin typeface="Times New Roman" pitchFamily="18" charset="0"/>
                <a:cs typeface="Times New Roman" pitchFamily="18" charset="0"/>
              </a:rPr>
              <a:t> dung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Ủy</a:t>
            </a:r>
            <a:r>
              <a:rPr lang="en-US" sz="2400" dirty="0" smtClean="0">
                <a:latin typeface="Times New Roman" pitchFamily="18" charset="0"/>
                <a:cs typeface="Times New Roman" pitchFamily="18" charset="0"/>
              </a:rPr>
              <a:t> ban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thắc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mắc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biểu</a:t>
            </a:r>
            <a:r>
              <a:rPr lang="en-US" sz="2400" dirty="0" smtClean="0">
                <a:latin typeface="Times New Roman" pitchFamily="18" charset="0"/>
                <a:cs typeface="Times New Roman" pitchFamily="18" charset="0"/>
              </a:rPr>
              <a:t>.</a:t>
            </a:r>
          </a:p>
          <a:p>
            <a:pPr algn="just"/>
            <a:r>
              <a:rPr lang="en-US" sz="2600" dirty="0" err="1" smtClean="0">
                <a:latin typeface="Times New Roman" pitchFamily="18" charset="0"/>
                <a:cs typeface="Times New Roman" pitchFamily="18" charset="0"/>
              </a:rPr>
              <a:t>Tại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sao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phải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Đơn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giản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chỉ</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nguyên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tắc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biểu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quyết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theo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số</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một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quyết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định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thiếu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thận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trọng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biểu</a:t>
            </a:r>
            <a:r>
              <a:rPr lang="en-US" sz="2600" dirty="0" smtClean="0">
                <a:latin typeface="Times New Roman" pitchFamily="18" charset="0"/>
                <a:cs typeface="Times New Roman" pitchFamily="18" charset="0"/>
              </a:rPr>
              <a:t> - do </a:t>
            </a:r>
            <a:r>
              <a:rPr lang="en-US" sz="2600" dirty="0" err="1" smtClean="0">
                <a:latin typeface="Times New Roman" pitchFamily="18" charset="0"/>
                <a:cs typeface="Times New Roman" pitchFamily="18" charset="0"/>
              </a:rPr>
              <a:t>chưa</a:t>
            </a:r>
            <a:r>
              <a:rPr lang="en-US" sz="2600" dirty="0" smtClean="0">
                <a:latin typeface="Times New Roman" pitchFamily="18" charset="0"/>
                <a:cs typeface="Times New Roman" pitchFamily="18" charset="0"/>
              </a:rPr>
              <a:t> am </a:t>
            </a:r>
            <a:r>
              <a:rPr lang="en-US" sz="2600" dirty="0" err="1" smtClean="0">
                <a:latin typeface="Times New Roman" pitchFamily="18" charset="0"/>
                <a:cs typeface="Times New Roman" pitchFamily="18" charset="0"/>
              </a:rPr>
              <a:t>tường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vấn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đề</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có</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thể</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dẫn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đến</a:t>
            </a:r>
            <a:r>
              <a:rPr lang="en-US" sz="2600" dirty="0" smtClean="0">
                <a:latin typeface="Times New Roman" pitchFamily="18" charset="0"/>
                <a:cs typeface="Times New Roman" pitchFamily="18" charset="0"/>
              </a:rPr>
              <a:t> tai </a:t>
            </a:r>
            <a:r>
              <a:rPr lang="en-US" sz="2600" dirty="0" err="1" smtClean="0">
                <a:latin typeface="Times New Roman" pitchFamily="18" charset="0"/>
                <a:cs typeface="Times New Roman" pitchFamily="18" charset="0"/>
              </a:rPr>
              <a:t>hại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không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lường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được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bởi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chọn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lựa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phiếu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có</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nặng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về</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trách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nhiệm</a:t>
            </a:r>
            <a:r>
              <a:rPr lang="en-US" sz="2600"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3200" i="1" dirty="0" err="1" smtClean="0">
                <a:latin typeface="Times New Roman" pitchFamily="18" charset="0"/>
                <a:cs typeface="Times New Roman" pitchFamily="18" charset="0"/>
              </a:rPr>
              <a:t>Quốc</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hội</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của</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chúng</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ta</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hoạt</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động</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trong</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điều</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kiện</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thiếu</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tính</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chuyên</a:t>
            </a:r>
            <a:r>
              <a:rPr lang="en-US" sz="3200" i="1"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nghiệp</a:t>
            </a:r>
            <a:endParaRPr lang="en-US" sz="3200"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Ở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a:t>
            </a:r>
            <a:r>
              <a:rPr lang="en-US" sz="2400" dirty="0" smtClean="0">
                <a:latin typeface="Times New Roman" pitchFamily="18" charset="0"/>
                <a:cs typeface="Times New Roman" pitchFamily="18" charset="0"/>
              </a:rPr>
              <a:t>, qui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nay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vậy</a:t>
            </a:r>
            <a:r>
              <a:rPr lang="en-US" sz="2400" dirty="0" smtClean="0">
                <a:latin typeface="Times New Roman" pitchFamily="18" charset="0"/>
                <a:cs typeface="Times New Roman" pitchFamily="18" charset="0"/>
              </a:rPr>
              <a:t>. </a:t>
            </a:r>
          </a:p>
          <a:p>
            <a:pPr algn="just"/>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kiêm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mỗi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mọi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hội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tỉnh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ủy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từng</a:t>
            </a:r>
            <a:r>
              <a:rPr lang="en-US" sz="2400" dirty="0" smtClean="0">
                <a:latin typeface="Times New Roman" pitchFamily="18" charset="0"/>
                <a:cs typeface="Times New Roman" pitchFamily="18" charset="0"/>
              </a:rPr>
              <a:t> than </a:t>
            </a:r>
            <a:r>
              <a:rPr lang="en-US" sz="2400" dirty="0" err="1" smtClean="0">
                <a:latin typeface="Times New Roman" pitchFamily="18" charset="0"/>
                <a:cs typeface="Times New Roman" pitchFamily="18" charset="0"/>
              </a:rPr>
              <a:t>vãn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ngay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chúng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sở</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a:t>
            </a:r>
          </a:p>
          <a:p>
            <a:pPr algn="just"/>
            <a:r>
              <a:rPr lang="en-US" sz="2400" dirty="0" err="1" smtClean="0">
                <a:latin typeface="Times New Roman" pitchFamily="18" charset="0"/>
                <a:cs typeface="Times New Roman" pitchFamily="18" charset="0"/>
              </a:rPr>
              <a:t>Lời</a:t>
            </a:r>
            <a:r>
              <a:rPr lang="en-US" sz="2400" dirty="0" smtClean="0">
                <a:latin typeface="Times New Roman" pitchFamily="18" charset="0"/>
                <a:cs typeface="Times New Roman" pitchFamily="18" charset="0"/>
              </a:rPr>
              <a:t> than </a:t>
            </a:r>
            <a:r>
              <a:rPr lang="en-US" sz="2400" dirty="0" err="1" smtClean="0">
                <a:latin typeface="Times New Roman" pitchFamily="18" charset="0"/>
                <a:cs typeface="Times New Roman" pitchFamily="18" charset="0"/>
              </a:rPr>
              <a:t>vãn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giờ</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chúng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thêm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nữa</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bmp"/>
          <p:cNvPicPr>
            <a:picLocks noChangeAspect="1"/>
          </p:cNvPicPr>
          <p:nvPr/>
        </p:nvPicPr>
        <p:blipFill>
          <a:blip r:embed="rId3" cstate="print"/>
          <a:stretch>
            <a:fillRect/>
          </a:stretch>
        </p:blipFill>
        <p:spPr>
          <a:xfrm>
            <a:off x="0" y="0"/>
            <a:ext cx="9144000" cy="6858000"/>
          </a:xfrm>
          <a:prstGeom prst="rect">
            <a:avLst/>
          </a:prstGeom>
        </p:spPr>
      </p:pic>
      <p:graphicFrame>
        <p:nvGraphicFramePr>
          <p:cNvPr id="3" name="Diagram 2"/>
          <p:cNvGraphicFramePr/>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graphicEl>
                                              <a:dgm id="{7D564D49-AACE-49C2-85FE-E11F3C467D03}"/>
                                            </p:graphicEl>
                                          </p:spTgt>
                                        </p:tgtEl>
                                        <p:attrNameLst>
                                          <p:attrName>style.visibility</p:attrName>
                                        </p:attrNameLst>
                                      </p:cBhvr>
                                      <p:to>
                                        <p:strVal val="visible"/>
                                      </p:to>
                                    </p:set>
                                    <p:animEffect transition="in" filter="plus(in)">
                                      <p:cBhvr>
                                        <p:cTn id="7" dur="2000"/>
                                        <p:tgtEl>
                                          <p:spTgt spid="3">
                                            <p:graphicEl>
                                              <a:dgm id="{7D564D49-AACE-49C2-85FE-E11F3C467D0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
                                            <p:graphicEl>
                                              <a:dgm id="{0CE3F291-21BC-497F-AEF5-4F3571562306}"/>
                                            </p:graphicEl>
                                          </p:spTgt>
                                        </p:tgtEl>
                                        <p:attrNameLst>
                                          <p:attrName>style.visibility</p:attrName>
                                        </p:attrNameLst>
                                      </p:cBhvr>
                                      <p:to>
                                        <p:strVal val="visible"/>
                                      </p:to>
                                    </p:set>
                                    <p:animEffect transition="in" filter="plus(in)">
                                      <p:cBhvr>
                                        <p:cTn id="12" dur="2000"/>
                                        <p:tgtEl>
                                          <p:spTgt spid="3">
                                            <p:graphicEl>
                                              <a:dgm id="{0CE3F291-21BC-497F-AEF5-4F3571562306}"/>
                                            </p:graphicEl>
                                          </p:spTgt>
                                        </p:tgtEl>
                                      </p:cBhvr>
                                    </p:animEffect>
                                  </p:childTnLst>
                                </p:cTn>
                              </p:par>
                              <p:par>
                                <p:cTn id="13" presetID="13" presetClass="entr" presetSubtype="16" fill="hold" grpId="0" nodeType="withEffect">
                                  <p:stCondLst>
                                    <p:cond delay="0"/>
                                  </p:stCondLst>
                                  <p:childTnLst>
                                    <p:set>
                                      <p:cBhvr>
                                        <p:cTn id="14" dur="1" fill="hold">
                                          <p:stCondLst>
                                            <p:cond delay="0"/>
                                          </p:stCondLst>
                                        </p:cTn>
                                        <p:tgtEl>
                                          <p:spTgt spid="3">
                                            <p:graphicEl>
                                              <a:dgm id="{61CA4190-16DB-49DE-A86A-0B0F76FC996B}"/>
                                            </p:graphicEl>
                                          </p:spTgt>
                                        </p:tgtEl>
                                        <p:attrNameLst>
                                          <p:attrName>style.visibility</p:attrName>
                                        </p:attrNameLst>
                                      </p:cBhvr>
                                      <p:to>
                                        <p:strVal val="visible"/>
                                      </p:to>
                                    </p:set>
                                    <p:animEffect transition="in" filter="plus(in)">
                                      <p:cBhvr>
                                        <p:cTn id="15" dur="2000"/>
                                        <p:tgtEl>
                                          <p:spTgt spid="3">
                                            <p:graphicEl>
                                              <a:dgm id="{61CA4190-16DB-49DE-A86A-0B0F76FC996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grpId="0" nodeType="clickEffect">
                                  <p:stCondLst>
                                    <p:cond delay="0"/>
                                  </p:stCondLst>
                                  <p:childTnLst>
                                    <p:set>
                                      <p:cBhvr>
                                        <p:cTn id="19" dur="1" fill="hold">
                                          <p:stCondLst>
                                            <p:cond delay="0"/>
                                          </p:stCondLst>
                                        </p:cTn>
                                        <p:tgtEl>
                                          <p:spTgt spid="3">
                                            <p:graphicEl>
                                              <a:dgm id="{FA3C7490-E346-4026-A8FE-29ED37C4D247}"/>
                                            </p:graphicEl>
                                          </p:spTgt>
                                        </p:tgtEl>
                                        <p:attrNameLst>
                                          <p:attrName>style.visibility</p:attrName>
                                        </p:attrNameLst>
                                      </p:cBhvr>
                                      <p:to>
                                        <p:strVal val="visible"/>
                                      </p:to>
                                    </p:set>
                                    <p:animEffect transition="in" filter="plus(in)">
                                      <p:cBhvr>
                                        <p:cTn id="20" dur="2000"/>
                                        <p:tgtEl>
                                          <p:spTgt spid="3">
                                            <p:graphicEl>
                                              <a:dgm id="{FA3C7490-E346-4026-A8FE-29ED37C4D247}"/>
                                            </p:graphicEl>
                                          </p:spTgt>
                                        </p:tgtEl>
                                      </p:cBhvr>
                                    </p:animEffect>
                                  </p:childTnLst>
                                </p:cTn>
                              </p:par>
                              <p:par>
                                <p:cTn id="21" presetID="13" presetClass="entr" presetSubtype="16" fill="hold" grpId="0" nodeType="withEffect">
                                  <p:stCondLst>
                                    <p:cond delay="0"/>
                                  </p:stCondLst>
                                  <p:childTnLst>
                                    <p:set>
                                      <p:cBhvr>
                                        <p:cTn id="22" dur="1" fill="hold">
                                          <p:stCondLst>
                                            <p:cond delay="0"/>
                                          </p:stCondLst>
                                        </p:cTn>
                                        <p:tgtEl>
                                          <p:spTgt spid="3">
                                            <p:graphicEl>
                                              <a:dgm id="{900E42F8-840F-459A-B6AC-D502732205BD}"/>
                                            </p:graphicEl>
                                          </p:spTgt>
                                        </p:tgtEl>
                                        <p:attrNameLst>
                                          <p:attrName>style.visibility</p:attrName>
                                        </p:attrNameLst>
                                      </p:cBhvr>
                                      <p:to>
                                        <p:strVal val="visible"/>
                                      </p:to>
                                    </p:set>
                                    <p:animEffect transition="in" filter="plus(in)">
                                      <p:cBhvr>
                                        <p:cTn id="23" dur="2000"/>
                                        <p:tgtEl>
                                          <p:spTgt spid="3">
                                            <p:graphicEl>
                                              <a:dgm id="{900E42F8-840F-459A-B6AC-D502732205B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3" presetClass="entr" presetSubtype="16" fill="hold" grpId="0" nodeType="clickEffect">
                                  <p:stCondLst>
                                    <p:cond delay="0"/>
                                  </p:stCondLst>
                                  <p:childTnLst>
                                    <p:set>
                                      <p:cBhvr>
                                        <p:cTn id="27" dur="1" fill="hold">
                                          <p:stCondLst>
                                            <p:cond delay="0"/>
                                          </p:stCondLst>
                                        </p:cTn>
                                        <p:tgtEl>
                                          <p:spTgt spid="3">
                                            <p:graphicEl>
                                              <a:dgm id="{F2930DA6-66D9-466D-BB51-298EEDCCD85B}"/>
                                            </p:graphicEl>
                                          </p:spTgt>
                                        </p:tgtEl>
                                        <p:attrNameLst>
                                          <p:attrName>style.visibility</p:attrName>
                                        </p:attrNameLst>
                                      </p:cBhvr>
                                      <p:to>
                                        <p:strVal val="visible"/>
                                      </p:to>
                                    </p:set>
                                    <p:animEffect transition="in" filter="plus(in)">
                                      <p:cBhvr>
                                        <p:cTn id="28" dur="2000"/>
                                        <p:tgtEl>
                                          <p:spTgt spid="3">
                                            <p:graphicEl>
                                              <a:dgm id="{F2930DA6-66D9-466D-BB51-298EEDCCD85B}"/>
                                            </p:graphicEl>
                                          </p:spTgt>
                                        </p:tgtEl>
                                      </p:cBhvr>
                                    </p:animEffect>
                                  </p:childTnLst>
                                </p:cTn>
                              </p:par>
                              <p:par>
                                <p:cTn id="29" presetID="13" presetClass="entr" presetSubtype="16" fill="hold" grpId="0" nodeType="withEffect">
                                  <p:stCondLst>
                                    <p:cond delay="0"/>
                                  </p:stCondLst>
                                  <p:childTnLst>
                                    <p:set>
                                      <p:cBhvr>
                                        <p:cTn id="30" dur="1" fill="hold">
                                          <p:stCondLst>
                                            <p:cond delay="0"/>
                                          </p:stCondLst>
                                        </p:cTn>
                                        <p:tgtEl>
                                          <p:spTgt spid="3">
                                            <p:graphicEl>
                                              <a:dgm id="{BBB480ED-E59C-4DDC-8C42-111D7B98FC8C}"/>
                                            </p:graphicEl>
                                          </p:spTgt>
                                        </p:tgtEl>
                                        <p:attrNameLst>
                                          <p:attrName>style.visibility</p:attrName>
                                        </p:attrNameLst>
                                      </p:cBhvr>
                                      <p:to>
                                        <p:strVal val="visible"/>
                                      </p:to>
                                    </p:set>
                                    <p:animEffect transition="in" filter="plus(in)">
                                      <p:cBhvr>
                                        <p:cTn id="31" dur="2000"/>
                                        <p:tgtEl>
                                          <p:spTgt spid="3">
                                            <p:graphicEl>
                                              <a:dgm id="{BBB480ED-E59C-4DDC-8C42-111D7B98FC8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Times New Roman" pitchFamily="18" charset="0"/>
                <a:cs typeface="Times New Roman" pitchFamily="18" charset="0"/>
              </a:rPr>
              <a:t>Đảng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Cộng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Việt</a:t>
            </a:r>
            <a:r>
              <a:rPr lang="en-US" b="1" dirty="0" smtClean="0">
                <a:latin typeface="Times New Roman" pitchFamily="18" charset="0"/>
                <a:cs typeface="Times New Roman" pitchFamily="18" charset="0"/>
              </a:rPr>
              <a:t> Nam-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chức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hạt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của</a:t>
            </a:r>
            <a:r>
              <a:rPr lang="en-US" b="1" dirty="0" smtClean="0">
                <a:latin typeface="Times New Roman" pitchFamily="18" charset="0"/>
                <a:cs typeface="Times New Roman" pitchFamily="18" charset="0"/>
              </a:rPr>
              <a:t> HTCT ở VN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p>
          <a:p>
            <a:pPr algn="just"/>
            <a:r>
              <a:rPr lang="en-US" dirty="0" err="1" smtClean="0">
                <a:latin typeface="Times New Roman" pitchFamily="18" charset="0"/>
                <a:cs typeface="Times New Roman" pitchFamily="18" charset="0"/>
              </a:rPr>
              <a:t>vừa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vừa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XHCN,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a:t>
            </a:r>
            <a:r>
              <a:rPr lang="en-US" dirty="0" smtClean="0"/>
              <a:t> </a:t>
            </a:r>
            <a:endParaRPr lang="en-US" dirty="0" smtClean="0">
              <a:latin typeface="Times New Roman" pitchFamily="18" charset="0"/>
              <a:cs typeface="Times New Roman" pitchFamily="18" charset="0"/>
            </a:endParaRPr>
          </a:p>
          <a:p>
            <a:endParaRPr lang="en-US" dirty="0"/>
          </a:p>
        </p:txBody>
      </p:sp>
      <p:pic>
        <p:nvPicPr>
          <p:cNvPr id="4" name="Picture 3" descr="http://www.ngoquyen.gov.vn/upload-images/co%20dang.jpg"/>
          <p:cNvPicPr/>
          <p:nvPr/>
        </p:nvPicPr>
        <p:blipFill>
          <a:blip r:embed="rId2"/>
          <a:srcRect/>
          <a:stretch>
            <a:fillRect/>
          </a:stretch>
        </p:blipFill>
        <p:spPr bwMode="auto">
          <a:xfrm>
            <a:off x="7620000" y="0"/>
            <a:ext cx="15240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51"/>
          <p:cNvGrpSpPr>
            <a:grpSpLocks noGrp="1"/>
          </p:cNvGrpSpPr>
          <p:nvPr>
            <p:ph idx="1"/>
          </p:nvPr>
        </p:nvGrpSpPr>
        <p:grpSpPr bwMode="auto">
          <a:xfrm>
            <a:off x="0" y="1"/>
            <a:ext cx="2286000" cy="2743200"/>
            <a:chOff x="3515" y="1434"/>
            <a:chExt cx="1633" cy="2164"/>
          </a:xfrm>
        </p:grpSpPr>
        <p:sp>
          <p:nvSpPr>
            <p:cNvPr id="8" name="Rectangle 52"/>
            <p:cNvSpPr>
              <a:spLocks noChangeArrowheads="1"/>
            </p:cNvSpPr>
            <p:nvPr/>
          </p:nvSpPr>
          <p:spPr bwMode="auto">
            <a:xfrm>
              <a:off x="3515" y="1434"/>
              <a:ext cx="1633" cy="2164"/>
            </a:xfrm>
            <a:prstGeom prst="rect">
              <a:avLst/>
            </a:prstGeom>
            <a:solidFill>
              <a:srgbClr val="FFFFFF"/>
            </a:solidFill>
            <a:ln w="57150" cmpd="thinThick">
              <a:solidFill>
                <a:srgbClr val="3366FF"/>
              </a:solid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p:txBody>
        </p:sp>
        <p:pic>
          <p:nvPicPr>
            <p:cNvPr id="9" name="Picture 53"/>
            <p:cNvPicPr>
              <a:picLocks noChangeAspect="1" noChangeArrowheads="1"/>
            </p:cNvPicPr>
            <p:nvPr/>
          </p:nvPicPr>
          <p:blipFill>
            <a:blip r:embed="rId2"/>
            <a:srcRect/>
            <a:stretch>
              <a:fillRect/>
            </a:stretch>
          </p:blipFill>
          <p:spPr bwMode="auto">
            <a:xfrm>
              <a:off x="3560" y="1446"/>
              <a:ext cx="1569" cy="2132"/>
            </a:xfrm>
            <a:prstGeom prst="rect">
              <a:avLst/>
            </a:prstGeom>
            <a:noFill/>
            <a:ln w="9525">
              <a:noFill/>
              <a:miter lim="800000"/>
              <a:headEnd/>
              <a:tailEnd/>
            </a:ln>
          </p:spPr>
        </p:pic>
      </p:grpSp>
      <p:grpSp>
        <p:nvGrpSpPr>
          <p:cNvPr id="10" name="Group 25"/>
          <p:cNvGrpSpPr>
            <a:grpSpLocks/>
          </p:cNvGrpSpPr>
          <p:nvPr/>
        </p:nvGrpSpPr>
        <p:grpSpPr bwMode="auto">
          <a:xfrm>
            <a:off x="2286001" y="1"/>
            <a:ext cx="2209800" cy="2743590"/>
            <a:chOff x="567" y="1117"/>
            <a:chExt cx="1553" cy="2065"/>
          </a:xfrm>
        </p:grpSpPr>
        <p:pic>
          <p:nvPicPr>
            <p:cNvPr id="11" name="Picture 26"/>
            <p:cNvPicPr>
              <a:picLocks noChangeAspect="1" noChangeArrowheads="1"/>
            </p:cNvPicPr>
            <p:nvPr/>
          </p:nvPicPr>
          <p:blipFill>
            <a:blip r:embed="rId3"/>
            <a:srcRect/>
            <a:stretch>
              <a:fillRect/>
            </a:stretch>
          </p:blipFill>
          <p:spPr bwMode="auto">
            <a:xfrm>
              <a:off x="567" y="1117"/>
              <a:ext cx="1553" cy="2065"/>
            </a:xfrm>
            <a:prstGeom prst="rect">
              <a:avLst/>
            </a:prstGeom>
            <a:noFill/>
            <a:ln w="9525">
              <a:noFill/>
              <a:miter lim="800000"/>
              <a:headEnd/>
              <a:tailEnd/>
            </a:ln>
          </p:spPr>
        </p:pic>
        <p:sp>
          <p:nvSpPr>
            <p:cNvPr id="12" name="Rectangle 27"/>
            <p:cNvSpPr>
              <a:spLocks noChangeArrowheads="1"/>
            </p:cNvSpPr>
            <p:nvPr/>
          </p:nvSpPr>
          <p:spPr bwMode="auto">
            <a:xfrm>
              <a:off x="567" y="1117"/>
              <a:ext cx="1542" cy="2065"/>
            </a:xfrm>
            <a:prstGeom prst="rect">
              <a:avLst/>
            </a:prstGeom>
            <a:noFill/>
            <a:ln w="38100">
              <a:solidFill>
                <a:srgbClr val="0000FF"/>
              </a:solidFill>
              <a:miter lim="800000"/>
              <a:headEnd/>
              <a:tailEnd/>
            </a:ln>
            <a:effectLst/>
          </p:spPr>
          <p:txBody>
            <a:bodyPr wrap="none" anchor="ctr"/>
            <a:lstStyle/>
            <a:p>
              <a:endParaRPr lang="en-US"/>
            </a:p>
          </p:txBody>
        </p:sp>
      </p:grpSp>
      <p:pic>
        <p:nvPicPr>
          <p:cNvPr id="13" name="Picture 53"/>
          <p:cNvPicPr>
            <a:picLocks noChangeAspect="1" noChangeArrowheads="1"/>
          </p:cNvPicPr>
          <p:nvPr/>
        </p:nvPicPr>
        <p:blipFill>
          <a:blip r:embed="rId4"/>
          <a:srcRect/>
          <a:stretch>
            <a:fillRect/>
          </a:stretch>
        </p:blipFill>
        <p:spPr bwMode="auto">
          <a:xfrm>
            <a:off x="4495801" y="0"/>
            <a:ext cx="2057400" cy="2778274"/>
          </a:xfrm>
          <a:prstGeom prst="rect">
            <a:avLst/>
          </a:prstGeom>
          <a:noFill/>
          <a:ln w="57150">
            <a:solidFill>
              <a:srgbClr val="3333FF"/>
            </a:solidFill>
            <a:miter lim="800000"/>
            <a:headEnd/>
            <a:tailEnd/>
          </a:ln>
          <a:effectLst/>
        </p:spPr>
      </p:pic>
      <p:grpSp>
        <p:nvGrpSpPr>
          <p:cNvPr id="14" name="Group 23"/>
          <p:cNvGrpSpPr>
            <a:grpSpLocks/>
          </p:cNvGrpSpPr>
          <p:nvPr/>
        </p:nvGrpSpPr>
        <p:grpSpPr bwMode="auto">
          <a:xfrm>
            <a:off x="6629400" y="0"/>
            <a:ext cx="2159000" cy="2744788"/>
            <a:chOff x="3833" y="1570"/>
            <a:chExt cx="1179" cy="1457"/>
          </a:xfrm>
        </p:grpSpPr>
        <p:pic>
          <p:nvPicPr>
            <p:cNvPr id="15" name="Picture 17"/>
            <p:cNvPicPr>
              <a:picLocks noChangeAspect="1" noChangeArrowheads="1"/>
            </p:cNvPicPr>
            <p:nvPr/>
          </p:nvPicPr>
          <p:blipFill>
            <a:blip r:embed="rId5"/>
            <a:srcRect/>
            <a:stretch>
              <a:fillRect/>
            </a:stretch>
          </p:blipFill>
          <p:spPr bwMode="auto">
            <a:xfrm>
              <a:off x="3859" y="1570"/>
              <a:ext cx="1153" cy="1456"/>
            </a:xfrm>
            <a:prstGeom prst="rect">
              <a:avLst/>
            </a:prstGeom>
            <a:ln>
              <a:noFill/>
            </a:ln>
          </p:spPr>
        </p:pic>
        <p:sp>
          <p:nvSpPr>
            <p:cNvPr id="16" name="Rectangle 19"/>
            <p:cNvSpPr>
              <a:spLocks noChangeArrowheads="1"/>
            </p:cNvSpPr>
            <p:nvPr/>
          </p:nvSpPr>
          <p:spPr bwMode="auto">
            <a:xfrm>
              <a:off x="3833" y="1575"/>
              <a:ext cx="1179" cy="1452"/>
            </a:xfrm>
            <a:prstGeom prst="rect">
              <a:avLst/>
            </a:prstGeom>
            <a:noFill/>
            <a:ln w="38100">
              <a:solidFill>
                <a:srgbClr val="0000FF"/>
              </a:solidFill>
              <a:miter lim="800000"/>
              <a:headEnd/>
              <a:tailEnd/>
            </a:ln>
            <a:effectLst/>
          </p:spPr>
          <p:txBody>
            <a:bodyPr wrap="none" anchor="ctr"/>
            <a:lstStyle/>
            <a:p>
              <a:endParaRPr lang="en-US"/>
            </a:p>
          </p:txBody>
        </p:sp>
      </p:grpSp>
      <p:grpSp>
        <p:nvGrpSpPr>
          <p:cNvPr id="17" name="Group 11"/>
          <p:cNvGrpSpPr>
            <a:grpSpLocks/>
          </p:cNvGrpSpPr>
          <p:nvPr/>
        </p:nvGrpSpPr>
        <p:grpSpPr bwMode="auto">
          <a:xfrm>
            <a:off x="0" y="2743200"/>
            <a:ext cx="2089150" cy="2089150"/>
            <a:chOff x="4092" y="1377"/>
            <a:chExt cx="1316" cy="1316"/>
          </a:xfrm>
        </p:grpSpPr>
        <p:pic>
          <p:nvPicPr>
            <p:cNvPr id="18" name="Picture 12"/>
            <p:cNvPicPr>
              <a:picLocks noChangeAspect="1" noChangeArrowheads="1"/>
            </p:cNvPicPr>
            <p:nvPr/>
          </p:nvPicPr>
          <p:blipFill>
            <a:blip r:embed="rId6"/>
            <a:srcRect/>
            <a:stretch>
              <a:fillRect/>
            </a:stretch>
          </p:blipFill>
          <p:spPr bwMode="auto">
            <a:xfrm>
              <a:off x="4105" y="1389"/>
              <a:ext cx="1270" cy="1289"/>
            </a:xfrm>
            <a:prstGeom prst="rect">
              <a:avLst/>
            </a:prstGeom>
            <a:ln>
              <a:noFill/>
            </a:ln>
          </p:spPr>
        </p:pic>
        <p:sp>
          <p:nvSpPr>
            <p:cNvPr id="19" name="Freeform 13"/>
            <p:cNvSpPr>
              <a:spLocks noEditPoints="1"/>
            </p:cNvSpPr>
            <p:nvPr/>
          </p:nvSpPr>
          <p:spPr bwMode="auto">
            <a:xfrm>
              <a:off x="4092" y="1377"/>
              <a:ext cx="1316" cy="1316"/>
            </a:xfrm>
            <a:custGeom>
              <a:avLst/>
              <a:gdLst/>
              <a:ahLst/>
              <a:cxnLst>
                <a:cxn ang="0">
                  <a:pos x="1558" y="0"/>
                </a:cxn>
                <a:cxn ang="0">
                  <a:pos x="1558" y="2027"/>
                </a:cxn>
                <a:cxn ang="0">
                  <a:pos x="0" y="2027"/>
                </a:cxn>
                <a:cxn ang="0">
                  <a:pos x="0" y="0"/>
                </a:cxn>
                <a:cxn ang="0">
                  <a:pos x="1558" y="0"/>
                </a:cxn>
                <a:cxn ang="0">
                  <a:pos x="5" y="5"/>
                </a:cxn>
                <a:cxn ang="0">
                  <a:pos x="5" y="2022"/>
                </a:cxn>
                <a:cxn ang="0">
                  <a:pos x="1553" y="2022"/>
                </a:cxn>
                <a:cxn ang="0">
                  <a:pos x="1553" y="5"/>
                </a:cxn>
                <a:cxn ang="0">
                  <a:pos x="5" y="5"/>
                </a:cxn>
                <a:cxn ang="0">
                  <a:pos x="1547" y="11"/>
                </a:cxn>
                <a:cxn ang="0">
                  <a:pos x="1547" y="2017"/>
                </a:cxn>
                <a:cxn ang="0">
                  <a:pos x="10" y="2017"/>
                </a:cxn>
                <a:cxn ang="0">
                  <a:pos x="10" y="11"/>
                </a:cxn>
                <a:cxn ang="0">
                  <a:pos x="1547" y="11"/>
                </a:cxn>
                <a:cxn ang="0">
                  <a:pos x="25" y="26"/>
                </a:cxn>
                <a:cxn ang="0">
                  <a:pos x="25" y="2001"/>
                </a:cxn>
                <a:cxn ang="0">
                  <a:pos x="1532" y="2001"/>
                </a:cxn>
                <a:cxn ang="0">
                  <a:pos x="1532" y="26"/>
                </a:cxn>
                <a:cxn ang="0">
                  <a:pos x="25" y="26"/>
                </a:cxn>
              </a:cxnLst>
              <a:rect l="0" t="0" r="r" b="b"/>
              <a:pathLst>
                <a:path w="1558" h="2027">
                  <a:moveTo>
                    <a:pt x="1558" y="0"/>
                  </a:moveTo>
                  <a:lnTo>
                    <a:pt x="1558" y="2027"/>
                  </a:lnTo>
                  <a:lnTo>
                    <a:pt x="0" y="2027"/>
                  </a:lnTo>
                  <a:lnTo>
                    <a:pt x="0" y="0"/>
                  </a:lnTo>
                  <a:lnTo>
                    <a:pt x="1558" y="0"/>
                  </a:lnTo>
                  <a:close/>
                  <a:moveTo>
                    <a:pt x="5" y="5"/>
                  </a:moveTo>
                  <a:lnTo>
                    <a:pt x="5" y="2022"/>
                  </a:lnTo>
                  <a:lnTo>
                    <a:pt x="1553" y="2022"/>
                  </a:lnTo>
                  <a:lnTo>
                    <a:pt x="1553" y="5"/>
                  </a:lnTo>
                  <a:lnTo>
                    <a:pt x="5" y="5"/>
                  </a:lnTo>
                  <a:close/>
                  <a:moveTo>
                    <a:pt x="1547" y="11"/>
                  </a:moveTo>
                  <a:lnTo>
                    <a:pt x="1547" y="2017"/>
                  </a:lnTo>
                  <a:lnTo>
                    <a:pt x="10" y="2017"/>
                  </a:lnTo>
                  <a:lnTo>
                    <a:pt x="10" y="11"/>
                  </a:lnTo>
                  <a:lnTo>
                    <a:pt x="1547" y="11"/>
                  </a:lnTo>
                  <a:close/>
                  <a:moveTo>
                    <a:pt x="25" y="26"/>
                  </a:moveTo>
                  <a:lnTo>
                    <a:pt x="25" y="2001"/>
                  </a:lnTo>
                  <a:lnTo>
                    <a:pt x="1532" y="2001"/>
                  </a:lnTo>
                  <a:lnTo>
                    <a:pt x="1532" y="26"/>
                  </a:lnTo>
                  <a:lnTo>
                    <a:pt x="25" y="26"/>
                  </a:lnTo>
                  <a:close/>
                </a:path>
              </a:pathLst>
            </a:custGeom>
            <a:solidFill>
              <a:srgbClr val="0000FF"/>
            </a:solidFill>
            <a:ln w="1588" cap="flat">
              <a:solidFill>
                <a:srgbClr val="0000FF"/>
              </a:solidFill>
              <a:prstDash val="solid"/>
              <a:bevel/>
              <a:headEnd/>
              <a:tailEnd/>
            </a:ln>
          </p:spPr>
          <p:txBody>
            <a:bodyPr/>
            <a:lstStyle/>
            <a:p>
              <a:endParaRPr lang="en-US"/>
            </a:p>
          </p:txBody>
        </p:sp>
      </p:grpSp>
      <p:pic>
        <p:nvPicPr>
          <p:cNvPr id="4098" name="Picture 2" descr="Co TBT Le Duan va �SDem truoc doi moi�"/>
          <p:cNvPicPr>
            <a:picLocks noChangeAspect="1" noChangeArrowheads="1"/>
          </p:cNvPicPr>
          <p:nvPr/>
        </p:nvPicPr>
        <p:blipFill>
          <a:blip r:embed="rId7"/>
          <a:srcRect/>
          <a:stretch>
            <a:fillRect/>
          </a:stretch>
        </p:blipFill>
        <p:spPr bwMode="auto">
          <a:xfrm>
            <a:off x="1987296" y="2819400"/>
            <a:ext cx="1822704" cy="1981200"/>
          </a:xfrm>
          <a:prstGeom prst="rect">
            <a:avLst/>
          </a:prstGeom>
          <a:noFill/>
          <a:ln w="9525">
            <a:noFill/>
            <a:miter lim="800000"/>
            <a:headEnd/>
            <a:tailEnd/>
          </a:ln>
        </p:spPr>
      </p:pic>
      <p:pic>
        <p:nvPicPr>
          <p:cNvPr id="4099" name="Picture 3" descr="nguyenvanlinh1">
            <a:hlinkClick r:id="rId8"/>
          </p:cNvPr>
          <p:cNvPicPr>
            <a:picLocks noChangeAspect="1" noChangeArrowheads="1"/>
          </p:cNvPicPr>
          <p:nvPr/>
        </p:nvPicPr>
        <p:blipFill>
          <a:blip r:embed="rId9"/>
          <a:srcRect/>
          <a:stretch>
            <a:fillRect/>
          </a:stretch>
        </p:blipFill>
        <p:spPr bwMode="auto">
          <a:xfrm>
            <a:off x="3753556" y="2819400"/>
            <a:ext cx="1580444" cy="2133600"/>
          </a:xfrm>
          <a:prstGeom prst="rect">
            <a:avLst/>
          </a:prstGeom>
          <a:noFill/>
          <a:ln w="9525">
            <a:noFill/>
            <a:miter lim="800000"/>
            <a:headEnd/>
            <a:tailEnd/>
          </a:ln>
        </p:spPr>
      </p:pic>
      <p:pic>
        <p:nvPicPr>
          <p:cNvPr id="4100" name="Picture 4" descr="image005"/>
          <p:cNvPicPr>
            <a:picLocks noChangeAspect="1" noChangeArrowheads="1"/>
          </p:cNvPicPr>
          <p:nvPr/>
        </p:nvPicPr>
        <p:blipFill>
          <a:blip r:embed="rId10"/>
          <a:srcRect/>
          <a:stretch>
            <a:fillRect/>
          </a:stretch>
        </p:blipFill>
        <p:spPr bwMode="auto">
          <a:xfrm>
            <a:off x="5334000" y="2819401"/>
            <a:ext cx="1605034" cy="2133600"/>
          </a:xfrm>
          <a:prstGeom prst="rect">
            <a:avLst/>
          </a:prstGeom>
          <a:noFill/>
          <a:ln w="9525">
            <a:noFill/>
            <a:miter lim="800000"/>
            <a:headEnd/>
            <a:tailEnd/>
          </a:ln>
        </p:spPr>
      </p:pic>
      <p:pic>
        <p:nvPicPr>
          <p:cNvPr id="4101" name="Picture 5" descr="image006"/>
          <p:cNvPicPr>
            <a:picLocks noChangeAspect="1" noChangeArrowheads="1"/>
          </p:cNvPicPr>
          <p:nvPr/>
        </p:nvPicPr>
        <p:blipFill>
          <a:blip r:embed="rId11"/>
          <a:srcRect/>
          <a:stretch>
            <a:fillRect/>
          </a:stretch>
        </p:blipFill>
        <p:spPr bwMode="auto">
          <a:xfrm>
            <a:off x="7024099" y="2819401"/>
            <a:ext cx="1510301" cy="2133600"/>
          </a:xfrm>
          <a:prstGeom prst="rect">
            <a:avLst/>
          </a:prstGeom>
          <a:noFill/>
          <a:ln w="9525">
            <a:noFill/>
            <a:miter lim="800000"/>
            <a:headEnd/>
            <a:tailEnd/>
          </a:ln>
        </p:spPr>
      </p:pic>
      <p:pic>
        <p:nvPicPr>
          <p:cNvPr id="4102" name="Picture 6" descr="image007"/>
          <p:cNvPicPr>
            <a:picLocks noChangeAspect="1" noChangeArrowheads="1"/>
          </p:cNvPicPr>
          <p:nvPr/>
        </p:nvPicPr>
        <p:blipFill>
          <a:blip r:embed="rId12"/>
          <a:srcRect/>
          <a:stretch>
            <a:fillRect/>
          </a:stretch>
        </p:blipFill>
        <p:spPr bwMode="auto">
          <a:xfrm>
            <a:off x="0" y="4876800"/>
            <a:ext cx="1828800" cy="1981200"/>
          </a:xfrm>
          <a:prstGeom prst="rect">
            <a:avLst/>
          </a:prstGeom>
          <a:noFill/>
          <a:ln w="9525">
            <a:noFill/>
            <a:miter lim="800000"/>
            <a:headEnd/>
            <a:tailEnd/>
          </a:ln>
        </p:spPr>
      </p:pic>
      <p:pic>
        <p:nvPicPr>
          <p:cNvPr id="25" name="Picture 4" descr="730696"/>
          <p:cNvPicPr>
            <a:picLocks noChangeAspect="1" noChangeArrowheads="1"/>
          </p:cNvPicPr>
          <p:nvPr/>
        </p:nvPicPr>
        <p:blipFill>
          <a:blip r:embed="rId13"/>
          <a:srcRect/>
          <a:stretch>
            <a:fillRect/>
          </a:stretch>
        </p:blipFill>
        <p:spPr bwMode="auto">
          <a:xfrm>
            <a:off x="1828800" y="4800600"/>
            <a:ext cx="1693926"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par>
                                <p:cTn id="10" presetID="24"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to="" calcmode="lin" valueType="num">
                                      <p:cBhvr>
                                        <p:cTn id="12" dur="1" fill="hold"/>
                                        <p:tgtEl>
                                          <p:spTgt spid="1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latin typeface="Times New Roman" pitchFamily="18" charset="0"/>
                <a:cs typeface="Times New Roman" pitchFamily="18" charset="0"/>
              </a:rPr>
              <a:t>Nhà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nước</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thiết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chế</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trị</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tâm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trụ</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cột</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của</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hệ</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thống</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chính</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chí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chịu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nhiệm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quản</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lý</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toàn</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bộ</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hoạt</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động</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của</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đời</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sống</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xã</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rPr>
              <a:t>hội</a:t>
            </a:r>
            <a:r>
              <a:rPr lang="en-US" u="sng"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ngoại</a:t>
            </a:r>
            <a:r>
              <a:rPr lang="en-US" dirty="0" smtClean="0">
                <a:latin typeface="Times New Roman" pitchFamily="18" charset="0"/>
                <a:cs typeface="Times New Roman" pitchFamily="18" charset="0"/>
              </a:rPr>
              <a:t>.</a:t>
            </a:r>
            <a:r>
              <a:rPr lang="en-US" dirty="0" smtClean="0"/>
              <a:t> </a:t>
            </a:r>
          </a:p>
          <a:p>
            <a:pPr algn="just"/>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vừa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vừa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vừa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1985</TotalTime>
  <Words>4457</Words>
  <Application>Microsoft Office PowerPoint</Application>
  <PresentationFormat>On-screen Show (4:3)</PresentationFormat>
  <Paragraphs>268</Paragraphs>
  <Slides>59</Slides>
  <Notes>6</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Slide 1</vt:lpstr>
      <vt:lpstr>Nội dung</vt:lpstr>
      <vt:lpstr>I. ĐƯỜNG LỐI XÂY DỰNG HỆ THỐNG CHÍNH TRỊ  THỜI KỲ TRƯỚC ĐỔI MỚI (1945 – 1985) </vt:lpstr>
      <vt:lpstr>I. ĐƯỜNG LỐI XÂY DỰNG HỆ THỐNG CHÍNH TRỊ  THỜI KỲ TRƯỚC ĐỔI MỚI (1945 – 1985) </vt:lpstr>
      <vt:lpstr>Nước Cộng hòa xã hội chủ nghĩa Việt Nam là Nhà nước pháp quyền</vt:lpstr>
      <vt:lpstr>Slide 6</vt:lpstr>
      <vt:lpstr>Đảng Cộng sản Việt Nam- tổ chức chính trị, hạt nhân của HTCT ở VN</vt:lpstr>
      <vt:lpstr>Slide 8</vt:lpstr>
      <vt:lpstr>Nhà nước – thiết chế chính trị</vt:lpstr>
      <vt:lpstr>Hệ thống Nhà nước gồm</vt:lpstr>
      <vt:lpstr>SƠ ĐỒ TỔ CHỨC BỘ MÁY NHÀ NƯỚC  CỘNG HÒA XÃ HỘI CHỦ NGHĨA VIỆT NAM </vt:lpstr>
      <vt:lpstr> Nhà nước ta hiện nay được tổ chức theo nguyên tắc tập quyền xã hội chủ nghĩa, được xây dựng theo hướng vừa đảm bảo sự thống nhất quyền lực, vừa có sự phân công phân nhiệm ngày càng rành mạch</vt:lpstr>
      <vt:lpstr>Nhà nước ta hiện nay được tổ chức theo nguyên tắc tập quyền xã hội chủ nghĩa, được xây dựng theo hướng vừa đảm bảo sự thống nhất quyền lực, vừa có sự phân công phân nhiệm ngày càng rành mạch</vt:lpstr>
      <vt:lpstr>Mặt trận Tổ quốc và các tổ chức chính trị-xã hội </vt:lpstr>
      <vt:lpstr>Mặt trận Tổ quốc</vt:lpstr>
      <vt:lpstr>Tổng Liên đoàn lao động Việt Nam</vt:lpstr>
      <vt:lpstr>Đoàn thanh niên cộng sản Hồ Chí Minh</vt:lpstr>
      <vt:lpstr>10 bài hát của Đoàn</vt:lpstr>
      <vt:lpstr>Hội Nông dân Việt Nam</vt:lpstr>
      <vt:lpstr>Hội Liên hiệp phụ nữ Việt Nam</vt:lpstr>
      <vt:lpstr>Hội Cựu chiến binh Việt Nam</vt:lpstr>
      <vt:lpstr>Slide 22</vt:lpstr>
      <vt:lpstr>Nhân dân trong hệ thống chính trị</vt:lpstr>
      <vt:lpstr>Hiến Pháp</vt:lpstr>
      <vt:lpstr>I. ĐƯỜNG LỐI XÂY DỰNG HỆ THỐNG CHÍNH TRỊ  THỜI KỲ TRƯỚC ĐỔI MỚI (1945 – 1985) </vt:lpstr>
      <vt:lpstr>Slide 26</vt:lpstr>
      <vt:lpstr>Slide 27</vt:lpstr>
      <vt:lpstr>Slide 28</vt:lpstr>
      <vt:lpstr>I. ĐƯỜNG LỐI XÂY DỰNG HỆ THỐNG CHÍNH TRỊ  THỜI KỲ TRƯỚC ĐỔI MỚI (1945 – 1985) </vt:lpstr>
      <vt:lpstr>I. ĐƯỜNG LỐI XÂY DỰNG HỆ THỐNG CHÍNH TRỊ  THỜI KỲ TRƯỚC ĐỔI MỚI (1945 – 1985) </vt:lpstr>
      <vt:lpstr>I. ĐƯỜNG LỐI XÂY DỰNG HỆ THỐNG CHÍNH TRỊ  THỜI KỲ TRƯỚC ĐỔI MỚI (1945 – 1985) </vt:lpstr>
      <vt:lpstr> </vt:lpstr>
      <vt:lpstr>I. ĐƯỜNG LỐI XÂY DỰNG HỆ THỐNG CHÍNH TRỊ  THỜI KỲ TRƯỚC ĐỔI MỚI (1945 – 1985) </vt:lpstr>
      <vt:lpstr>I. ĐƯỜNG LỐI XÂY DỰNG HỆ THỐNG CHÍNH TRỊ  THỜI KỲ TRƯỚC ĐỔI MỚI (1945 – 1985) </vt:lpstr>
      <vt:lpstr>I. ĐƯỜNG LỐI XÂY DỰNG HỆ THỐNG CHÍNH TRỊ  THỜI KỲ TRƯỚC ĐỔI MỚI (1945 – 1985)  </vt:lpstr>
      <vt:lpstr>I. ĐƯỜNG LỐI XÂY DỰNG HỆ THỐNG CHÍNH TRỊ  THỜI KỲ TRƯỚC ĐỔI MỚI (1945 – 1985) </vt:lpstr>
      <vt:lpstr>I. ĐƯỜNG LỐI XÂY DỰNG HỆ THỐNG CHÍNH TRỊ  THỜI KỲ TRƯỚC ĐỔI MỚI (1945 – 1985)  </vt:lpstr>
      <vt:lpstr>I. ĐƯỜNG LỐI XÂY DỰNG HỆ THỐNG CHÍNH TRỊ  THỜI KỲ TRƯỚC ĐỔI MỚI (1945 – 1985)  </vt:lpstr>
      <vt:lpstr>II. ĐƯỜNG LỐI XÂY DỰNG HỆ THỐNG  CHÍNH TRỊ THỜI KỲ ĐỔI MỚI </vt:lpstr>
      <vt:lpstr>II. ĐƯỜNG LỐI XÂY DỰNG HỆ THỐNG  CHÍNH TRỊ THỜI KỲ ĐỔI MỚI </vt:lpstr>
      <vt:lpstr>II. ĐƯỜNG LỐI XÂY DỰNG HỆ THỐNG  CHÍNH TRỊ THỜI KỲ ĐỔI MỚI </vt:lpstr>
      <vt:lpstr>II. ĐƯỜNG LỐI XÂY DỰNG HỆ THỐNG  CHÍNH TRỊ THỜI KỲ ĐỔI MỚI </vt:lpstr>
      <vt:lpstr>II. ĐƯỜNG LỐI XÂY DỰNG HỆ THỐNG  CHÍNH TRỊ THỜI KỲ ĐỔI MỚI </vt:lpstr>
      <vt:lpstr>Nhận thức mới về xây dựng Nhà nước pháp quyền trong hệ thống chính trị</vt:lpstr>
      <vt:lpstr>II. ĐƯỜNG LỐI XÂY DỰNG HỆ THỐNG  CHÍNH TRỊ THỜI KỲ ĐỔI MỚI</vt:lpstr>
      <vt:lpstr>II. ĐƯỜNG LỐI XÂY DỰNG HỆ THỐNG  CHÍNH TRỊ THỜI KỲ ĐỔI MỚI </vt:lpstr>
      <vt:lpstr>II. ĐƯỜNG LỐI XÂY DỰNG HỆ THỐNG  CHÍNH TRỊ THỜI KỲ ĐỔI MỚI </vt:lpstr>
      <vt:lpstr>II. ĐƯỜNG LỐI XÂY DỰNG HỆ THỐNG  CHÍNH TRỊ THỜI KỲ ĐỔI MỚI </vt:lpstr>
      <vt:lpstr>II. ĐƯỜNG LỐI XÂY DỰNG HỆ THỐNG  CHÍNH TRỊ THỜI KỲ ĐỔI MỚI </vt:lpstr>
      <vt:lpstr>II. ĐƯỜNG LỐI XÂY DỰNG HỆ THỐNG  CHÍNH TRỊ THỜI KỲ ĐỔI MỚI </vt:lpstr>
      <vt:lpstr>II. ĐƯỜNG LỐI XÂY DỰNG HỆ THỐNG  CHÍNH TRỊ THỜI KỲ ĐỔI MỚI </vt:lpstr>
      <vt:lpstr>Hiệu quả, hiệu lực hoạt động, tổ chức và lãnh đạo, quản lý và thực hiện của hệ thống chính trị nước ta chưa cao</vt:lpstr>
      <vt:lpstr>Slide 53</vt:lpstr>
      <vt:lpstr>Quốc hội của chúng ta hoạt động trong điều kiện thiếu tính chuyên nghiệp</vt:lpstr>
      <vt:lpstr>Quốc hội của chúng ta hoạt động trong điều kiện thiếu tính chuyên nghiệp</vt:lpstr>
      <vt:lpstr>Qui trình xây dựng luật pháp ở một số nước có thể cho chúng ta rút tỉa ít nhiều kinh nghiệm</vt:lpstr>
      <vt:lpstr>Qui trình xây dựng luật pháp ở một số nước có thể cho chúng ta rút tỉa ít nhiều kinh nghiệm</vt:lpstr>
      <vt:lpstr>Qui trình xây dựng luật pháp ở một số nước có thể cho chúng ta rút tỉa ít nhiều kinh nghiệm</vt:lpstr>
      <vt:lpstr>Quốc hội của chúng ta hoạt động trong điều kiện thiếu tính chuyên nghiệp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 dai chi</dc:creator>
  <cp:lastModifiedBy>EPC</cp:lastModifiedBy>
  <cp:revision>390</cp:revision>
  <dcterms:created xsi:type="dcterms:W3CDTF">2010-08-03T00:36:06Z</dcterms:created>
  <dcterms:modified xsi:type="dcterms:W3CDTF">2011-11-02T03:35:40Z</dcterms:modified>
</cp:coreProperties>
</file>