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1" r:id="rId6"/>
    <p:sldId id="297" r:id="rId7"/>
    <p:sldId id="262" r:id="rId8"/>
    <p:sldId id="263" r:id="rId9"/>
    <p:sldId id="264" r:id="rId10"/>
    <p:sldId id="265" r:id="rId11"/>
    <p:sldId id="266" r:id="rId12"/>
    <p:sldId id="267" r:id="rId13"/>
    <p:sldId id="292" r:id="rId14"/>
    <p:sldId id="268" r:id="rId15"/>
    <p:sldId id="290" r:id="rId16"/>
    <p:sldId id="291" r:id="rId17"/>
    <p:sldId id="295" r:id="rId18"/>
    <p:sldId id="269" r:id="rId19"/>
    <p:sldId id="293" r:id="rId20"/>
    <p:sldId id="294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24" autoAdjust="0"/>
  </p:normalViewPr>
  <p:slideViewPr>
    <p:cSldViewPr>
      <p:cViewPr varScale="1">
        <p:scale>
          <a:sx n="69" d="100"/>
          <a:sy n="69" d="100"/>
        </p:scale>
        <p:origin x="73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A8A59-3499-4B72-9397-5F9A002FDE9A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6F804-97EB-4B9A-A3B7-2836A14420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F804-97EB-4B9A-A3B7-2836A14420E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C8E4-FC2D-4C5D-BBDE-4CF3C89BC28D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C8E4-FC2D-4C5D-BBDE-4CF3C89BC28D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C8E4-FC2D-4C5D-BBDE-4CF3C89BC28D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C8E4-FC2D-4C5D-BBDE-4CF3C89BC28D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C8E4-FC2D-4C5D-BBDE-4CF3C89BC28D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C8E4-FC2D-4C5D-BBDE-4CF3C89BC28D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C8E4-FC2D-4C5D-BBDE-4CF3C89BC28D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C8E4-FC2D-4C5D-BBDE-4CF3C89BC28D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C8E4-FC2D-4C5D-BBDE-4CF3C89BC28D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C8E4-FC2D-4C5D-BBDE-4CF3C89BC28D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C8E4-FC2D-4C5D-BBDE-4CF3C89BC28D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890D632-685C-48E3-986F-BA9BD30EAD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2CDC8E4-FC2D-4C5D-BBDE-4CF3C89BC28D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890D632-685C-48E3-986F-BA9BD30EADE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5239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TRƯỜNG ĐẠI HỌC THỦY LỢI</a:t>
            </a:r>
            <a:br>
              <a:rPr lang="en-US" sz="40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40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KHOA CÔNG NGHỆ THÔNG TIN</a:t>
            </a:r>
            <a:r>
              <a:rPr lang="en-US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en-US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en-US" dirty="0">
              <a:solidFill>
                <a:srgbClr val="FFFF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8305800" cy="5791200"/>
          </a:xfrm>
        </p:spPr>
        <p:txBody>
          <a:bodyPr>
            <a:normAutofit lnSpcReduction="10000"/>
          </a:bodyPr>
          <a:lstStyle/>
          <a:p>
            <a:pPr algn="l"/>
            <a:endParaRPr lang="en-US" sz="2200" dirty="0" smtClean="0">
              <a:solidFill>
                <a:srgbClr val="FFFF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28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BÁO CÁO BÀI TẬP LỚN</a:t>
            </a:r>
          </a:p>
          <a:p>
            <a:pPr algn="ctr"/>
            <a:r>
              <a:rPr lang="en-US" sz="28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WEBSITE BÁN ĐỒ GIA DỤNG HÀNG ĐỨC</a:t>
            </a:r>
            <a:endParaRPr lang="en-US" sz="2800" dirty="0" smtClean="0">
              <a:solidFill>
                <a:srgbClr val="FFFF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2200" dirty="0" smtClean="0">
              <a:solidFill>
                <a:srgbClr val="FFFF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l"/>
            <a:endParaRPr lang="en-US" sz="2200" dirty="0" smtClean="0">
              <a:solidFill>
                <a:srgbClr val="FFFF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l"/>
            <a:r>
              <a:rPr lang="en-US" sz="28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Nhóm</a:t>
            </a:r>
            <a:r>
              <a:rPr lang="en-US" sz="28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sinh</a:t>
            </a:r>
            <a:r>
              <a:rPr lang="en-US" sz="28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viên</a:t>
            </a:r>
            <a:r>
              <a:rPr lang="en-US" sz="28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thực</a:t>
            </a:r>
            <a:r>
              <a:rPr lang="en-US" sz="28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hiện</a:t>
            </a:r>
            <a:r>
              <a:rPr lang="en-US" sz="28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lvl="8" algn="l"/>
            <a:r>
              <a:rPr lang="en-US" sz="28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Trần</a:t>
            </a:r>
            <a:r>
              <a:rPr lang="en-US" sz="28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Bá</a:t>
            </a:r>
            <a:r>
              <a:rPr lang="en-US" sz="28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Cương</a:t>
            </a:r>
            <a:r>
              <a:rPr lang="en-US" sz="28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-57 TH2</a:t>
            </a:r>
          </a:p>
          <a:p>
            <a:pPr lvl="8" algn="l"/>
            <a:r>
              <a:rPr lang="en-US" sz="28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Vũ</a:t>
            </a:r>
            <a:r>
              <a:rPr lang="en-US" sz="28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Thị</a:t>
            </a:r>
            <a:r>
              <a:rPr lang="en-US" sz="28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Hường</a:t>
            </a:r>
            <a:r>
              <a:rPr lang="en-US" sz="28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-57 TH2</a:t>
            </a:r>
          </a:p>
          <a:p>
            <a:pPr lvl="8" algn="l"/>
            <a:r>
              <a:rPr lang="en-US" sz="28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Lê</a:t>
            </a:r>
            <a:r>
              <a:rPr lang="en-US" sz="28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Văn</a:t>
            </a:r>
            <a:r>
              <a:rPr lang="en-US" sz="28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Hiếu</a:t>
            </a:r>
            <a:r>
              <a:rPr lang="en-US" sz="28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-57 TH2 </a:t>
            </a:r>
          </a:p>
          <a:p>
            <a:pPr algn="l"/>
            <a:r>
              <a:rPr lang="en-US" sz="28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Giáo</a:t>
            </a:r>
            <a:r>
              <a:rPr lang="en-US" sz="28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viên</a:t>
            </a:r>
            <a:r>
              <a:rPr lang="en-US" sz="2800" dirty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hướng</a:t>
            </a:r>
            <a:r>
              <a:rPr lang="en-US" sz="2800" dirty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dẫn</a:t>
            </a:r>
            <a:r>
              <a:rPr lang="en-US" sz="2800" dirty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TS. </a:t>
            </a:r>
            <a:r>
              <a:rPr lang="en-US" sz="2800" dirty="0" err="1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Trần</a:t>
            </a:r>
            <a:r>
              <a:rPr lang="en-US" sz="2800" dirty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Mạnh</a:t>
            </a:r>
            <a:r>
              <a:rPr lang="en-US" sz="2800" dirty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Tuấn</a:t>
            </a:r>
            <a:r>
              <a:rPr lang="en-US" sz="2800" dirty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  <a:p>
            <a:pPr algn="l"/>
            <a:endParaRPr lang="en-US" sz="2800" dirty="0">
              <a:solidFill>
                <a:srgbClr val="FFFF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28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Hà</a:t>
            </a:r>
            <a:r>
              <a:rPr lang="en-US" sz="28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Nội</a:t>
            </a:r>
            <a:r>
              <a:rPr lang="en-US" sz="28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,4/ </a:t>
            </a:r>
            <a:r>
              <a:rPr lang="en-US" sz="28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2018</a:t>
            </a:r>
            <a:endParaRPr lang="en-US" sz="2800" dirty="0">
              <a:solidFill>
                <a:srgbClr val="FFFF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C:\Users\Hung\Downloads\phot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2999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đồ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hoạt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động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cho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chức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năng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tìm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kiếm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sản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phẩm</a:t>
            </a:r>
            <a:endParaRPr lang="en-US" sz="3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Content Placeholder 4" descr="C:\Users\Hung\Documents\word\25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35163"/>
            <a:ext cx="7086600" cy="4389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đồ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hoạt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động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cho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chức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năng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xem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sản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phẩm</a:t>
            </a:r>
            <a:endParaRPr lang="en-US" sz="3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Content Placeholder 3" descr="C:\Users\Hung\Documents\word\Xemsp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67769"/>
            <a:ext cx="7162799" cy="4009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đồ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hoạt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động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cho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chức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năng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mua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sản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phẩm</a:t>
            </a:r>
            <a:endParaRPr lang="en-US" sz="3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Content Placeholder 3" descr="C:\Users\Hung\Documents\word\24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35163"/>
            <a:ext cx="8077200" cy="4389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đồ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trình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tự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đồ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trình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tự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cho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chức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năng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tìm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kiếm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sản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phầm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đồ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trình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tự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cho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chức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năng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xem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sản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phẩm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đồ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trình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tự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cho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chức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năng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mua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sản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phẩm</a:t>
            </a:r>
            <a:endParaRPr lang="en-US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đồ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trình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tự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cho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chức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năng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tìm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kiếm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sản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phầm</a:t>
            </a:r>
            <a:endParaRPr lang="en-US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69873"/>
            <a:ext cx="8229600" cy="4120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đồ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trình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tự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cho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chức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năng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xem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sản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phẩm</a:t>
            </a:r>
            <a:endParaRPr lang="en-US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48952"/>
            <a:ext cx="8229600" cy="4361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đồ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trình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tự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cho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chức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năng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mua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sản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phẩm</a:t>
            </a:r>
            <a:endParaRPr lang="en-US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35163"/>
            <a:ext cx="6934199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đồ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cộng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tác</a:t>
            </a:r>
            <a:endParaRPr lang="en-US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đồ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cộng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tác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cho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chức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năng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tìm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kiếm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sản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phẩm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đồ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cộng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tác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cho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chức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năng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xem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sản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phẩm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đồ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cộng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tác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cho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chức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năng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mua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sản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phẩm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đồ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cộng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tác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cho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chức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năng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tìm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kiếm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sản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phẩm</a:t>
            </a:r>
            <a:endParaRPr lang="en-US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10005"/>
            <a:ext cx="8229600" cy="423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đồ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cộng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tác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cho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chức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năng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xem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sản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phẩm</a:t>
            </a:r>
            <a:endParaRPr lang="en-US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59951"/>
            <a:ext cx="8229600" cy="433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          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Nội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dung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Lý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do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chọn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đề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tài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và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công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nghệ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sử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dụng</a:t>
            </a:r>
            <a:endParaRPr lang="en-US" sz="2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Đặc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tả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chức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năng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2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Phân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tích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hệ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thống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và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thiết</a:t>
            </a:r>
            <a:r>
              <a:rPr lang="en-US" sz="2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kế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cơ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sở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dữ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liệu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2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Website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ứng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dụng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Kết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luận</a:t>
            </a:r>
            <a:r>
              <a:rPr lang="en-US" sz="2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2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đồ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cộng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tác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cho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chức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năng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mua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sản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phẩm</a:t>
            </a:r>
            <a:endParaRPr lang="en-US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30" y="1935163"/>
            <a:ext cx="750534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45662"/>
            <a:ext cx="8229600" cy="416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4069" y="1935163"/>
            <a:ext cx="6895861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2111" y="1935163"/>
            <a:ext cx="697977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visual studio 2013 .</a:t>
            </a:r>
          </a:p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C#</a:t>
            </a:r>
          </a:p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My SQL</a:t>
            </a:r>
            <a:endParaRPr lang="en-US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052" name="Picture 4" descr="D:\1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981200"/>
            <a:ext cx="3200400" cy="1600200"/>
          </a:xfrm>
          <a:prstGeom prst="rect">
            <a:avLst/>
          </a:prstGeom>
          <a:noFill/>
        </p:spPr>
      </p:pic>
      <p:pic>
        <p:nvPicPr>
          <p:cNvPr id="2053" name="Picture 5" descr="D:\75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038600"/>
            <a:ext cx="2143125" cy="2143125"/>
          </a:xfrm>
          <a:prstGeom prst="rect">
            <a:avLst/>
          </a:prstGeom>
          <a:noFill/>
        </p:spPr>
      </p:pic>
      <p:pic>
        <p:nvPicPr>
          <p:cNvPr id="2054" name="Picture 6" descr="D:\745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4343400"/>
            <a:ext cx="2971800" cy="1533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5.Kết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Quản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lý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nhân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viên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Quản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lý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khách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hàng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Quản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lý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sản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phẩm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Quán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lý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hóa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đơn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Thống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kê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doanh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thu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Chức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năng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giao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hàng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Chức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năng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thanh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toán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Tìm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kiếm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sản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phẩm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………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6.Một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số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giao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diện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chương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trình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Vai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trò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chủ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cửa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hàng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Vai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trò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nhân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viên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Vai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trò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khách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hàng</a:t>
            </a:r>
            <a:endParaRPr lang="en-US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6.1.Vai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trò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chủ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cửa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hàng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D:\26940831_863805733796924_1621853646_n (1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377281"/>
            <a:ext cx="6553200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6.1.Vai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trò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chủ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cửa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hàng</a:t>
            </a:r>
            <a:endParaRPr lang="en-US" dirty="0"/>
          </a:p>
        </p:txBody>
      </p:sp>
      <p:pic>
        <p:nvPicPr>
          <p:cNvPr id="2050" name="Picture 2" descr="D:\26942952_863805810463583_434285026_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286000"/>
            <a:ext cx="6553200" cy="3886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6.1.Vai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trò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chủ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cửa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hàng</a:t>
            </a:r>
            <a:endParaRPr lang="en-US" dirty="0"/>
          </a:p>
        </p:txBody>
      </p:sp>
      <p:pic>
        <p:nvPicPr>
          <p:cNvPr id="3074" name="Picture 2" descr="D:\26943264_863805900463574_2010315968_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133600"/>
            <a:ext cx="5714999" cy="40385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Lý</a:t>
            </a:r>
            <a:r>
              <a:rPr lang="en-US" sz="4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do </a:t>
            </a:r>
            <a:r>
              <a:rPr lang="en-US" sz="4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chọn</a:t>
            </a:r>
            <a:r>
              <a:rPr lang="en-US" sz="4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đề</a:t>
            </a:r>
            <a:r>
              <a:rPr lang="en-US" sz="4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tài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Quảng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cáo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sản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phẩm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tiết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kiệm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thời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gian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bán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hiệu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quả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cao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Tiếp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cận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với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khách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hàng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ở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mọi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nơi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Hàng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Đức</a:t>
            </a:r>
            <a:r>
              <a:rPr lang="en-US" sz="2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“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được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ưa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chuộng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nhất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thế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giới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”.</a:t>
            </a:r>
          </a:p>
          <a:p>
            <a:pPr>
              <a:buFontTx/>
              <a:buChar char="-"/>
            </a:pP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Phục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vụ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và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đem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đến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nhiều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lựa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chọn</a:t>
            </a:r>
            <a:r>
              <a:rPr lang="en-US" sz="2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hơn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cho</a:t>
            </a:r>
            <a:r>
              <a:rPr lang="en-US" sz="2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người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dùng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Xu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hướng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công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nghệ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online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ngày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càng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mạnh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đòi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hỏi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mọi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doanh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nghiệp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website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càng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tốt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càng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tạo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được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hình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ảnh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tin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cậy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từ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người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dùng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6.1.Vai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trò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chủ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cửa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hàng</a:t>
            </a:r>
            <a:endParaRPr lang="en-US" dirty="0"/>
          </a:p>
        </p:txBody>
      </p:sp>
      <p:pic>
        <p:nvPicPr>
          <p:cNvPr id="4098" name="Picture 2" descr="D:\26940653_863805963796901_610868008_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209800"/>
            <a:ext cx="6629400" cy="4190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6.2.Vai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trò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của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nhân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viên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22" name="Picture 2" descr="D:\27042653_863806077130223_1664934781_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209800"/>
            <a:ext cx="6172200" cy="40385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6.2.Vai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trò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của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nhân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viên</a:t>
            </a:r>
            <a:endParaRPr lang="en-US" dirty="0"/>
          </a:p>
        </p:txBody>
      </p:sp>
      <p:pic>
        <p:nvPicPr>
          <p:cNvPr id="6146" name="Picture 2" descr="D:\27043297_863806163796881_1835291418_n (1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438400"/>
            <a:ext cx="5562600" cy="3886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6.2.Vai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trò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của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nhân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viên</a:t>
            </a:r>
            <a:endParaRPr lang="en-US" dirty="0"/>
          </a:p>
        </p:txBody>
      </p:sp>
      <p:pic>
        <p:nvPicPr>
          <p:cNvPr id="7170" name="Picture 2" descr="D:\26995365_863806257130205_1044326311_n (1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286000"/>
            <a:ext cx="7315200" cy="3886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6.2.Vai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trò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của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nhân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viên</a:t>
            </a:r>
            <a:endParaRPr lang="en-US" dirty="0"/>
          </a:p>
        </p:txBody>
      </p:sp>
      <p:pic>
        <p:nvPicPr>
          <p:cNvPr id="8194" name="Picture 2" descr="D:\26943057_863806323796865_1366720464_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9312" y="1935163"/>
            <a:ext cx="7805375" cy="4389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6.3.Vai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pic>
        <p:nvPicPr>
          <p:cNvPr id="9218" name="Picture 2" descr="D:\27043345_863806570463507_426464971_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057400"/>
            <a:ext cx="6324600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6.3.Vai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pic>
        <p:nvPicPr>
          <p:cNvPr id="10243" name="Picture 3" descr="D:\26996749_863806633796834_1765718198_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1182" y="1935163"/>
            <a:ext cx="6841636" cy="4389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6.3.Vai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pic>
        <p:nvPicPr>
          <p:cNvPr id="11266" name="Picture 2" descr="D:\27044602_863806697130161_2120852931_n (1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286000"/>
            <a:ext cx="6553200" cy="40385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7.Tổng </a:t>
            </a:r>
            <a:r>
              <a:rPr lang="en-US" dirty="0" err="1" smtClean="0"/>
              <a:t>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7.1.Những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điểm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đã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đạt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được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Giao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diện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thân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thiện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Ứng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dụng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đáp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ứng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được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yêu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cầu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xử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lý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nghiệp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vụ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cơ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bản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như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quản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lý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nhân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viên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,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quản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lý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khách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hàng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,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quản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lý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sản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phẩm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…</a:t>
            </a: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Các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thông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tin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được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lưu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trữ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một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cách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khoa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học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,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xử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lý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một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cách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dễ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dàng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chính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xác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Các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vùng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dữ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liệu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được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kiểm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soát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tránh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việc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sai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sót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thông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tin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khi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nhập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dữ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liệu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Hỗ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trợ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sử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dụng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khuyến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mãi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………</a:t>
            </a:r>
            <a:endParaRPr lang="en-US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7.Tổng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kết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7.2.Hướng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phát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triên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của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ứng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dụng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Xây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dựng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thêm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phương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thức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khuyến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mại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Hỗ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trợ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thanh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toán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thêm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các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phương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thức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mới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Kiểm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sát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chặt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chẽ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hơn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khi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đặt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hàng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,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quản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lý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sản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phẩm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,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nhân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viên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,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khách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hàng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Công</a:t>
            </a:r>
            <a:r>
              <a:rPr lang="en-US" sz="4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nghệ</a:t>
            </a:r>
            <a:r>
              <a:rPr lang="en-US" sz="4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sử</a:t>
            </a:r>
            <a:r>
              <a:rPr lang="en-US" sz="4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dụng</a:t>
            </a:r>
            <a:endParaRPr lang="en-US" sz="4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9624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dirty="0" err="1" smtClean="0"/>
              <a:t>Ngôn</a:t>
            </a:r>
            <a:r>
              <a:rPr lang="en-US" sz="2800" dirty="0" smtClean="0"/>
              <a:t> </a:t>
            </a:r>
            <a:r>
              <a:rPr lang="en-US" sz="2800" dirty="0" err="1" smtClean="0"/>
              <a:t>ngữ</a:t>
            </a:r>
            <a:r>
              <a:rPr lang="en-US" sz="2800" dirty="0" smtClean="0"/>
              <a:t> HTML, CSS, 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, PHP</a:t>
            </a:r>
          </a:p>
          <a:p>
            <a:pPr>
              <a:buFontTx/>
              <a:buChar char="-"/>
            </a:pPr>
            <a:r>
              <a:rPr lang="en-US" sz="2800" dirty="0" err="1" smtClean="0"/>
              <a:t>Môi</a:t>
            </a:r>
            <a:r>
              <a:rPr lang="en-US" sz="2800" dirty="0" smtClean="0"/>
              <a:t> </a:t>
            </a:r>
            <a:r>
              <a:rPr lang="en-US" sz="2800" dirty="0" err="1" smtClean="0"/>
              <a:t>trường</a:t>
            </a:r>
            <a:r>
              <a:rPr lang="en-US" sz="2800" dirty="0" smtClean="0"/>
              <a:t> Server: </a:t>
            </a:r>
            <a:r>
              <a:rPr lang="en-US" sz="2800" dirty="0" err="1" smtClean="0"/>
              <a:t>Xampp</a:t>
            </a:r>
            <a:endParaRPr lang="en-US" sz="2800" dirty="0" smtClean="0"/>
          </a:p>
          <a:p>
            <a:pPr>
              <a:buFontTx/>
              <a:buChar char="-"/>
            </a:pPr>
            <a:r>
              <a:rPr lang="en-US" sz="2800" dirty="0" err="1" smtClean="0"/>
              <a:t>Khung</a:t>
            </a:r>
            <a:r>
              <a:rPr lang="en-US" sz="2800" dirty="0" smtClean="0"/>
              <a:t> </a:t>
            </a:r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việc</a:t>
            </a:r>
            <a:r>
              <a:rPr lang="en-US" sz="2800" dirty="0" smtClean="0"/>
              <a:t>: Framework </a:t>
            </a:r>
            <a:r>
              <a:rPr lang="en-US" sz="2800" dirty="0" err="1" smtClean="0"/>
              <a:t>Laravel</a:t>
            </a:r>
            <a:r>
              <a:rPr lang="en-US" sz="2800" dirty="0" smtClean="0"/>
              <a:t> 5.0</a:t>
            </a:r>
          </a:p>
          <a:p>
            <a:pPr>
              <a:buFontTx/>
              <a:buChar char="-"/>
            </a:pPr>
            <a:r>
              <a:rPr lang="en-US" sz="2800" dirty="0" err="1" smtClean="0"/>
              <a:t>Phần</a:t>
            </a:r>
            <a:r>
              <a:rPr lang="en-US" sz="2800" dirty="0" smtClean="0"/>
              <a:t> </a:t>
            </a:r>
            <a:r>
              <a:rPr lang="en-US" sz="2800" dirty="0" err="1" smtClean="0"/>
              <a:t>mềm</a:t>
            </a:r>
            <a:r>
              <a:rPr lang="en-US" sz="2800" dirty="0" smtClean="0"/>
              <a:t> code: Atom, Sublime Text 3.0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LỜI CẢM 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Nhóm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xin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thầy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Trần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Mạnh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Tuấn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đã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tận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tình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giúp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đỡ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chỉ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bảo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để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nhóm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có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thể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hoàn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thành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được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bài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tập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lớn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này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. </a:t>
            </a: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Tuy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nhiên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do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thời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gian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có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hạn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cùng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với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nhiều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nguyên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nhân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khác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,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mặc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dù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nhóm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đã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cố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gắng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nỗ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lực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hết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mình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xong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bài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tập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lớn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của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nhóm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vẫn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còn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nhiều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thiếu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sót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và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hạn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chế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Nhóm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rất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mong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được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sự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thông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và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sự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chỉ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bảo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của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Thầy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cùng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các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bạn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. </a:t>
            </a: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Nhóm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xin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chân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thành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thầy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!</a:t>
            </a:r>
          </a:p>
          <a:p>
            <a:endParaRPr lang="en-US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NHÓM EM XIN HẾT !</a:t>
            </a:r>
            <a:endParaRPr lang="en-US" dirty="0"/>
          </a:p>
        </p:txBody>
      </p:sp>
      <p:pic>
        <p:nvPicPr>
          <p:cNvPr id="12290" name="Picture 2" descr="D:\25550612_960568174095323_6013861323293166924_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35163"/>
            <a:ext cx="7696200" cy="4389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Đặc</a:t>
            </a:r>
            <a:r>
              <a:rPr lang="en-US" sz="4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tả</a:t>
            </a:r>
            <a:r>
              <a:rPr lang="en-US" sz="4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chức</a:t>
            </a:r>
            <a:r>
              <a:rPr lang="en-US" sz="4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năng</a:t>
            </a:r>
            <a:endParaRPr lang="en-US" sz="44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-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r>
              <a:rPr lang="en-US" dirty="0"/>
              <a:t>+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đốc</a:t>
            </a:r>
            <a:r>
              <a:rPr lang="en-US" dirty="0"/>
              <a:t>.</a:t>
            </a:r>
          </a:p>
          <a:p>
            <a:r>
              <a:rPr lang="en-US" dirty="0"/>
              <a:t>+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</a:t>
            </a:r>
          </a:p>
          <a:p>
            <a:r>
              <a:rPr lang="en-US" dirty="0"/>
              <a:t>+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Nghiệp</a:t>
            </a:r>
            <a:r>
              <a:rPr lang="en-US" b="1" dirty="0" smtClean="0"/>
              <a:t> </a:t>
            </a:r>
            <a:r>
              <a:rPr lang="en-US" b="1" dirty="0" err="1" smtClean="0"/>
              <a:t>vụ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bài</a:t>
            </a:r>
            <a:r>
              <a:rPr lang="en-US" b="1" dirty="0" smtClean="0"/>
              <a:t> </a:t>
            </a:r>
            <a:r>
              <a:rPr lang="en-US" b="1" dirty="0" err="1" smtClean="0"/>
              <a:t>toán</a:t>
            </a:r>
            <a:r>
              <a:rPr lang="en-US" b="1" dirty="0" smtClean="0"/>
              <a:t> </a:t>
            </a:r>
            <a:r>
              <a:rPr lang="en-US" b="1" dirty="0" err="1" smtClean="0"/>
              <a:t>gồm</a:t>
            </a:r>
            <a:r>
              <a:rPr lang="en-US" b="1" dirty="0" smtClean="0"/>
              <a:t> 8 module: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+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/>
              <a:t>trị</a:t>
            </a:r>
            <a:r>
              <a:rPr lang="en-US" dirty="0"/>
              <a:t> tin </a:t>
            </a:r>
            <a:r>
              <a:rPr lang="en-US" dirty="0" err="1" smtClean="0"/>
              <a:t>tức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81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3.Phân </a:t>
            </a:r>
            <a:r>
              <a:rPr lang="en-US" sz="4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tích</a:t>
            </a:r>
            <a:r>
              <a:rPr lang="en-US" sz="4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và</a:t>
            </a:r>
            <a:r>
              <a:rPr lang="en-US" sz="4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thiết</a:t>
            </a:r>
            <a:r>
              <a:rPr lang="en-US" sz="4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kế</a:t>
            </a:r>
            <a:r>
              <a:rPr lang="en-US" sz="4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hệ</a:t>
            </a:r>
            <a:r>
              <a:rPr lang="en-US" sz="4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thống</a:t>
            </a:r>
            <a:endParaRPr lang="en-US" sz="4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đồ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Usecase</a:t>
            </a:r>
            <a:endParaRPr lang="en-US" sz="4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Content Placeholder 3" descr="C:\Users\Hung\Documents\word\12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955" y="1935163"/>
            <a:ext cx="6698089" cy="4389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đồ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hoạt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động</a:t>
            </a:r>
            <a:endParaRPr lang="en-US" sz="4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đồ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hoạt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động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cho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chức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năng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tìm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kiếm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sản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phẩm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0"/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đồ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hoạt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động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cho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chức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năng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xem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sản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phẩm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đồ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hoạt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động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cho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chức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năng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mua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sản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phẩm</a:t>
            </a:r>
            <a:endParaRPr lang="en-US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312</TotalTime>
  <Words>891</Words>
  <Application>Microsoft Office PowerPoint</Application>
  <PresentationFormat>On-screen Show (4:3)</PresentationFormat>
  <Paragraphs>120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Calibri</vt:lpstr>
      <vt:lpstr>Constantia</vt:lpstr>
      <vt:lpstr>Segoe UI</vt:lpstr>
      <vt:lpstr>Wingdings 2</vt:lpstr>
      <vt:lpstr>Flow</vt:lpstr>
      <vt:lpstr>TRƯỜNG ĐẠI HỌC THỦY LỢI KHOA CÔNG NGHỆ THÔNG TIN </vt:lpstr>
      <vt:lpstr>             Nội dung</vt:lpstr>
      <vt:lpstr> Lý do chọn đề tài</vt:lpstr>
      <vt:lpstr>Công nghệ sử dụng</vt:lpstr>
      <vt:lpstr>Đặc tả chức năng</vt:lpstr>
      <vt:lpstr>Đặc tả chức năng</vt:lpstr>
      <vt:lpstr>3.Phân tích và thiết kế hệ thống</vt:lpstr>
      <vt:lpstr>Biểu đồ Usecase</vt:lpstr>
      <vt:lpstr>Biểu đồ hoạt động</vt:lpstr>
      <vt:lpstr>Biểu đồ hoạt động cho chức năng tìm kiếm sản phẩm</vt:lpstr>
      <vt:lpstr>Biểu đồ hoạt động cho chức năng xem sản phẩm</vt:lpstr>
      <vt:lpstr>Biểu đồ hoạt động cho chức năng mua sản phẩm</vt:lpstr>
      <vt:lpstr>Biểu đồ trình tự</vt:lpstr>
      <vt:lpstr>Biểu đồ trình tự cho chức năng tìm kiếm sản phầm</vt:lpstr>
      <vt:lpstr>Biểu đồ trình tự cho chức năng xem sản phẩm</vt:lpstr>
      <vt:lpstr>Biểu đồ trình tự cho chức năng mua sản phẩm</vt:lpstr>
      <vt:lpstr>Biểu đồ cộng tác</vt:lpstr>
      <vt:lpstr>Biểu đồ cộng tác cho chức năng tìm kiếm sản phẩm</vt:lpstr>
      <vt:lpstr>Biểu đồ cộng tác cho chức năng xem sản phẩm</vt:lpstr>
      <vt:lpstr>Biểu đồ cộng tác cho chức năng mua sản phẩm</vt:lpstr>
      <vt:lpstr>Biểu đồ Lớp</vt:lpstr>
      <vt:lpstr>Biểu đồ Thành Phần</vt:lpstr>
      <vt:lpstr>Biểu đồ Triển Khai</vt:lpstr>
      <vt:lpstr>4. Công cụ thực hiện</vt:lpstr>
      <vt:lpstr>5.Kết quả Chương Trình</vt:lpstr>
      <vt:lpstr>6.Một số giao diện chương trình</vt:lpstr>
      <vt:lpstr>6.1.Vai trò chủ cửa hàng</vt:lpstr>
      <vt:lpstr>6.1.Vai trò chủ cửa hàng</vt:lpstr>
      <vt:lpstr>6.1.Vai trò chủ cửa hàng</vt:lpstr>
      <vt:lpstr>6.1.Vai trò chủ cửa hàng</vt:lpstr>
      <vt:lpstr>6.2.Vai trò của nhân viên</vt:lpstr>
      <vt:lpstr>6.2.Vai trò của nhân viên</vt:lpstr>
      <vt:lpstr>6.2.Vai trò của nhân viên</vt:lpstr>
      <vt:lpstr>6.2.Vai trò của nhân viên</vt:lpstr>
      <vt:lpstr>6.3.Vai trò của khách hàng</vt:lpstr>
      <vt:lpstr>6.3.Vai trò của khách hàng</vt:lpstr>
      <vt:lpstr>6.3.Vai trò của khách hàng</vt:lpstr>
      <vt:lpstr>7.Tổng kết</vt:lpstr>
      <vt:lpstr>7.Tổng kết</vt:lpstr>
      <vt:lpstr>LỜI CẢM ƠN</vt:lpstr>
      <vt:lpstr>NHÓM EM XIN HẾT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Thang</dc:creator>
  <cp:lastModifiedBy>Windows User</cp:lastModifiedBy>
  <cp:revision>36</cp:revision>
  <dcterms:created xsi:type="dcterms:W3CDTF">2018-01-18T13:18:29Z</dcterms:created>
  <dcterms:modified xsi:type="dcterms:W3CDTF">2018-03-13T15:30:38Z</dcterms:modified>
</cp:coreProperties>
</file>