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312" r:id="rId6"/>
    <p:sldId id="261" r:id="rId7"/>
    <p:sldId id="307" r:id="rId8"/>
    <p:sldId id="308" r:id="rId9"/>
    <p:sldId id="297" r:id="rId10"/>
    <p:sldId id="301" r:id="rId11"/>
    <p:sldId id="302" r:id="rId12"/>
    <p:sldId id="262" r:id="rId13"/>
    <p:sldId id="310" r:id="rId14"/>
    <p:sldId id="311" r:id="rId15"/>
    <p:sldId id="276" r:id="rId16"/>
    <p:sldId id="304" r:id="rId17"/>
    <p:sldId id="314" r:id="rId18"/>
    <p:sldId id="305" r:id="rId19"/>
    <p:sldId id="287" r:id="rId20"/>
    <p:sldId id="288" r:id="rId21"/>
    <p:sldId id="313" r:id="rId22"/>
    <p:sldId id="289" r:id="rId23"/>
    <p:sldId id="306" r:id="rId24"/>
    <p:sldId id="309" r:id="rId25"/>
    <p:sldId id="29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24" autoAdjust="0"/>
  </p:normalViewPr>
  <p:slideViewPr>
    <p:cSldViewPr>
      <p:cViewPr varScale="1">
        <p:scale>
          <a:sx n="69" d="100"/>
          <a:sy n="69" d="100"/>
        </p:scale>
        <p:origin x="14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A8A59-3499-4B72-9397-5F9A002FDE9A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6F804-97EB-4B9A-A3B7-2836A14420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6F804-97EB-4B9A-A3B7-2836A14420E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5B39-C502-40AB-858C-7F822876B218}" type="datetime1">
              <a:rPr lang="en-US" smtClean="0"/>
              <a:t>4/3/2018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D632-685C-48E3-986F-BA9BD30EAD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0359-0D9E-460F-914D-52A59BF3C8C2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D632-685C-48E3-986F-BA9BD30EAD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5683-7D3A-493F-B28D-046837C9D08C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D632-685C-48E3-986F-BA9BD30EAD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F7F7-F20C-4EE4-AC0A-56DEA6CD19F2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D632-685C-48E3-986F-BA9BD30EAD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220F-7421-4DA9-AC44-738B0ACE461A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D632-685C-48E3-986F-BA9BD30EAD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5E787-21B2-4ADE-BEFE-2D9F40D67A8B}" type="datetime1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D632-685C-48E3-986F-BA9BD30EAD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D5F2F-9CDC-4F09-AE01-E5001AE48FE7}" type="datetime1">
              <a:rPr lang="en-US" smtClean="0"/>
              <a:t>4/3/2018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D632-685C-48E3-986F-BA9BD30EAD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8E98-42E4-4093-9A27-5DD18D9D5469}" type="datetime1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D632-685C-48E3-986F-BA9BD30EAD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BADE-4679-4080-A6C9-EC824445AA14}" type="datetime1">
              <a:rPr lang="en-US" smtClean="0"/>
              <a:t>4/3/2018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D632-685C-48E3-986F-BA9BD30EAD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C05C-1F30-46D1-9A7B-40F9AA5BF554}" type="datetime1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D632-685C-48E3-986F-BA9BD30EAD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0C2D-6CE9-4ED9-96DC-90C6BD199367}" type="datetime1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890D632-685C-48E3-986F-BA9BD30EAD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7C4D0E-70F6-4728-9098-F7176FC29FC5}" type="datetime1">
              <a:rPr lang="en-US" smtClean="0"/>
              <a:t>4/3/2018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890D632-685C-48E3-986F-BA9BD30EADE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152399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TRƯỜNG ĐẠI HỌC THỦY LỢI</a:t>
            </a:r>
            <a:br>
              <a:rPr lang="en-US" sz="4000" dirty="0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n-US" sz="4000" dirty="0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KHOA CÔNG NGHỆ THÔNG TIN</a:t>
            </a:r>
            <a:r>
              <a:rPr lang="en-US" dirty="0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/>
            </a:r>
            <a:br>
              <a:rPr lang="en-US" dirty="0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endParaRPr lang="en-US" dirty="0">
              <a:solidFill>
                <a:srgbClr val="FFFF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066800"/>
            <a:ext cx="8305800" cy="5791200"/>
          </a:xfrm>
        </p:spPr>
        <p:txBody>
          <a:bodyPr>
            <a:normAutofit lnSpcReduction="10000"/>
          </a:bodyPr>
          <a:lstStyle/>
          <a:p>
            <a:pPr algn="l"/>
            <a:endParaRPr lang="en-US" sz="2200" dirty="0" smtClean="0">
              <a:solidFill>
                <a:srgbClr val="FFFF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r>
              <a:rPr lang="en-US" sz="2800" dirty="0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BÁO CÁO BÀI TẬP LỚN</a:t>
            </a:r>
          </a:p>
          <a:p>
            <a:pPr algn="ctr"/>
            <a:r>
              <a:rPr lang="en-US" sz="2800" dirty="0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WEBSITE BÁN ĐỒ GIA DỤNG HÀNG ĐỨC</a:t>
            </a:r>
          </a:p>
          <a:p>
            <a:endParaRPr lang="en-US" sz="2200" dirty="0" smtClean="0">
              <a:solidFill>
                <a:srgbClr val="FFFF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l"/>
            <a:endParaRPr lang="en-US" sz="2200" dirty="0" smtClean="0">
              <a:solidFill>
                <a:srgbClr val="FFFF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l"/>
            <a:r>
              <a:rPr lang="en-US" sz="2800" dirty="0" err="1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Nhóm</a:t>
            </a:r>
            <a:r>
              <a:rPr lang="en-US" sz="2800" dirty="0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sinh</a:t>
            </a:r>
            <a:r>
              <a:rPr lang="en-US" sz="2800" dirty="0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viên</a:t>
            </a:r>
            <a:r>
              <a:rPr lang="en-US" sz="2800" dirty="0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thực</a:t>
            </a:r>
            <a:r>
              <a:rPr lang="en-US" sz="2800" dirty="0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hiện</a:t>
            </a:r>
            <a:r>
              <a:rPr lang="en-US" sz="2800" dirty="0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lvl="8" algn="l"/>
            <a:r>
              <a:rPr lang="en-US" sz="2800" dirty="0" err="1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Trần</a:t>
            </a:r>
            <a:r>
              <a:rPr lang="en-US" sz="2800" dirty="0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Bá</a:t>
            </a:r>
            <a:r>
              <a:rPr lang="en-US" sz="2800" dirty="0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Cương</a:t>
            </a:r>
            <a:r>
              <a:rPr lang="en-US" sz="2800" dirty="0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-57 TH2</a:t>
            </a:r>
          </a:p>
          <a:p>
            <a:pPr lvl="8" algn="l"/>
            <a:r>
              <a:rPr lang="en-US" sz="2800" dirty="0" err="1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Vũ</a:t>
            </a:r>
            <a:r>
              <a:rPr lang="en-US" sz="2800" dirty="0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Thị</a:t>
            </a:r>
            <a:r>
              <a:rPr lang="en-US" sz="2800" dirty="0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Hường</a:t>
            </a:r>
            <a:r>
              <a:rPr lang="en-US" sz="2800" dirty="0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-57 TH2</a:t>
            </a:r>
          </a:p>
          <a:p>
            <a:pPr lvl="8" algn="l"/>
            <a:r>
              <a:rPr lang="en-US" sz="2800" dirty="0" err="1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Lê</a:t>
            </a:r>
            <a:r>
              <a:rPr lang="en-US" sz="2800" dirty="0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Văn</a:t>
            </a:r>
            <a:r>
              <a:rPr lang="en-US" sz="2800" dirty="0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Hiếu</a:t>
            </a:r>
            <a:r>
              <a:rPr lang="en-US" sz="2800" dirty="0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-57 TH2 </a:t>
            </a:r>
          </a:p>
          <a:p>
            <a:pPr algn="l"/>
            <a:r>
              <a:rPr lang="en-US" sz="2800" dirty="0" err="1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Giáo</a:t>
            </a:r>
            <a:r>
              <a:rPr lang="en-US" sz="2800" dirty="0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viên</a:t>
            </a:r>
            <a:r>
              <a:rPr lang="en-US" sz="2800" dirty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hướng</a:t>
            </a:r>
            <a:r>
              <a:rPr lang="en-US" sz="2800" dirty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dẫn</a:t>
            </a:r>
            <a:r>
              <a:rPr lang="en-US" sz="2800" dirty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 TS. </a:t>
            </a:r>
            <a:r>
              <a:rPr lang="en-US" sz="2800" dirty="0" err="1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Trần</a:t>
            </a:r>
            <a:r>
              <a:rPr lang="en-US" sz="2800" dirty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Mạnh</a:t>
            </a:r>
            <a:r>
              <a:rPr lang="en-US" sz="2800" dirty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Tuấn</a:t>
            </a:r>
            <a:r>
              <a:rPr lang="en-US" sz="2800" dirty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  <a:p>
            <a:pPr algn="l"/>
            <a:endParaRPr lang="en-US" sz="2800" dirty="0">
              <a:solidFill>
                <a:srgbClr val="FFFF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r>
              <a:rPr lang="en-US" sz="2800" dirty="0" err="1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Hà</a:t>
            </a:r>
            <a:r>
              <a:rPr lang="en-US" sz="2800" dirty="0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Nội</a:t>
            </a:r>
            <a:r>
              <a:rPr lang="en-US" sz="2800" dirty="0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,4/ 2018</a:t>
            </a:r>
            <a:endParaRPr lang="en-US" sz="2800" dirty="0">
              <a:solidFill>
                <a:srgbClr val="FFFF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 descr="C:\Users\Hung\Downloads\photo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42999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D632-685C-48E3-986F-BA9BD30EADE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447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III. </a:t>
            </a:r>
            <a:r>
              <a:rPr lang="en-US" b="1" dirty="0" err="1" smtClean="0"/>
              <a:t>Phân</a:t>
            </a:r>
            <a:r>
              <a:rPr lang="en-US" b="1" dirty="0" smtClean="0"/>
              <a:t> </a:t>
            </a:r>
            <a:r>
              <a:rPr lang="en-US" b="1" dirty="0" err="1" smtClean="0"/>
              <a:t>tích</a:t>
            </a:r>
            <a:r>
              <a:rPr lang="en-US" b="1" dirty="0" smtClean="0"/>
              <a:t> </a:t>
            </a:r>
            <a:r>
              <a:rPr lang="en-US" b="1" dirty="0" err="1" smtClean="0"/>
              <a:t>hệ</a:t>
            </a:r>
            <a:r>
              <a:rPr lang="en-US" b="1" dirty="0" smtClean="0"/>
              <a:t> </a:t>
            </a:r>
            <a:r>
              <a:rPr lang="en-US" b="1" dirty="0" err="1" smtClean="0"/>
              <a:t>thống</a:t>
            </a:r>
            <a:r>
              <a:rPr lang="en-US" b="1" dirty="0" smtClean="0"/>
              <a:t> </a:t>
            </a:r>
            <a:r>
              <a:rPr lang="en-US" b="1" dirty="0" err="1" smtClean="0"/>
              <a:t>và</a:t>
            </a:r>
            <a:r>
              <a:rPr lang="en-US" b="1" dirty="0" smtClean="0"/>
              <a:t> </a:t>
            </a:r>
            <a:r>
              <a:rPr lang="en-US" b="1" dirty="0" err="1" smtClean="0"/>
              <a:t>thiết</a:t>
            </a:r>
            <a:r>
              <a:rPr lang="en-US" b="1" dirty="0" smtClean="0"/>
              <a:t> </a:t>
            </a:r>
            <a:r>
              <a:rPr lang="en-US" b="1" dirty="0" err="1" smtClean="0"/>
              <a:t>kế</a:t>
            </a:r>
            <a:r>
              <a:rPr lang="en-US" b="1" dirty="0" smtClean="0"/>
              <a:t> </a:t>
            </a:r>
            <a:r>
              <a:rPr lang="en-US" b="1" dirty="0" err="1" smtClean="0"/>
              <a:t>cơ</a:t>
            </a:r>
            <a:r>
              <a:rPr lang="en-US" b="1" dirty="0" smtClean="0"/>
              <a:t> </a:t>
            </a:r>
            <a:r>
              <a:rPr lang="en-US" b="1" dirty="0" err="1" smtClean="0"/>
              <a:t>sở</a:t>
            </a:r>
            <a:r>
              <a:rPr lang="en-US" b="1" dirty="0" smtClean="0"/>
              <a:t> </a:t>
            </a: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r>
              <a:rPr lang="en-US" b="1" dirty="0" smtClean="0"/>
              <a:t> (1)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/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use case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33601"/>
            <a:ext cx="8001000" cy="465291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D632-685C-48E3-986F-BA9BD30EADE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III. </a:t>
            </a:r>
            <a:r>
              <a:rPr lang="en-US" b="1" dirty="0" err="1" smtClean="0"/>
              <a:t>Phân</a:t>
            </a:r>
            <a:r>
              <a:rPr lang="en-US" b="1" dirty="0" smtClean="0"/>
              <a:t> </a:t>
            </a:r>
            <a:r>
              <a:rPr lang="en-US" b="1" dirty="0" err="1" smtClean="0"/>
              <a:t>tích</a:t>
            </a:r>
            <a:r>
              <a:rPr lang="en-US" b="1" dirty="0" smtClean="0"/>
              <a:t> </a:t>
            </a:r>
            <a:r>
              <a:rPr lang="en-US" b="1" dirty="0" err="1" smtClean="0"/>
              <a:t>hệ</a:t>
            </a:r>
            <a:r>
              <a:rPr lang="en-US" b="1" dirty="0" smtClean="0"/>
              <a:t> </a:t>
            </a:r>
            <a:r>
              <a:rPr lang="en-US" b="1" dirty="0" err="1" smtClean="0"/>
              <a:t>thống</a:t>
            </a:r>
            <a:r>
              <a:rPr lang="en-US" b="1" dirty="0" smtClean="0"/>
              <a:t> </a:t>
            </a:r>
            <a:r>
              <a:rPr lang="en-US" b="1" dirty="0" err="1" smtClean="0"/>
              <a:t>và</a:t>
            </a:r>
            <a:r>
              <a:rPr lang="en-US" b="1" dirty="0" smtClean="0"/>
              <a:t> </a:t>
            </a:r>
            <a:r>
              <a:rPr lang="en-US" b="1" dirty="0" err="1" smtClean="0"/>
              <a:t>thiết</a:t>
            </a:r>
            <a:r>
              <a:rPr lang="en-US" b="1" dirty="0" smtClean="0"/>
              <a:t> </a:t>
            </a:r>
            <a:r>
              <a:rPr lang="en-US" b="1" dirty="0" err="1" smtClean="0"/>
              <a:t>kế</a:t>
            </a:r>
            <a:r>
              <a:rPr lang="en-US" b="1" dirty="0" smtClean="0"/>
              <a:t> </a:t>
            </a:r>
            <a:r>
              <a:rPr lang="en-US" b="1" dirty="0" err="1" smtClean="0"/>
              <a:t>cơ</a:t>
            </a:r>
            <a:r>
              <a:rPr lang="en-US" b="1" dirty="0" smtClean="0"/>
              <a:t> </a:t>
            </a:r>
            <a:r>
              <a:rPr lang="en-US" b="1" dirty="0" err="1" smtClean="0"/>
              <a:t>sở</a:t>
            </a:r>
            <a:r>
              <a:rPr lang="en-US" b="1" dirty="0" smtClean="0"/>
              <a:t> </a:t>
            </a: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r>
              <a:rPr lang="en-US" b="1" dirty="0" smtClean="0"/>
              <a:t> (4)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pic>
        <p:nvPicPr>
          <p:cNvPr id="7" name="Content Placeholder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1200"/>
            <a:ext cx="8229600" cy="4572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D632-685C-48E3-986F-BA9BD30EADE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III. </a:t>
            </a:r>
            <a:r>
              <a:rPr lang="en-US" sz="4400" b="1" dirty="0" err="1"/>
              <a:t>Phân</a:t>
            </a:r>
            <a:r>
              <a:rPr lang="en-US" sz="4400" b="1" dirty="0"/>
              <a:t> </a:t>
            </a:r>
            <a:r>
              <a:rPr lang="en-US" sz="4400" b="1" dirty="0" err="1"/>
              <a:t>tích</a:t>
            </a:r>
            <a:r>
              <a:rPr lang="en-US" sz="4400" b="1" dirty="0"/>
              <a:t> </a:t>
            </a:r>
            <a:r>
              <a:rPr lang="en-US" sz="4400" b="1" dirty="0" err="1"/>
              <a:t>hệ</a:t>
            </a:r>
            <a:r>
              <a:rPr lang="en-US" sz="4400" b="1" dirty="0"/>
              <a:t> </a:t>
            </a:r>
            <a:r>
              <a:rPr lang="en-US" sz="4400" b="1" dirty="0" err="1"/>
              <a:t>thống</a:t>
            </a:r>
            <a:r>
              <a:rPr lang="en-US" sz="4400" b="1" dirty="0"/>
              <a:t> </a:t>
            </a:r>
            <a:r>
              <a:rPr lang="en-US" sz="4400" b="1" dirty="0" err="1"/>
              <a:t>và</a:t>
            </a:r>
            <a:r>
              <a:rPr lang="en-US" sz="4400" b="1" dirty="0"/>
              <a:t> </a:t>
            </a:r>
            <a:r>
              <a:rPr lang="en-US" sz="4400" b="1" dirty="0" err="1"/>
              <a:t>thiết</a:t>
            </a:r>
            <a:r>
              <a:rPr lang="en-US" sz="4400" b="1" dirty="0"/>
              <a:t> </a:t>
            </a:r>
            <a:r>
              <a:rPr lang="en-US" sz="4400" b="1" dirty="0" err="1"/>
              <a:t>kế</a:t>
            </a:r>
            <a:r>
              <a:rPr lang="en-US" sz="4400" b="1" dirty="0"/>
              <a:t> </a:t>
            </a:r>
            <a:r>
              <a:rPr lang="en-US" sz="4400" b="1" dirty="0" err="1"/>
              <a:t>cơ</a:t>
            </a:r>
            <a:r>
              <a:rPr lang="en-US" sz="4400" b="1" dirty="0"/>
              <a:t> </a:t>
            </a:r>
            <a:r>
              <a:rPr lang="en-US" sz="4400" b="1" dirty="0" err="1"/>
              <a:t>sở</a:t>
            </a:r>
            <a:r>
              <a:rPr lang="en-US" sz="4400" b="1" dirty="0"/>
              <a:t> </a:t>
            </a:r>
            <a:r>
              <a:rPr lang="en-US" sz="4400" b="1" dirty="0" err="1"/>
              <a:t>dữ</a:t>
            </a:r>
            <a:r>
              <a:rPr lang="en-US" sz="4400" b="1" dirty="0"/>
              <a:t> </a:t>
            </a:r>
            <a:r>
              <a:rPr lang="en-US" sz="4400" b="1" dirty="0" err="1"/>
              <a:t>liệu</a:t>
            </a:r>
            <a:r>
              <a:rPr lang="en-US" sz="4400" b="1" dirty="0"/>
              <a:t> </a:t>
            </a:r>
            <a:r>
              <a:rPr lang="en-US" sz="4400" b="1" dirty="0" smtClean="0"/>
              <a:t>(6)</a:t>
            </a:r>
            <a:endParaRPr lang="en-US" sz="44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0"/>
            <a:ext cx="8229600" cy="51816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D632-685C-48E3-986F-BA9BD30EADE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IV. Website </a:t>
            </a:r>
            <a:r>
              <a:rPr lang="en-US" b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ứng</a:t>
            </a:r>
            <a:r>
              <a:rPr lang="en-US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b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dụng</a:t>
            </a:r>
            <a:r>
              <a:rPr lang="en-US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(1)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724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- </a:t>
            </a:r>
            <a:r>
              <a:rPr lang="en-US" sz="2800" dirty="0" err="1" smtClean="0"/>
              <a:t>Bố</a:t>
            </a:r>
            <a:r>
              <a:rPr lang="en-US" sz="2800" dirty="0" smtClean="0"/>
              <a:t> </a:t>
            </a:r>
            <a:r>
              <a:rPr lang="en-US" sz="2800" dirty="0" err="1" smtClean="0"/>
              <a:t>cục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webpage:</a:t>
            </a:r>
          </a:p>
          <a:p>
            <a:pPr marL="0" indent="0">
              <a:buNone/>
            </a:pPr>
            <a:r>
              <a:rPr lang="en-US" sz="2800" dirty="0" smtClean="0"/>
              <a:t>+ </a:t>
            </a:r>
            <a:r>
              <a:rPr lang="en-US" sz="2800" dirty="0" err="1" smtClean="0"/>
              <a:t>Phần</a:t>
            </a:r>
            <a:r>
              <a:rPr lang="en-US" sz="2800" dirty="0" smtClean="0"/>
              <a:t> </a:t>
            </a:r>
            <a:r>
              <a:rPr lang="en-US" sz="2800" dirty="0" err="1" smtClean="0"/>
              <a:t>trên</a:t>
            </a:r>
            <a:r>
              <a:rPr lang="en-US" sz="2800" dirty="0" smtClean="0"/>
              <a:t> </a:t>
            </a:r>
            <a:r>
              <a:rPr lang="en-US" sz="2800" dirty="0" err="1" smtClean="0"/>
              <a:t>cùng</a:t>
            </a:r>
            <a:r>
              <a:rPr lang="en-US" sz="2800" dirty="0" smtClean="0"/>
              <a:t> </a:t>
            </a:r>
            <a:r>
              <a:rPr lang="en-US" sz="2800" dirty="0" err="1" smtClean="0"/>
              <a:t>là</a:t>
            </a:r>
            <a:r>
              <a:rPr lang="en-US" sz="2800" dirty="0" smtClean="0"/>
              <a:t> header (</a:t>
            </a:r>
            <a:r>
              <a:rPr lang="en-US" sz="2800" dirty="0" err="1" smtClean="0"/>
              <a:t>chứa</a:t>
            </a:r>
            <a:r>
              <a:rPr lang="en-US" sz="2800" dirty="0" smtClean="0"/>
              <a:t> logo, button </a:t>
            </a:r>
            <a:r>
              <a:rPr lang="en-US" sz="2800" dirty="0" err="1" smtClean="0"/>
              <a:t>giỏ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, button </a:t>
            </a:r>
            <a:r>
              <a:rPr lang="en-US" sz="2800" dirty="0" err="1" smtClean="0"/>
              <a:t>đăng</a:t>
            </a:r>
            <a:r>
              <a:rPr lang="en-US" sz="2800" dirty="0" smtClean="0"/>
              <a:t> </a:t>
            </a:r>
            <a:r>
              <a:rPr lang="en-US" sz="2800" dirty="0" err="1" smtClean="0"/>
              <a:t>nhập</a:t>
            </a:r>
            <a:r>
              <a:rPr lang="en-US" sz="2800" dirty="0" smtClean="0"/>
              <a:t> </a:t>
            </a:r>
            <a:r>
              <a:rPr lang="en-US" sz="2800" dirty="0" err="1" smtClean="0"/>
              <a:t>đăng</a:t>
            </a:r>
            <a:r>
              <a:rPr lang="en-US" sz="2800" dirty="0" smtClean="0"/>
              <a:t> </a:t>
            </a:r>
            <a:r>
              <a:rPr lang="en-US" sz="2800" dirty="0" err="1" smtClean="0"/>
              <a:t>ký</a:t>
            </a:r>
            <a:r>
              <a:rPr lang="en-US" sz="2800" dirty="0" smtClean="0"/>
              <a:t>, </a:t>
            </a:r>
            <a:r>
              <a:rPr lang="en-US" sz="2800" dirty="0" err="1" smtClean="0"/>
              <a:t>thông</a:t>
            </a:r>
            <a:r>
              <a:rPr lang="en-US" sz="2800" dirty="0" smtClean="0"/>
              <a:t> tin </a:t>
            </a:r>
            <a:r>
              <a:rPr lang="en-US" sz="2800" dirty="0" err="1" smtClean="0"/>
              <a:t>liên</a:t>
            </a:r>
            <a:r>
              <a:rPr lang="en-US" sz="2800" dirty="0" smtClean="0"/>
              <a:t> </a:t>
            </a:r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dirty="0" err="1" smtClean="0"/>
              <a:t>nhanh</a:t>
            </a:r>
            <a:r>
              <a:rPr lang="en-US" sz="2800" dirty="0" smtClean="0"/>
              <a:t> </a:t>
            </a:r>
            <a:r>
              <a:rPr lang="en-US" sz="2800" dirty="0" err="1" smtClean="0"/>
              <a:t>với</a:t>
            </a:r>
            <a:r>
              <a:rPr lang="en-US" sz="2800" dirty="0" smtClean="0"/>
              <a:t> shop; </a:t>
            </a:r>
            <a:r>
              <a:rPr lang="en-US" sz="2800" dirty="0" err="1" smtClean="0"/>
              <a:t>các</a:t>
            </a:r>
            <a:r>
              <a:rPr lang="en-US" sz="2800" dirty="0" smtClean="0"/>
              <a:t> menu </a:t>
            </a:r>
            <a:r>
              <a:rPr lang="en-US" sz="2800" dirty="0" err="1" smtClean="0"/>
              <a:t>chính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website).</a:t>
            </a:r>
          </a:p>
          <a:p>
            <a:pPr marL="0" indent="0">
              <a:buNone/>
            </a:pPr>
            <a:r>
              <a:rPr lang="en-US" sz="2800" dirty="0" smtClean="0"/>
              <a:t>+ </a:t>
            </a:r>
            <a:r>
              <a:rPr lang="en-US" sz="2800" dirty="0" err="1" smtClean="0"/>
              <a:t>Phần</a:t>
            </a:r>
            <a:r>
              <a:rPr lang="en-US" sz="2800" dirty="0" smtClean="0"/>
              <a:t> </a:t>
            </a:r>
            <a:r>
              <a:rPr lang="en-US" sz="2800" dirty="0" err="1" smtClean="0"/>
              <a:t>trung</a:t>
            </a:r>
            <a:r>
              <a:rPr lang="en-US" sz="2800" dirty="0" smtClean="0"/>
              <a:t> </a:t>
            </a:r>
            <a:r>
              <a:rPr lang="en-US" sz="2800" dirty="0" err="1" smtClean="0"/>
              <a:t>tâm</a:t>
            </a:r>
            <a:r>
              <a:rPr lang="en-US" sz="2800" dirty="0"/>
              <a:t> </a:t>
            </a:r>
            <a:r>
              <a:rPr lang="en-US" sz="2800" dirty="0" err="1" smtClean="0"/>
              <a:t>là</a:t>
            </a:r>
            <a:r>
              <a:rPr lang="en-US" sz="2800" dirty="0" smtClean="0"/>
              <a:t> main (</a:t>
            </a:r>
            <a:r>
              <a:rPr lang="en-US" sz="2800" dirty="0" err="1" smtClean="0"/>
              <a:t>chứa</a:t>
            </a:r>
            <a:r>
              <a:rPr lang="en-US" sz="2800" dirty="0" smtClean="0"/>
              <a:t> </a:t>
            </a:r>
            <a:r>
              <a:rPr lang="en-US" sz="2800" dirty="0" err="1" smtClean="0"/>
              <a:t>nội</a:t>
            </a:r>
            <a:r>
              <a:rPr lang="en-US" sz="2800" dirty="0" smtClean="0"/>
              <a:t> dung </a:t>
            </a:r>
            <a:r>
              <a:rPr lang="en-US" sz="2800" dirty="0" err="1" smtClean="0"/>
              <a:t>tương</a:t>
            </a:r>
            <a:r>
              <a:rPr lang="en-US" sz="2800" dirty="0" smtClean="0"/>
              <a:t> </a:t>
            </a:r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 smtClean="0"/>
              <a:t>với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module </a:t>
            </a:r>
            <a:r>
              <a:rPr lang="en-US" sz="2800" dirty="0" err="1" smtClean="0"/>
              <a:t>trang</a:t>
            </a:r>
            <a:r>
              <a:rPr lang="en-US" sz="2800" dirty="0"/>
              <a:t> </a:t>
            </a:r>
            <a:r>
              <a:rPr lang="en-US" sz="2800" dirty="0" err="1" smtClean="0"/>
              <a:t>quản</a:t>
            </a:r>
            <a:r>
              <a:rPr lang="en-US" sz="2800" dirty="0" smtClean="0"/>
              <a:t> </a:t>
            </a:r>
            <a:r>
              <a:rPr lang="en-US" sz="2800" dirty="0" err="1" smtClean="0"/>
              <a:t>trị</a:t>
            </a:r>
            <a:r>
              <a:rPr lang="en-US" sz="2800" dirty="0" smtClean="0"/>
              <a:t>).</a:t>
            </a:r>
          </a:p>
          <a:p>
            <a:pPr marL="0" indent="0">
              <a:buNone/>
            </a:pPr>
            <a:r>
              <a:rPr lang="en-US" sz="2800" dirty="0" smtClean="0"/>
              <a:t>+ </a:t>
            </a:r>
            <a:r>
              <a:rPr lang="en-US" sz="2800" dirty="0" err="1" smtClean="0"/>
              <a:t>Phần</a:t>
            </a:r>
            <a:r>
              <a:rPr lang="en-US" sz="2800" dirty="0" smtClean="0"/>
              <a:t> </a:t>
            </a:r>
            <a:r>
              <a:rPr lang="en-US" sz="2800" dirty="0" err="1" smtClean="0"/>
              <a:t>cuối</a:t>
            </a:r>
            <a:r>
              <a:rPr lang="en-US" sz="2800" dirty="0" smtClean="0"/>
              <a:t> </a:t>
            </a:r>
            <a:r>
              <a:rPr lang="en-US" sz="2800" dirty="0" err="1" smtClean="0"/>
              <a:t>cùng</a:t>
            </a:r>
            <a:r>
              <a:rPr lang="en-US" sz="2800" dirty="0" smtClean="0"/>
              <a:t> </a:t>
            </a:r>
            <a:r>
              <a:rPr lang="en-US" sz="2800" dirty="0" err="1" smtClean="0"/>
              <a:t>là</a:t>
            </a:r>
            <a:r>
              <a:rPr lang="en-US" sz="2800" dirty="0" smtClean="0"/>
              <a:t> footer (</a:t>
            </a:r>
            <a:r>
              <a:rPr lang="en-US" sz="2800" dirty="0" err="1" smtClean="0"/>
              <a:t>chứa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nội</a:t>
            </a:r>
            <a:r>
              <a:rPr lang="en-US" sz="2800" dirty="0" smtClean="0"/>
              <a:t> dung </a:t>
            </a:r>
            <a:r>
              <a:rPr lang="en-US" sz="2800" dirty="0" err="1" smtClean="0"/>
              <a:t>tóm</a:t>
            </a:r>
            <a:r>
              <a:rPr lang="en-US" sz="2800" dirty="0" smtClean="0"/>
              <a:t> </a:t>
            </a:r>
            <a:r>
              <a:rPr lang="en-US" sz="2800" dirty="0" err="1" smtClean="0"/>
              <a:t>tắt</a:t>
            </a:r>
            <a:r>
              <a:rPr lang="en-US" sz="2800" dirty="0" smtClean="0"/>
              <a:t> </a:t>
            </a:r>
            <a:r>
              <a:rPr lang="en-US" sz="2800" dirty="0" err="1" smtClean="0"/>
              <a:t>tổng</a:t>
            </a:r>
            <a:r>
              <a:rPr lang="en-US" sz="2800" dirty="0" smtClean="0"/>
              <a:t> </a:t>
            </a:r>
            <a:r>
              <a:rPr lang="en-US" sz="2800" dirty="0" err="1" smtClean="0"/>
              <a:t>quan</a:t>
            </a:r>
            <a:r>
              <a:rPr lang="en-US" sz="2800" dirty="0" smtClean="0"/>
              <a:t>, </a:t>
            </a:r>
            <a:r>
              <a:rPr lang="en-US" sz="2800" dirty="0" err="1" smtClean="0"/>
              <a:t>các</a:t>
            </a:r>
            <a:r>
              <a:rPr lang="en-US" sz="2800" dirty="0" smtClean="0"/>
              <a:t> button </a:t>
            </a:r>
            <a:r>
              <a:rPr lang="en-US" sz="2800" dirty="0" err="1" smtClean="0"/>
              <a:t>trỏ</a:t>
            </a:r>
            <a:r>
              <a:rPr lang="en-US" sz="2800" dirty="0" smtClean="0"/>
              <a:t> </a:t>
            </a:r>
            <a:r>
              <a:rPr lang="en-US" sz="2800" dirty="0" err="1" smtClean="0"/>
              <a:t>đến</a:t>
            </a:r>
            <a:r>
              <a:rPr lang="en-US" sz="2800" dirty="0" smtClean="0"/>
              <a:t> </a:t>
            </a:r>
            <a:r>
              <a:rPr lang="en-US" sz="2800" dirty="0" err="1" smtClean="0"/>
              <a:t>nội</a:t>
            </a:r>
            <a:r>
              <a:rPr lang="en-US" sz="2800" dirty="0" smtClean="0"/>
              <a:t> dung </a:t>
            </a:r>
            <a:r>
              <a:rPr lang="en-US" sz="2800" dirty="0" err="1" smtClean="0"/>
              <a:t>liên</a:t>
            </a:r>
            <a:r>
              <a:rPr lang="en-US" sz="2800" dirty="0" smtClean="0"/>
              <a:t> </a:t>
            </a:r>
            <a:r>
              <a:rPr lang="en-US" sz="2800" dirty="0" err="1" smtClean="0"/>
              <a:t>quan</a:t>
            </a:r>
            <a:r>
              <a:rPr lang="en-US" sz="2800" dirty="0" smtClean="0"/>
              <a:t>,…)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D632-685C-48E3-986F-BA9BD30EADE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0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IV. Website </a:t>
            </a:r>
            <a:r>
              <a:rPr lang="en-US" b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ứng</a:t>
            </a:r>
            <a:r>
              <a:rPr lang="en-US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b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dụng</a:t>
            </a:r>
            <a:r>
              <a:rPr lang="en-US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(2)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78475"/>
          </a:xfrm>
        </p:spPr>
        <p:txBody>
          <a:bodyPr>
            <a:normAutofit/>
          </a:bodyPr>
          <a:lstStyle/>
          <a:p>
            <a:r>
              <a:rPr lang="en-US" sz="2800" b="1" dirty="0"/>
              <a:t>- </a:t>
            </a:r>
            <a:r>
              <a:rPr lang="en-US" sz="2800" b="1" dirty="0" err="1"/>
              <a:t>Trang</a:t>
            </a:r>
            <a:r>
              <a:rPr lang="en-US" sz="2800" b="1" dirty="0"/>
              <a:t> </a:t>
            </a:r>
            <a:r>
              <a:rPr lang="en-US" sz="2800" b="1" dirty="0" err="1"/>
              <a:t>quản</a:t>
            </a:r>
            <a:r>
              <a:rPr lang="en-US" sz="2800" b="1" dirty="0"/>
              <a:t> </a:t>
            </a:r>
            <a:r>
              <a:rPr lang="en-US" sz="2800" b="1" dirty="0" err="1"/>
              <a:t>trị</a:t>
            </a:r>
            <a:r>
              <a:rPr lang="en-US" sz="2800" b="1" dirty="0"/>
              <a:t> (backend):</a:t>
            </a:r>
          </a:p>
          <a:p>
            <a:pPr marL="0" indent="0">
              <a:buNone/>
            </a:pPr>
            <a:r>
              <a:rPr lang="en-US" sz="2800" b="1" dirty="0"/>
              <a:t>+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đăng</a:t>
            </a:r>
            <a:r>
              <a:rPr lang="en-US" sz="2800" dirty="0"/>
              <a:t> </a:t>
            </a:r>
            <a:r>
              <a:rPr lang="en-US" sz="2800" dirty="0" err="1"/>
              <a:t>nhập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trang</a:t>
            </a:r>
            <a:r>
              <a:rPr lang="en-US" sz="2800" dirty="0"/>
              <a:t> </a:t>
            </a:r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r>
              <a:rPr lang="en-US" sz="2800" dirty="0"/>
              <a:t> (</a:t>
            </a:r>
            <a:r>
              <a:rPr lang="en-US" sz="2800" dirty="0" err="1"/>
              <a:t>đăng</a:t>
            </a:r>
            <a:r>
              <a:rPr lang="en-US" sz="2800" dirty="0"/>
              <a:t> </a:t>
            </a:r>
            <a:r>
              <a:rPr lang="en-US" sz="2800" dirty="0" err="1"/>
              <a:t>nhập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qua </a:t>
            </a:r>
            <a:r>
              <a:rPr lang="en-US" sz="2800" dirty="0" err="1"/>
              <a:t>tài</a:t>
            </a:r>
            <a:r>
              <a:rPr lang="en-US" sz="2800" dirty="0"/>
              <a:t> </a:t>
            </a:r>
            <a:r>
              <a:rPr lang="en-US" sz="2800" dirty="0" err="1"/>
              <a:t>khoản</a:t>
            </a:r>
            <a:r>
              <a:rPr lang="en-US" sz="2800" dirty="0"/>
              <a:t> </a:t>
            </a:r>
            <a:r>
              <a:rPr lang="en-US" sz="2800" dirty="0" err="1"/>
              <a:t>đã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hoặc</a:t>
            </a:r>
            <a:r>
              <a:rPr lang="en-US" sz="2800" dirty="0"/>
              <a:t> qua </a:t>
            </a:r>
            <a:r>
              <a:rPr lang="en-US" sz="2800" dirty="0" err="1"/>
              <a:t>facebook</a:t>
            </a:r>
            <a:r>
              <a:rPr lang="en-US" sz="2800" dirty="0"/>
              <a:t>, </a:t>
            </a:r>
            <a:r>
              <a:rPr lang="en-US" sz="2800" dirty="0" err="1"/>
              <a:t>lấy</a:t>
            </a:r>
            <a:r>
              <a:rPr lang="en-US" sz="2800" dirty="0"/>
              <a:t> </a:t>
            </a:r>
            <a:r>
              <a:rPr lang="en-US" sz="2800" dirty="0" err="1"/>
              <a:t>lại</a:t>
            </a:r>
            <a:r>
              <a:rPr lang="en-US" sz="2800" dirty="0"/>
              <a:t> </a:t>
            </a:r>
            <a:r>
              <a:rPr lang="en-US" sz="2800" dirty="0" err="1"/>
              <a:t>mật</a:t>
            </a:r>
            <a:r>
              <a:rPr lang="en-US" sz="2800" dirty="0"/>
              <a:t> </a:t>
            </a:r>
            <a:r>
              <a:rPr lang="en-US" sz="2800" dirty="0" err="1"/>
              <a:t>khẩu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đã</a:t>
            </a:r>
            <a:r>
              <a:rPr lang="en-US" sz="2800" dirty="0"/>
              <a:t> </a:t>
            </a:r>
            <a:r>
              <a:rPr lang="en-US" sz="2800" dirty="0" err="1"/>
              <a:t>quên</a:t>
            </a:r>
            <a:r>
              <a:rPr lang="en-US" sz="2800" dirty="0"/>
              <a:t>). </a:t>
            </a:r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CRUDSR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menu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- </a:t>
            </a:r>
            <a:r>
              <a:rPr lang="en-US" b="1" dirty="0" err="1" smtClean="0"/>
              <a:t>Trang</a:t>
            </a:r>
            <a:r>
              <a:rPr lang="en-US" b="1" dirty="0" smtClean="0"/>
              <a:t> </a:t>
            </a:r>
            <a:r>
              <a:rPr lang="en-US" b="1" dirty="0" err="1" smtClean="0"/>
              <a:t>người</a:t>
            </a:r>
            <a:r>
              <a:rPr lang="en-US" b="1" dirty="0" smtClean="0"/>
              <a:t> </a:t>
            </a:r>
            <a:r>
              <a:rPr lang="en-US" b="1" dirty="0" err="1" smtClean="0"/>
              <a:t>dùng</a:t>
            </a:r>
            <a:r>
              <a:rPr lang="en-US" b="1" dirty="0" smtClean="0"/>
              <a:t> (frontend):</a:t>
            </a:r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PHP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backend </a:t>
            </a:r>
            <a:r>
              <a:rPr lang="en-US" dirty="0" err="1" smtClean="0"/>
              <a:t>ra</a:t>
            </a:r>
            <a:r>
              <a:rPr lang="en-US" dirty="0" smtClean="0"/>
              <a:t>,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HTML, CSS, JS,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thận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D632-685C-48E3-986F-BA9BD30EADE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7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IV. Website </a:t>
            </a:r>
            <a:r>
              <a:rPr lang="en-US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ứng</a:t>
            </a:r>
            <a:r>
              <a:rPr lang="en-US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dụng</a:t>
            </a:r>
            <a:r>
              <a:rPr lang="en-US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(3)</a:t>
            </a:r>
            <a:endParaRPr lang="en-US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52600"/>
            <a:ext cx="7696200" cy="46482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D632-685C-48E3-986F-BA9BD30EADE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IV. Website </a:t>
            </a:r>
            <a:r>
              <a:rPr lang="en-US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ứng</a:t>
            </a:r>
            <a:r>
              <a:rPr lang="en-US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dụng</a:t>
            </a:r>
            <a:r>
              <a:rPr lang="en-US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(4)</a:t>
            </a:r>
            <a:endParaRPr lang="en-US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r>
              <a:rPr lang="en-US" dirty="0" err="1" smtClean="0"/>
              <a:t>Trang</a:t>
            </a:r>
            <a:r>
              <a:rPr lang="en-US" dirty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D632-685C-48E3-986F-BA9BD30EADE0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752600"/>
            <a:ext cx="8305800" cy="460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13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IV. Website </a:t>
            </a:r>
            <a:r>
              <a:rPr lang="en-US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ứng</a:t>
            </a:r>
            <a:r>
              <a:rPr lang="en-US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dụng</a:t>
            </a:r>
            <a:r>
              <a:rPr lang="en-US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(5)</a:t>
            </a:r>
            <a:endParaRPr lang="en-US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r>
              <a:rPr lang="en-US" dirty="0" err="1" smtClean="0"/>
              <a:t>Trang</a:t>
            </a:r>
            <a:r>
              <a:rPr lang="en-US" dirty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D632-685C-48E3-986F-BA9BD30EADE0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676400"/>
            <a:ext cx="8229600" cy="467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82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IV. Website </a:t>
            </a:r>
            <a:r>
              <a:rPr lang="en-US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ứng</a:t>
            </a:r>
            <a:r>
              <a:rPr lang="en-US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dụng</a:t>
            </a:r>
            <a:r>
              <a:rPr lang="en-US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(6)</a:t>
            </a:r>
            <a:endParaRPr lang="en-US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r>
              <a:rPr lang="en-US" dirty="0" err="1" smtClean="0"/>
              <a:t>Trang</a:t>
            </a:r>
            <a:r>
              <a:rPr lang="en-US" dirty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D632-685C-48E3-986F-BA9BD30EADE0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52600"/>
            <a:ext cx="82296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37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V. </a:t>
            </a:r>
            <a:r>
              <a:rPr lang="en-US" b="1" dirty="0" err="1" smtClean="0"/>
              <a:t>Kết</a:t>
            </a:r>
            <a:r>
              <a:rPr lang="en-US" b="1" dirty="0" smtClean="0"/>
              <a:t> </a:t>
            </a:r>
            <a:r>
              <a:rPr lang="en-US" b="1" dirty="0" err="1" smtClean="0"/>
              <a:t>luận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1772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- </a:t>
            </a:r>
            <a:r>
              <a:rPr lang="en-US" sz="2400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Những</a:t>
            </a:r>
            <a:r>
              <a:rPr lang="en-US" sz="2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điểm</a:t>
            </a:r>
            <a:r>
              <a:rPr lang="en-US" sz="2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đã</a:t>
            </a:r>
            <a:r>
              <a:rPr lang="en-US" sz="2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đạt</a:t>
            </a:r>
            <a:r>
              <a:rPr lang="en-US" sz="2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được</a:t>
            </a:r>
            <a:r>
              <a:rPr lang="en-US" sz="2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  <a:p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Giao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diện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thân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thiện</a:t>
            </a:r>
            <a:endParaRPr lang="en-US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Ứng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dụng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đáp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ứng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được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yêu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cầu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xử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lý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nghiệp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vụ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cơ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bản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như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quản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lý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nhân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viên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,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quản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lý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khách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hàng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,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quản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lý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sản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phẩm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…</a:t>
            </a:r>
          </a:p>
          <a:p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Các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thông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tin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được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lưu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trữ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một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cách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khoa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học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,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xử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lý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một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cách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dễ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dàng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chính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xác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  <a:p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Các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vùng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dữ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liệu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được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kiểm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soát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tránh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việc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sai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sót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thông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tin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khi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nhập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dữ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liệu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  <a:p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Hỗ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trợ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sử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dụng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khuyến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mãi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………</a:t>
            </a:r>
            <a:endParaRPr lang="en-US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D632-685C-48E3-986F-BA9BD30EADE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            </a:t>
            </a:r>
            <a:r>
              <a:rPr lang="en-US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Nội</a:t>
            </a:r>
            <a:r>
              <a:rPr lang="en-US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dung</a:t>
            </a:r>
            <a:endParaRPr lang="en-US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I.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Lý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do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chọn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đề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tài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và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công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nghệ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sử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dụng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  <a:p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II.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Đặc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tả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chức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năng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  <a:p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III.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Phân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tích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hệ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thống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và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thiết</a:t>
            </a:r>
            <a:r>
              <a:rPr lang="en-US" sz="28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kế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cơ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sở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dữ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liệu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  <a:p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IV. Website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ứng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dụng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  <a:p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V.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Kết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luận</a:t>
            </a:r>
            <a:r>
              <a:rPr lang="en-US" sz="2800" dirty="0"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  <a:endParaRPr lang="en-US" sz="28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D632-685C-48E3-986F-BA9BD30EADE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V. </a:t>
            </a:r>
            <a:r>
              <a:rPr lang="en-US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Kết</a:t>
            </a:r>
            <a:r>
              <a:rPr lang="en-US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luận</a:t>
            </a:r>
            <a:endParaRPr lang="en-US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Hướng</a:t>
            </a:r>
            <a:r>
              <a:rPr lang="en-US" sz="2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phát</a:t>
            </a:r>
            <a:r>
              <a:rPr lang="en-US" sz="2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triên</a:t>
            </a:r>
            <a:r>
              <a:rPr lang="en-US" sz="2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của</a:t>
            </a:r>
            <a:r>
              <a:rPr lang="en-US" sz="2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ứng</a:t>
            </a:r>
            <a:r>
              <a:rPr lang="en-US" sz="2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dụng</a:t>
            </a:r>
            <a:r>
              <a:rPr lang="en-US" sz="2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  <a:p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Xây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dựng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thêm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phương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thức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khuyến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mại</a:t>
            </a:r>
            <a:endParaRPr lang="en-US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Hỗ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trợ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thanh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toán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thêm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các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phương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thức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mới</a:t>
            </a:r>
            <a:endParaRPr lang="en-US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Kiểm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sát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chặt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chẽ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hơn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khi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đặt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hàng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,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quản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lý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sản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phẩm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,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nhân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viên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,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khách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hàng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……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D632-685C-48E3-986F-BA9BD30EADE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b="1" dirty="0" err="1" smtClean="0"/>
              <a:t>Tài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r>
              <a:rPr lang="en-US" b="1" dirty="0" smtClean="0"/>
              <a:t> </a:t>
            </a:r>
            <a:r>
              <a:rPr lang="en-US" b="1" dirty="0" err="1" smtClean="0"/>
              <a:t>tham</a:t>
            </a:r>
            <a:r>
              <a:rPr lang="en-US" b="1" dirty="0" smtClean="0"/>
              <a:t> </a:t>
            </a:r>
            <a:r>
              <a:rPr lang="en-US" b="1" dirty="0" err="1" smtClean="0"/>
              <a:t>khảo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81200"/>
            <a:ext cx="8382000" cy="455355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[1] </a:t>
            </a:r>
            <a:r>
              <a:rPr lang="en-US" sz="2800" dirty="0" err="1" smtClean="0"/>
              <a:t>Trần</a:t>
            </a:r>
            <a:r>
              <a:rPr lang="en-US" sz="2800" dirty="0" smtClean="0"/>
              <a:t> </a:t>
            </a:r>
            <a:r>
              <a:rPr lang="en-US" sz="2800" dirty="0" err="1" smtClean="0"/>
              <a:t>Mạnh</a:t>
            </a:r>
            <a:r>
              <a:rPr lang="en-US" sz="2800" dirty="0" smtClean="0"/>
              <a:t> </a:t>
            </a:r>
            <a:r>
              <a:rPr lang="en-US" sz="2800" dirty="0" err="1" smtClean="0"/>
              <a:t>Tuấn</a:t>
            </a:r>
            <a:r>
              <a:rPr lang="en-US" sz="2800" dirty="0" smtClean="0"/>
              <a:t>, </a:t>
            </a:r>
            <a:r>
              <a:rPr lang="en-US" sz="2800" dirty="0" err="1" smtClean="0"/>
              <a:t>Bài</a:t>
            </a:r>
            <a:r>
              <a:rPr lang="en-US" sz="2800" dirty="0" smtClean="0"/>
              <a:t> </a:t>
            </a:r>
            <a:r>
              <a:rPr lang="en-US" sz="2800" dirty="0" err="1" smtClean="0"/>
              <a:t>giảng</a:t>
            </a:r>
            <a:r>
              <a:rPr lang="en-US" sz="2800" dirty="0" smtClean="0"/>
              <a:t> </a:t>
            </a:r>
            <a:r>
              <a:rPr lang="en-US" sz="2800" dirty="0" err="1" smtClean="0"/>
              <a:t>môn</a:t>
            </a:r>
            <a:r>
              <a:rPr lang="en-US" sz="2800" dirty="0" smtClean="0"/>
              <a:t> </a:t>
            </a:r>
            <a:r>
              <a:rPr lang="en-US" sz="2800" dirty="0" err="1" smtClean="0"/>
              <a:t>Công</a:t>
            </a:r>
            <a:r>
              <a:rPr lang="en-US" sz="2800" dirty="0" smtClean="0"/>
              <a:t> </a:t>
            </a:r>
            <a:r>
              <a:rPr lang="en-US" sz="2800" dirty="0" err="1" smtClean="0"/>
              <a:t>nghệ</a:t>
            </a:r>
            <a:r>
              <a:rPr lang="en-US" sz="2800" dirty="0" smtClean="0"/>
              <a:t> Web.</a:t>
            </a:r>
          </a:p>
          <a:p>
            <a:r>
              <a:rPr lang="en-US" sz="2800" dirty="0" smtClean="0"/>
              <a:t>[2] </a:t>
            </a:r>
            <a:r>
              <a:rPr lang="en-US" sz="2800" dirty="0" err="1" smtClean="0"/>
              <a:t>Khoa</a:t>
            </a:r>
            <a:r>
              <a:rPr lang="en-US" sz="2800" dirty="0" smtClean="0"/>
              <a:t> </a:t>
            </a:r>
            <a:r>
              <a:rPr lang="en-US" sz="2800" dirty="0" err="1" smtClean="0"/>
              <a:t>phạm</a:t>
            </a:r>
            <a:r>
              <a:rPr lang="en-US" sz="2800" dirty="0" smtClean="0"/>
              <a:t>, </a:t>
            </a:r>
            <a:r>
              <a:rPr lang="en-US" sz="2800" dirty="0" err="1" smtClean="0"/>
              <a:t>Hướng</a:t>
            </a:r>
            <a:r>
              <a:rPr lang="en-US" sz="2800" dirty="0" smtClean="0"/>
              <a:t> </a:t>
            </a:r>
            <a:r>
              <a:rPr lang="en-US" sz="2800" dirty="0" err="1" smtClean="0"/>
              <a:t>dẫn</a:t>
            </a:r>
            <a:r>
              <a:rPr lang="en-US" sz="2800" dirty="0" smtClean="0"/>
              <a:t> </a:t>
            </a:r>
            <a:r>
              <a:rPr lang="en-US" sz="2800" dirty="0" err="1" smtClean="0"/>
              <a:t>tự</a:t>
            </a:r>
            <a:r>
              <a:rPr lang="en-US" sz="2800" dirty="0" smtClean="0"/>
              <a:t> </a:t>
            </a:r>
            <a:r>
              <a:rPr lang="en-US" sz="2800" dirty="0" err="1" smtClean="0"/>
              <a:t>học</a:t>
            </a:r>
            <a:r>
              <a:rPr lang="en-US" sz="2800" dirty="0" smtClean="0"/>
              <a:t> </a:t>
            </a:r>
            <a:r>
              <a:rPr lang="en-US" sz="2800" dirty="0" err="1" smtClean="0"/>
              <a:t>lập</a:t>
            </a:r>
            <a:r>
              <a:rPr lang="en-US" sz="2800" dirty="0" smtClean="0"/>
              <a:t> </a:t>
            </a:r>
            <a:r>
              <a:rPr lang="en-US" sz="2800" dirty="0" err="1" smtClean="0"/>
              <a:t>trình</a:t>
            </a:r>
            <a:r>
              <a:rPr lang="en-US" sz="2800" dirty="0" smtClean="0"/>
              <a:t> </a:t>
            </a:r>
            <a:r>
              <a:rPr lang="en-US" sz="2800" dirty="0" err="1" smtClean="0"/>
              <a:t>Laravel</a:t>
            </a:r>
            <a:r>
              <a:rPr lang="en-US" sz="2800" dirty="0" smtClean="0"/>
              <a:t> Framework 5.x</a:t>
            </a:r>
          </a:p>
          <a:p>
            <a:r>
              <a:rPr lang="en-US" sz="2800" dirty="0" smtClean="0"/>
              <a:t>[3] McCool</a:t>
            </a:r>
            <a:r>
              <a:rPr lang="en-US" sz="2800" dirty="0"/>
              <a:t>, S. (2012). </a:t>
            </a:r>
            <a:r>
              <a:rPr lang="en-US" sz="2800" i="1" dirty="0" err="1"/>
              <a:t>Laravel</a:t>
            </a:r>
            <a:r>
              <a:rPr lang="en-US" sz="2800" i="1" dirty="0"/>
              <a:t> Starter</a:t>
            </a:r>
            <a:r>
              <a:rPr lang="en-US" sz="2800" dirty="0"/>
              <a:t>. </a:t>
            </a:r>
            <a:r>
              <a:rPr lang="en-US" sz="2800" dirty="0" err="1"/>
              <a:t>Packt</a:t>
            </a:r>
            <a:r>
              <a:rPr lang="en-US" sz="2800" dirty="0"/>
              <a:t> Publishing Ltd.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D632-685C-48E3-986F-BA9BD30EADE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03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</a:t>
            </a:r>
            <a:r>
              <a:rPr lang="en-US" b="1" dirty="0" err="1" smtClean="0"/>
              <a:t>Lời</a:t>
            </a:r>
            <a:r>
              <a:rPr lang="en-US" b="1" dirty="0" smtClean="0"/>
              <a:t> </a:t>
            </a:r>
            <a:r>
              <a:rPr lang="en-US" b="1" dirty="0" err="1" smtClean="0"/>
              <a:t>cảm</a:t>
            </a:r>
            <a:r>
              <a:rPr lang="en-US" b="1" dirty="0" smtClean="0"/>
              <a:t> </a:t>
            </a:r>
            <a:r>
              <a:rPr lang="en-US" b="1" dirty="0" err="1" smtClean="0"/>
              <a:t>ơn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Nhóm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em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xin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thầy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TS.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Trần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Mạnh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Tuấn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đã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tận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tình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giúp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đỡ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chỉ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bảo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để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nhóm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em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có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thể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hoàn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thành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được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bài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tập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lớn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này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. </a:t>
            </a:r>
          </a:p>
          <a:p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Tuy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nhiên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do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thời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gian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có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hạn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cùng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với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nhiều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nguyên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nhân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khác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,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mặc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dù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nhóm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em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đã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cố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gắng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nỗ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lực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hết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mình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xong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bài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tập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lớn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của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nhóm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em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vẫn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còn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nhiều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thiếu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sót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và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hạn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chế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  <a:p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Nhóm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em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rất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mong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được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sự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thông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và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sự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chỉ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bảo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của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Thầy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cùng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các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bạn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. </a:t>
            </a:r>
          </a:p>
          <a:p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Nhóm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em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xin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chân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thành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thầy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!</a:t>
            </a:r>
          </a:p>
          <a:p>
            <a:endParaRPr lang="en-US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D632-685C-48E3-986F-BA9BD30EADE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b="1" dirty="0" err="1" smtClean="0"/>
              <a:t>Đóng</a:t>
            </a:r>
            <a:r>
              <a:rPr lang="en-US" b="1" dirty="0" smtClean="0"/>
              <a:t> </a:t>
            </a:r>
            <a:r>
              <a:rPr lang="en-US" b="1" dirty="0" err="1" smtClean="0"/>
              <a:t>góp</a:t>
            </a:r>
            <a:r>
              <a:rPr lang="en-US" b="1" dirty="0" smtClean="0"/>
              <a:t> </a:t>
            </a:r>
            <a:r>
              <a:rPr lang="en-US" b="1" dirty="0" err="1" smtClean="0"/>
              <a:t>của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thành</a:t>
            </a:r>
            <a:r>
              <a:rPr lang="en-US" b="1" dirty="0" smtClean="0"/>
              <a:t> </a:t>
            </a:r>
            <a:r>
              <a:rPr lang="en-US" b="1" dirty="0" err="1" smtClean="0"/>
              <a:t>viên</a:t>
            </a:r>
            <a:endParaRPr lang="en-US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1202832"/>
              </p:ext>
            </p:extLst>
          </p:nvPr>
        </p:nvGraphicFramePr>
        <p:xfrm>
          <a:off x="457200" y="1371600"/>
          <a:ext cx="8229600" cy="4984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332480223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1626834962"/>
                    </a:ext>
                  </a:extLst>
                </a:gridCol>
              </a:tblGrid>
              <a:tr h="43894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Họ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tên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Nội</a:t>
                      </a:r>
                      <a:r>
                        <a:rPr lang="en-US" baseline="0" dirty="0" smtClean="0"/>
                        <a:t> dung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613316"/>
                  </a:ext>
                </a:extLst>
              </a:tr>
              <a:tr h="205643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Vũ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Thị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Hường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 smtClean="0"/>
                        <a:t>- </a:t>
                      </a:r>
                      <a:r>
                        <a:rPr lang="en-US" dirty="0" err="1" smtClean="0"/>
                        <a:t>Phân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tích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hệ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thống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thiết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kế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vẽ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biểu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đồ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usecase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biểu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đồ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hoạt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động</a:t>
                      </a:r>
                      <a:r>
                        <a:rPr lang="en-US" dirty="0" smtClean="0"/>
                        <a:t>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 smtClean="0"/>
                        <a:t>-  </a:t>
                      </a:r>
                      <a:r>
                        <a:rPr lang="en-US" dirty="0" err="1" smtClean="0"/>
                        <a:t>Xây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dựng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trang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quản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trị</a:t>
                      </a:r>
                      <a:r>
                        <a:rPr lang="en-US" dirty="0" smtClean="0"/>
                        <a:t> (backend).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 smtClean="0"/>
                        <a:t>-  </a:t>
                      </a:r>
                      <a:r>
                        <a:rPr lang="en-US" dirty="0" err="1" smtClean="0"/>
                        <a:t>Xây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dựng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trang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giao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diện</a:t>
                      </a:r>
                      <a:r>
                        <a:rPr lang="en-US" dirty="0" smtClean="0"/>
                        <a:t>: </a:t>
                      </a:r>
                      <a:r>
                        <a:rPr lang="en-US" dirty="0" err="1" smtClean="0"/>
                        <a:t>trang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sản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phẩm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trang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chu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tiết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sản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phẩm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trang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giỏ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hàng</a:t>
                      </a:r>
                      <a:r>
                        <a:rPr lang="en-US" dirty="0" smtClean="0"/>
                        <a:t>. - </a:t>
                      </a:r>
                      <a:r>
                        <a:rPr lang="en-US" dirty="0" err="1" smtClean="0"/>
                        <a:t>Làm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báo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cáo</a:t>
                      </a:r>
                      <a:r>
                        <a:rPr lang="en-US" dirty="0" smtClean="0"/>
                        <a:t>.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755137"/>
                  </a:ext>
                </a:extLst>
              </a:tr>
              <a:tr h="108233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Trần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Bá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Cương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 smtClean="0"/>
                        <a:t>-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Phân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tích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hệ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thống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thiết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kế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vẽ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biểu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đồ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tuần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tự</a:t>
                      </a:r>
                      <a:r>
                        <a:rPr lang="en-US" dirty="0" smtClean="0"/>
                        <a:t>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 smtClean="0"/>
                        <a:t>- </a:t>
                      </a:r>
                      <a:r>
                        <a:rPr lang="en-US" dirty="0" err="1" smtClean="0"/>
                        <a:t>Xây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dựng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trang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giao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diện</a:t>
                      </a:r>
                      <a:r>
                        <a:rPr lang="en-US" dirty="0" smtClean="0"/>
                        <a:t>: </a:t>
                      </a:r>
                      <a:r>
                        <a:rPr lang="en-US" dirty="0" err="1" smtClean="0"/>
                        <a:t>Trang</a:t>
                      </a:r>
                      <a:r>
                        <a:rPr lang="en-US" dirty="0" smtClean="0"/>
                        <a:t> tin </a:t>
                      </a:r>
                      <a:r>
                        <a:rPr lang="en-US" dirty="0" err="1" smtClean="0"/>
                        <a:t>tức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trang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liên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hệ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trang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chủ</a:t>
                      </a:r>
                      <a:r>
                        <a:rPr lang="en-US" dirty="0" smtClean="0"/>
                        <a:t> - </a:t>
                      </a:r>
                      <a:r>
                        <a:rPr lang="en-US" dirty="0" err="1" smtClean="0"/>
                        <a:t>Làm</a:t>
                      </a:r>
                      <a:r>
                        <a:rPr lang="en-US" dirty="0" smtClean="0"/>
                        <a:t> slide.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149145"/>
                  </a:ext>
                </a:extLst>
              </a:tr>
              <a:tr h="140703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Lê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Văn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Hiếu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 smtClean="0"/>
                        <a:t>- </a:t>
                      </a:r>
                      <a:r>
                        <a:rPr lang="en-US" dirty="0" err="1" smtClean="0"/>
                        <a:t>Phân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tích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hệ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thống</a:t>
                      </a:r>
                      <a:endParaRPr lang="en-US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 smtClean="0"/>
                        <a:t>- </a:t>
                      </a:r>
                      <a:r>
                        <a:rPr lang="en-US" dirty="0" err="1" smtClean="0"/>
                        <a:t>Xây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dựng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trang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giao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diện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</a:t>
                      </a:r>
                      <a:r>
                        <a:rPr lang="en-US" dirty="0" err="1" smtClean="0"/>
                        <a:t>rang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giới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thiệu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trang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đăng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nhập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đăng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ký</a:t>
                      </a:r>
                      <a:r>
                        <a:rPr lang="en-US" dirty="0" smtClean="0"/>
                        <a:t>, - </a:t>
                      </a:r>
                      <a:r>
                        <a:rPr lang="en-US" dirty="0" err="1" smtClean="0"/>
                        <a:t>Làm</a:t>
                      </a:r>
                      <a:r>
                        <a:rPr lang="en-US" dirty="0" smtClean="0"/>
                        <a:t> slide.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539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D632-685C-48E3-986F-BA9BD30EADE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2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658369"/>
            <a:ext cx="8229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Content Placeholder 4" descr="Pólizas Masivas desde el XML a CONTPAQi. Contabiliza mucho mas rápido !! | El Conta punto com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7200"/>
            <a:ext cx="8229600" cy="579119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D632-685C-48E3-986F-BA9BD30EADE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8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89888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Cảm</a:t>
            </a:r>
            <a:r>
              <a:rPr lang="en-US" b="1" dirty="0" smtClean="0"/>
              <a:t> </a:t>
            </a:r>
            <a:r>
              <a:rPr lang="en-US" b="1" dirty="0" err="1" smtClean="0"/>
              <a:t>ơn</a:t>
            </a:r>
            <a:r>
              <a:rPr lang="en-US" b="1" dirty="0" smtClean="0"/>
              <a:t> </a:t>
            </a:r>
            <a:r>
              <a:rPr lang="en-US" b="1" dirty="0" err="1" smtClean="0"/>
              <a:t>thầy</a:t>
            </a:r>
            <a:r>
              <a:rPr lang="en-US" b="1" dirty="0" smtClean="0"/>
              <a:t> </a:t>
            </a:r>
            <a:r>
              <a:rPr lang="en-US" b="1" dirty="0" err="1" smtClean="0"/>
              <a:t>và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bạn</a:t>
            </a:r>
            <a:r>
              <a:rPr lang="en-US" b="1" dirty="0" smtClean="0"/>
              <a:t> </a:t>
            </a:r>
            <a:r>
              <a:rPr lang="en-US" b="1" dirty="0" err="1" smtClean="0"/>
              <a:t>đã</a:t>
            </a:r>
            <a:r>
              <a:rPr lang="en-US" b="1" dirty="0" smtClean="0"/>
              <a:t> </a:t>
            </a:r>
            <a:r>
              <a:rPr lang="en-US" b="1" dirty="0" err="1" smtClean="0"/>
              <a:t>lắng</a:t>
            </a:r>
            <a:r>
              <a:rPr lang="en-US" b="1" dirty="0" smtClean="0"/>
              <a:t> </a:t>
            </a:r>
            <a:r>
              <a:rPr lang="en-US" b="1" dirty="0" err="1" smtClean="0"/>
              <a:t>nghe</a:t>
            </a:r>
            <a:endParaRPr lang="en-US" b="1" dirty="0"/>
          </a:p>
        </p:txBody>
      </p:sp>
      <p:pic>
        <p:nvPicPr>
          <p:cNvPr id="12290" name="Picture 2" descr="D:\25550612_960568174095323_6013861323293166924_n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935163"/>
            <a:ext cx="7696200" cy="4389437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D632-685C-48E3-986F-BA9BD30EADE0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466088"/>
          </a:xfrm>
        </p:spPr>
        <p:txBody>
          <a:bodyPr>
            <a:noAutofit/>
          </a:bodyPr>
          <a:lstStyle/>
          <a:p>
            <a:r>
              <a:rPr lang="en-US" sz="44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I. </a:t>
            </a:r>
            <a:r>
              <a:rPr lang="en-US" sz="4400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Lý</a:t>
            </a:r>
            <a:r>
              <a:rPr lang="en-US" sz="4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4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do </a:t>
            </a:r>
            <a:r>
              <a:rPr lang="en-US" sz="4400" b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chọn</a:t>
            </a:r>
            <a:r>
              <a:rPr lang="en-US" sz="44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400" b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đề</a:t>
            </a:r>
            <a:r>
              <a:rPr lang="en-US" sz="44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400" b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tài</a:t>
            </a:r>
            <a:r>
              <a:rPr lang="en-US" sz="44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400" b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và</a:t>
            </a:r>
            <a:r>
              <a:rPr lang="en-US" sz="44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400" b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công</a:t>
            </a:r>
            <a:r>
              <a:rPr lang="en-US" sz="44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400" b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nghệ</a:t>
            </a:r>
            <a:r>
              <a:rPr lang="en-US" sz="44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400" b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sử</a:t>
            </a:r>
            <a:r>
              <a:rPr lang="en-US" sz="44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400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dụng</a:t>
            </a:r>
            <a:r>
              <a:rPr lang="en-US" sz="4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(1)</a:t>
            </a:r>
            <a:endParaRPr lang="en-US" sz="44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*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Lý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do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chọn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đề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tài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>
              <a:buFontTx/>
              <a:buChar char="-"/>
            </a:pP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Quảng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cáo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sản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phẩm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tiết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kiệm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thời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gian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bán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hàng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hiệu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quả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cao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.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Tiếp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cận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với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khách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hàng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ở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mọi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nơi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  <a:p>
            <a:pPr>
              <a:buFontTx/>
              <a:buChar char="-"/>
            </a:pP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Hàng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Đức</a:t>
            </a:r>
            <a:r>
              <a:rPr lang="en-US" sz="28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“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được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ưa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chuộng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nhất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thế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giới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”.</a:t>
            </a:r>
          </a:p>
          <a:p>
            <a:pPr>
              <a:buFontTx/>
              <a:buChar char="-"/>
            </a:pP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Phục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vụ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và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đem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đến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nhiều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lựa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chọn</a:t>
            </a:r>
            <a:r>
              <a:rPr lang="en-US" sz="28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hơn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cho</a:t>
            </a:r>
            <a:r>
              <a:rPr lang="en-US" sz="28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người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dùng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  <a:p>
            <a:pPr>
              <a:buFontTx/>
              <a:buChar char="-"/>
            </a:pP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Xu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hướng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công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nghệ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online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ngày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càng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mạnh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đòi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hỏi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mọi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doanh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nghiệp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website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càng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tốt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càng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tạo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được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hình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ảnh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tin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cậy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từ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người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dùng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D632-685C-48E3-986F-BA9BD30EADE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I. </a:t>
            </a:r>
            <a:r>
              <a:rPr lang="en-US" sz="4400" b="1" dirty="0" err="1" smtClean="0">
                <a:solidFill>
                  <a:schemeClr val="accent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Lý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do </a:t>
            </a:r>
            <a:r>
              <a:rPr lang="en-US" sz="4400" b="1" dirty="0" err="1">
                <a:solidFill>
                  <a:schemeClr val="accent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chọn</a:t>
            </a:r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400" b="1" dirty="0" err="1">
                <a:solidFill>
                  <a:schemeClr val="accent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đề</a:t>
            </a:r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400" b="1" dirty="0" err="1">
                <a:solidFill>
                  <a:schemeClr val="accent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tài</a:t>
            </a:r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400" b="1" dirty="0" err="1">
                <a:solidFill>
                  <a:schemeClr val="accent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và</a:t>
            </a:r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400" b="1" dirty="0" err="1">
                <a:solidFill>
                  <a:schemeClr val="accent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công</a:t>
            </a:r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400" b="1" dirty="0" err="1">
                <a:solidFill>
                  <a:schemeClr val="accent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nghệ</a:t>
            </a:r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400" b="1" dirty="0" err="1">
                <a:solidFill>
                  <a:schemeClr val="accent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sử</a:t>
            </a:r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400" b="1" dirty="0" err="1" smtClean="0">
                <a:solidFill>
                  <a:schemeClr val="accent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dụng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(2)</a:t>
            </a:r>
            <a:endParaRPr lang="en-US" sz="4400" b="1" dirty="0">
              <a:solidFill>
                <a:schemeClr val="accent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7088"/>
            <a:ext cx="8229600" cy="4477512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800" dirty="0" smtClean="0"/>
              <a:t>* </a:t>
            </a:r>
            <a:r>
              <a:rPr lang="en-US" sz="2800" dirty="0" err="1" smtClean="0"/>
              <a:t>Công</a:t>
            </a:r>
            <a:r>
              <a:rPr lang="en-US" sz="2800" dirty="0" smtClean="0"/>
              <a:t> </a:t>
            </a:r>
            <a:r>
              <a:rPr lang="en-US" sz="2800" dirty="0" err="1" smtClean="0"/>
              <a:t>nghệ</a:t>
            </a:r>
            <a:r>
              <a:rPr lang="en-US" sz="2800" dirty="0" smtClean="0"/>
              <a:t> </a:t>
            </a:r>
            <a:r>
              <a:rPr lang="en-US" sz="2800" dirty="0" err="1" smtClean="0"/>
              <a:t>sử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:</a:t>
            </a:r>
          </a:p>
          <a:p>
            <a:pPr>
              <a:buFontTx/>
              <a:buChar char="-"/>
            </a:pPr>
            <a:r>
              <a:rPr lang="en-US" sz="2800" dirty="0" err="1" smtClean="0"/>
              <a:t>Ngôn</a:t>
            </a:r>
            <a:r>
              <a:rPr lang="en-US" sz="2800" dirty="0" smtClean="0"/>
              <a:t> </a:t>
            </a:r>
            <a:r>
              <a:rPr lang="en-US" sz="2800" dirty="0" err="1" smtClean="0"/>
              <a:t>ngữ</a:t>
            </a:r>
            <a:r>
              <a:rPr lang="en-US" sz="2800" dirty="0" smtClean="0"/>
              <a:t> HTML, CSS, </a:t>
            </a:r>
            <a:r>
              <a:rPr lang="en-US" sz="2800" dirty="0" err="1" smtClean="0"/>
              <a:t>Javascript</a:t>
            </a:r>
            <a:r>
              <a:rPr lang="en-US" sz="2800" dirty="0" smtClean="0"/>
              <a:t>, PHP 7.x</a:t>
            </a:r>
          </a:p>
          <a:p>
            <a:pPr>
              <a:buFontTx/>
              <a:buChar char="-"/>
            </a:pPr>
            <a:r>
              <a:rPr lang="en-US" sz="2800" dirty="0" err="1" smtClean="0"/>
              <a:t>Môi</a:t>
            </a:r>
            <a:r>
              <a:rPr lang="en-US" sz="2800" dirty="0" smtClean="0"/>
              <a:t> </a:t>
            </a:r>
            <a:r>
              <a:rPr lang="en-US" sz="2800" dirty="0" err="1" smtClean="0"/>
              <a:t>trường</a:t>
            </a:r>
            <a:r>
              <a:rPr lang="en-US" sz="2800" dirty="0" smtClean="0"/>
              <a:t> Server: </a:t>
            </a:r>
            <a:r>
              <a:rPr lang="en-US" sz="2800" dirty="0" err="1" smtClean="0"/>
              <a:t>Xampp</a:t>
            </a:r>
            <a:endParaRPr lang="en-US" sz="2800" dirty="0" smtClean="0"/>
          </a:p>
          <a:p>
            <a:pPr>
              <a:buFontTx/>
              <a:buChar char="-"/>
            </a:pPr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dirty="0" err="1" smtClean="0"/>
              <a:t>quản</a:t>
            </a:r>
            <a:r>
              <a:rPr lang="en-US" sz="2800" dirty="0" smtClean="0"/>
              <a:t> </a:t>
            </a:r>
            <a:r>
              <a:rPr lang="en-US" sz="2800" dirty="0" err="1" smtClean="0"/>
              <a:t>trị</a:t>
            </a:r>
            <a:r>
              <a:rPr lang="en-US" sz="2800" dirty="0" smtClean="0"/>
              <a:t> </a:t>
            </a:r>
            <a:r>
              <a:rPr lang="en-US" sz="2800" dirty="0" err="1" smtClean="0"/>
              <a:t>Cơ</a:t>
            </a:r>
            <a:r>
              <a:rPr lang="en-US" sz="2800" dirty="0" smtClean="0"/>
              <a:t> </a:t>
            </a:r>
            <a:r>
              <a:rPr lang="en-US" sz="2800" dirty="0" err="1" smtClean="0"/>
              <a:t>sở</a:t>
            </a:r>
            <a:r>
              <a:rPr lang="en-US" sz="2800" dirty="0" smtClean="0"/>
              <a:t>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r>
              <a:rPr lang="en-US" sz="2800" dirty="0" smtClean="0"/>
              <a:t>: MySQL</a:t>
            </a:r>
          </a:p>
          <a:p>
            <a:pPr>
              <a:buFontTx/>
              <a:buChar char="-"/>
            </a:pPr>
            <a:r>
              <a:rPr lang="en-US" sz="2800" dirty="0" err="1" smtClean="0"/>
              <a:t>Khung</a:t>
            </a:r>
            <a:r>
              <a:rPr lang="en-US" sz="2800" dirty="0" smtClean="0"/>
              <a:t> </a:t>
            </a:r>
            <a:r>
              <a:rPr lang="en-US" sz="2800" dirty="0" err="1" smtClean="0"/>
              <a:t>làm</a:t>
            </a:r>
            <a:r>
              <a:rPr lang="en-US" sz="2800" dirty="0" smtClean="0"/>
              <a:t> </a:t>
            </a:r>
            <a:r>
              <a:rPr lang="en-US" sz="2800" dirty="0" err="1" smtClean="0"/>
              <a:t>việc</a:t>
            </a:r>
            <a:r>
              <a:rPr lang="en-US" sz="2800" dirty="0" smtClean="0"/>
              <a:t>: Framework </a:t>
            </a:r>
            <a:r>
              <a:rPr lang="en-US" sz="2800" dirty="0" err="1" smtClean="0"/>
              <a:t>Laravel</a:t>
            </a:r>
            <a:r>
              <a:rPr lang="en-US" sz="2800" dirty="0" smtClean="0"/>
              <a:t> 5.0</a:t>
            </a:r>
          </a:p>
          <a:p>
            <a:pPr>
              <a:buFontTx/>
              <a:buChar char="-"/>
            </a:pPr>
            <a:r>
              <a:rPr lang="en-US" sz="2800" dirty="0" err="1" smtClean="0"/>
              <a:t>Phần</a:t>
            </a:r>
            <a:r>
              <a:rPr lang="en-US" sz="2800" dirty="0" smtClean="0"/>
              <a:t> </a:t>
            </a:r>
            <a:r>
              <a:rPr lang="en-US" sz="2800" dirty="0" err="1" smtClean="0"/>
              <a:t>mềm</a:t>
            </a:r>
            <a:r>
              <a:rPr lang="en-US" sz="2800" dirty="0" smtClean="0"/>
              <a:t> code: Atom, Sublime Text 3.0</a:t>
            </a:r>
          </a:p>
          <a:p>
            <a:pPr>
              <a:buFontTx/>
              <a:buChar char="-"/>
            </a:pPr>
            <a:r>
              <a:rPr lang="en-US" sz="2800" dirty="0" err="1" smtClean="0"/>
              <a:t>Môi</a:t>
            </a:r>
            <a:r>
              <a:rPr lang="en-US" sz="2800" dirty="0" smtClean="0"/>
              <a:t> </a:t>
            </a:r>
            <a:r>
              <a:rPr lang="en-US" sz="2800" dirty="0" err="1" smtClean="0"/>
              <a:t>trường</a:t>
            </a:r>
            <a:r>
              <a:rPr lang="en-US" sz="2800" dirty="0" smtClean="0"/>
              <a:t> </a:t>
            </a:r>
            <a:r>
              <a:rPr lang="en-US" sz="2800" dirty="0" err="1" smtClean="0"/>
              <a:t>tích</a:t>
            </a:r>
            <a:r>
              <a:rPr lang="en-US" sz="2800" dirty="0" smtClean="0"/>
              <a:t> </a:t>
            </a:r>
            <a:r>
              <a:rPr lang="en-US" sz="2800" dirty="0" err="1" smtClean="0"/>
              <a:t>hợp</a:t>
            </a:r>
            <a:r>
              <a:rPr lang="en-US" sz="2800" dirty="0" smtClean="0"/>
              <a:t> code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nhóm</a:t>
            </a:r>
            <a:r>
              <a:rPr lang="en-US" sz="2800" dirty="0" smtClean="0"/>
              <a:t>: </a:t>
            </a:r>
            <a:r>
              <a:rPr lang="en-US" sz="2800" dirty="0" err="1" smtClean="0"/>
              <a:t>Git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D632-685C-48E3-986F-BA9BD30EADE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I. </a:t>
            </a:r>
            <a:r>
              <a:rPr lang="en-US" sz="4400" b="1" dirty="0" err="1" smtClean="0">
                <a:solidFill>
                  <a:schemeClr val="accent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Lý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do </a:t>
            </a:r>
            <a:r>
              <a:rPr lang="en-US" sz="4400" b="1" dirty="0" err="1">
                <a:solidFill>
                  <a:schemeClr val="accent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chọn</a:t>
            </a:r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400" b="1" dirty="0" err="1">
                <a:solidFill>
                  <a:schemeClr val="accent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đề</a:t>
            </a:r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400" b="1" dirty="0" err="1">
                <a:solidFill>
                  <a:schemeClr val="accent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tài</a:t>
            </a:r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400" b="1" dirty="0" err="1">
                <a:solidFill>
                  <a:schemeClr val="accent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và</a:t>
            </a:r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400" b="1" dirty="0" err="1">
                <a:solidFill>
                  <a:schemeClr val="accent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công</a:t>
            </a:r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400" b="1" dirty="0" err="1">
                <a:solidFill>
                  <a:schemeClr val="accent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nghệ</a:t>
            </a:r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400" b="1" dirty="0" err="1">
                <a:solidFill>
                  <a:schemeClr val="accent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sử</a:t>
            </a:r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400" b="1" dirty="0" err="1" smtClean="0">
                <a:solidFill>
                  <a:schemeClr val="accent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dụng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(3)</a:t>
            </a:r>
            <a:endParaRPr lang="en-US" sz="4400" b="1" dirty="0">
              <a:solidFill>
                <a:schemeClr val="accent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7088"/>
            <a:ext cx="8229600" cy="4477512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800" dirty="0" err="1" smtClean="0"/>
              <a:t>Khung</a:t>
            </a:r>
            <a:r>
              <a:rPr lang="en-US" sz="2800" dirty="0" smtClean="0"/>
              <a:t> </a:t>
            </a:r>
            <a:r>
              <a:rPr lang="en-US" sz="2800" dirty="0" err="1" smtClean="0"/>
              <a:t>làm</a:t>
            </a:r>
            <a:r>
              <a:rPr lang="en-US" sz="2800" dirty="0" smtClean="0"/>
              <a:t> </a:t>
            </a:r>
            <a:r>
              <a:rPr lang="en-US" sz="2800" dirty="0" err="1" smtClean="0"/>
              <a:t>việc</a:t>
            </a:r>
            <a:r>
              <a:rPr lang="en-US" sz="2800" dirty="0" smtClean="0"/>
              <a:t>: </a:t>
            </a:r>
            <a:r>
              <a:rPr lang="en-US" sz="2800" dirty="0" err="1" smtClean="0"/>
              <a:t>Laravel</a:t>
            </a:r>
            <a:r>
              <a:rPr lang="en-US" sz="2800" dirty="0" smtClean="0"/>
              <a:t> 5.0</a:t>
            </a:r>
          </a:p>
          <a:p>
            <a:pPr marL="0" indent="0">
              <a:buNone/>
            </a:pPr>
            <a:r>
              <a:rPr lang="en-US" sz="2800" dirty="0" smtClean="0"/>
              <a:t>+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PHP framework </a:t>
            </a:r>
            <a:r>
              <a:rPr lang="en-US" sz="2800" dirty="0" err="1" smtClean="0"/>
              <a:t>mã</a:t>
            </a:r>
            <a:r>
              <a:rPr lang="en-US" sz="2800" dirty="0" smtClean="0"/>
              <a:t> </a:t>
            </a:r>
            <a:r>
              <a:rPr lang="en-US" sz="2800" dirty="0" err="1" smtClean="0"/>
              <a:t>nguồn</a:t>
            </a:r>
            <a:r>
              <a:rPr lang="en-US" sz="2800" dirty="0" smtClean="0"/>
              <a:t> </a:t>
            </a:r>
            <a:r>
              <a:rPr lang="en-US" sz="2800" dirty="0" err="1" smtClean="0"/>
              <a:t>mở</a:t>
            </a:r>
            <a:r>
              <a:rPr lang="en-US" sz="2800" dirty="0" smtClean="0"/>
              <a:t> </a:t>
            </a:r>
            <a:r>
              <a:rPr lang="en-US" sz="2800" dirty="0" err="1" smtClean="0"/>
              <a:t>miễn</a:t>
            </a:r>
            <a:r>
              <a:rPr lang="en-US" sz="2800" dirty="0" smtClean="0"/>
              <a:t> </a:t>
            </a:r>
            <a:r>
              <a:rPr lang="en-US" sz="2800" dirty="0" err="1" smtClean="0"/>
              <a:t>phí</a:t>
            </a:r>
            <a:r>
              <a:rPr lang="en-US" sz="2800" dirty="0" smtClean="0"/>
              <a:t> </a:t>
            </a:r>
            <a:r>
              <a:rPr lang="en-US" sz="2800" dirty="0" err="1" smtClean="0"/>
              <a:t>để</a:t>
            </a:r>
            <a:r>
              <a:rPr lang="en-US" sz="2800" dirty="0" smtClean="0"/>
              <a:t> </a:t>
            </a:r>
            <a:r>
              <a:rPr lang="en-US" sz="2800" dirty="0" err="1" smtClean="0"/>
              <a:t>phát</a:t>
            </a:r>
            <a:r>
              <a:rPr lang="en-US" sz="2800" dirty="0" smtClean="0"/>
              <a:t> </a:t>
            </a:r>
            <a:r>
              <a:rPr lang="en-US" sz="2800" dirty="0" err="1" smtClean="0"/>
              <a:t>triển</a:t>
            </a:r>
            <a:r>
              <a:rPr lang="en-US" sz="2800" dirty="0" smtClean="0"/>
              <a:t> </a:t>
            </a:r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web.</a:t>
            </a:r>
          </a:p>
          <a:p>
            <a:pPr marL="0" indent="0">
              <a:buNone/>
            </a:pPr>
            <a:r>
              <a:rPr lang="en-US" sz="2800" dirty="0" smtClean="0"/>
              <a:t>+ </a:t>
            </a:r>
            <a:r>
              <a:rPr lang="en-US" sz="2800" dirty="0" err="1" smtClean="0"/>
              <a:t>Cú</a:t>
            </a:r>
            <a:r>
              <a:rPr lang="en-US" sz="2800" dirty="0" smtClean="0"/>
              <a:t> </a:t>
            </a:r>
            <a:r>
              <a:rPr lang="en-US" sz="2800" dirty="0" err="1" smtClean="0"/>
              <a:t>pháp</a:t>
            </a:r>
            <a:r>
              <a:rPr lang="en-US" sz="2800" dirty="0" smtClean="0"/>
              <a:t> </a:t>
            </a:r>
            <a:r>
              <a:rPr lang="en-US" sz="2800" dirty="0" err="1" smtClean="0"/>
              <a:t>dễ</a:t>
            </a:r>
            <a:r>
              <a:rPr lang="en-US" sz="2800" dirty="0" smtClean="0"/>
              <a:t> </a:t>
            </a:r>
            <a:r>
              <a:rPr lang="en-US" sz="2800" dirty="0" err="1" smtClean="0"/>
              <a:t>hiểu</a:t>
            </a:r>
            <a:r>
              <a:rPr lang="en-US" sz="2800" dirty="0" smtClean="0"/>
              <a:t>- </a:t>
            </a:r>
            <a:r>
              <a:rPr lang="en-US" sz="2800" dirty="0" err="1" smtClean="0"/>
              <a:t>rõ</a:t>
            </a:r>
            <a:r>
              <a:rPr lang="en-US" sz="2800" dirty="0" smtClean="0"/>
              <a:t> </a:t>
            </a:r>
            <a:r>
              <a:rPr lang="en-US" sz="2800" dirty="0" err="1" smtClean="0"/>
              <a:t>ràng</a:t>
            </a:r>
            <a:r>
              <a:rPr lang="en-US" sz="2800" dirty="0" smtClean="0"/>
              <a:t>,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dirty="0" err="1" smtClean="0"/>
              <a:t>thống</a:t>
            </a:r>
            <a:r>
              <a:rPr lang="en-US" sz="2800" dirty="0" smtClean="0"/>
              <a:t> </a:t>
            </a:r>
            <a:r>
              <a:rPr lang="en-US" sz="2800" dirty="0" err="1" smtClean="0"/>
              <a:t>đóng</a:t>
            </a:r>
            <a:r>
              <a:rPr lang="en-US" sz="2800" dirty="0" smtClean="0"/>
              <a:t> </a:t>
            </a:r>
            <a:r>
              <a:rPr lang="en-US" sz="2800" dirty="0" err="1" smtClean="0"/>
              <a:t>gói</a:t>
            </a:r>
            <a:r>
              <a:rPr lang="en-US" sz="2800" dirty="0" smtClean="0"/>
              <a:t> modular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quản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gói</a:t>
            </a:r>
            <a:r>
              <a:rPr lang="en-US" sz="2800" dirty="0" smtClean="0"/>
              <a:t> </a:t>
            </a:r>
            <a:r>
              <a:rPr lang="en-US" sz="2800" dirty="0" err="1" smtClean="0"/>
              <a:t>phụ</a:t>
            </a:r>
            <a:r>
              <a:rPr lang="en-US" sz="2800" dirty="0" smtClean="0"/>
              <a:t> </a:t>
            </a:r>
            <a:r>
              <a:rPr lang="en-US" sz="2800" dirty="0" err="1" smtClean="0"/>
              <a:t>thuộc</a:t>
            </a:r>
            <a:r>
              <a:rPr lang="en-US" sz="2800" dirty="0" smtClean="0"/>
              <a:t> </a:t>
            </a:r>
            <a:r>
              <a:rPr lang="en-US" sz="2800" dirty="0" err="1" smtClean="0"/>
              <a:t>tốt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r>
              <a:rPr lang="en-US" sz="2800" dirty="0" smtClean="0"/>
              <a:t>+ </a:t>
            </a:r>
            <a:r>
              <a:rPr lang="en-US" sz="2800" dirty="0" err="1" smtClean="0"/>
              <a:t>Xậy</a:t>
            </a:r>
            <a:r>
              <a:rPr lang="en-US" sz="2800" dirty="0" smtClean="0"/>
              <a:t> </a:t>
            </a:r>
            <a:r>
              <a:rPr lang="en-US" sz="2800" dirty="0" err="1" smtClean="0"/>
              <a:t>dựng</a:t>
            </a:r>
            <a:r>
              <a:rPr lang="en-US" sz="2800" dirty="0" smtClean="0"/>
              <a:t> web </a:t>
            </a:r>
            <a:r>
              <a:rPr lang="en-US" sz="2800" dirty="0" err="1" smtClean="0"/>
              <a:t>theo</a:t>
            </a:r>
            <a:r>
              <a:rPr lang="en-US" sz="2800" dirty="0" smtClean="0"/>
              <a:t> </a:t>
            </a:r>
            <a:r>
              <a:rPr lang="en-US" sz="2800" dirty="0" err="1" smtClean="0"/>
              <a:t>mô</a:t>
            </a:r>
            <a:r>
              <a:rPr lang="en-US" sz="2800" dirty="0" smtClean="0"/>
              <a:t> </a:t>
            </a:r>
            <a:r>
              <a:rPr lang="en-US" sz="2800" dirty="0" err="1" smtClean="0"/>
              <a:t>hình</a:t>
            </a:r>
            <a:r>
              <a:rPr lang="en-US" sz="2800" dirty="0" smtClean="0"/>
              <a:t> MVC, do </a:t>
            </a:r>
            <a:r>
              <a:rPr lang="en-US" sz="2800" dirty="0" err="1" smtClean="0"/>
              <a:t>vậy</a:t>
            </a:r>
            <a:r>
              <a:rPr lang="en-US" sz="2800" dirty="0" smtClean="0"/>
              <a:t> </a:t>
            </a:r>
            <a:r>
              <a:rPr lang="en-US" sz="2800" dirty="0" err="1" smtClean="0"/>
              <a:t>cú</a:t>
            </a:r>
            <a:r>
              <a:rPr lang="en-US" sz="2800" dirty="0" smtClean="0"/>
              <a:t> </a:t>
            </a:r>
            <a:r>
              <a:rPr lang="en-US" sz="2800" dirty="0" err="1" smtClean="0"/>
              <a:t>pháp</a:t>
            </a:r>
            <a:r>
              <a:rPr lang="en-US" sz="2800" dirty="0" smtClean="0"/>
              <a:t> code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dirty="0" err="1" smtClean="0"/>
              <a:t>sắp</a:t>
            </a:r>
            <a:r>
              <a:rPr lang="en-US" sz="2800" dirty="0" smtClean="0"/>
              <a:t> </a:t>
            </a:r>
            <a:r>
              <a:rPr lang="en-US" sz="2800" dirty="0" err="1" smtClean="0"/>
              <a:t>xếp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cách</a:t>
            </a:r>
            <a:r>
              <a:rPr lang="en-US" sz="2800" dirty="0" smtClean="0"/>
              <a:t> </a:t>
            </a:r>
            <a:r>
              <a:rPr lang="en-US" sz="2800" dirty="0" err="1" smtClean="0"/>
              <a:t>hợp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dễ</a:t>
            </a:r>
            <a:r>
              <a:rPr lang="en-US" sz="2800" dirty="0"/>
              <a:t> </a:t>
            </a:r>
            <a:r>
              <a:rPr lang="en-US" sz="2800" dirty="0" err="1" smtClean="0"/>
              <a:t>phát</a:t>
            </a:r>
            <a:r>
              <a:rPr lang="en-US" sz="2800" dirty="0" smtClean="0"/>
              <a:t> </a:t>
            </a:r>
            <a:r>
              <a:rPr lang="en-US" sz="2800" dirty="0" err="1" smtClean="0"/>
              <a:t>triển</a:t>
            </a:r>
            <a:r>
              <a:rPr lang="en-US" sz="2800" dirty="0" smtClean="0"/>
              <a:t> </a:t>
            </a:r>
            <a:r>
              <a:rPr lang="en-US" sz="2800" dirty="0" err="1" smtClean="0"/>
              <a:t>về</a:t>
            </a:r>
            <a:r>
              <a:rPr lang="en-US" sz="2800" dirty="0" smtClean="0"/>
              <a:t> </a:t>
            </a:r>
            <a:r>
              <a:rPr lang="en-US" sz="2800" dirty="0" err="1" smtClean="0"/>
              <a:t>lâu</a:t>
            </a:r>
            <a:r>
              <a:rPr lang="en-US" sz="2800" dirty="0" smtClean="0"/>
              <a:t>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D632-685C-48E3-986F-BA9BD30EADE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4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II. </a:t>
            </a:r>
            <a:r>
              <a:rPr lang="en-US" sz="4400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Đặc</a:t>
            </a:r>
            <a:r>
              <a:rPr lang="en-US" sz="4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400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tả</a:t>
            </a:r>
            <a:r>
              <a:rPr lang="en-US" sz="4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400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chức</a:t>
            </a:r>
            <a:r>
              <a:rPr lang="en-US" sz="4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400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năng</a:t>
            </a:r>
            <a:r>
              <a:rPr lang="en-US" sz="4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(1)</a:t>
            </a:r>
            <a:endParaRPr lang="en-US" sz="44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-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r>
              <a:rPr lang="en-US" dirty="0"/>
              <a:t>+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+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+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D632-685C-48E3-986F-BA9BD30EADE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4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II. </a:t>
            </a:r>
            <a:r>
              <a:rPr lang="en-US" sz="4400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Đặc</a:t>
            </a:r>
            <a:r>
              <a:rPr lang="en-US" sz="4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400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tả</a:t>
            </a:r>
            <a:r>
              <a:rPr lang="en-US" sz="4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400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chức</a:t>
            </a:r>
            <a:r>
              <a:rPr lang="en-US" sz="4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400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năng</a:t>
            </a:r>
            <a:r>
              <a:rPr lang="en-US" sz="4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(2)</a:t>
            </a:r>
            <a:endParaRPr lang="en-US" sz="44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+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:</a:t>
            </a:r>
          </a:p>
          <a:p>
            <a:r>
              <a:rPr lang="vi-VN" dirty="0"/>
              <a:t> Giúp khách hàng tìm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,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vi-VN" dirty="0" smtClean="0"/>
              <a:t> </a:t>
            </a:r>
            <a:r>
              <a:rPr lang="vi-VN" dirty="0"/>
              <a:t>ngay trên website</a:t>
            </a:r>
            <a:r>
              <a:rPr lang="vi-VN" dirty="0" smtClean="0"/>
              <a:t>.</a:t>
            </a:r>
            <a:endParaRPr lang="en-US" dirty="0" smtClean="0"/>
          </a:p>
          <a:p>
            <a:r>
              <a:rPr lang="vi-VN" dirty="0" smtClean="0"/>
              <a:t> Cung </a:t>
            </a:r>
            <a:r>
              <a:rPr lang="vi-VN" dirty="0"/>
              <a:t>cấp cho nhân viên thông tin về các sản phẩm đã được </a:t>
            </a:r>
            <a:r>
              <a:rPr lang="vi-VN" dirty="0" smtClean="0"/>
              <a:t>khách</a:t>
            </a:r>
            <a:r>
              <a:rPr lang="en-US" dirty="0" smtClean="0"/>
              <a:t> </a:t>
            </a:r>
            <a:r>
              <a:rPr lang="vi-VN" dirty="0" smtClean="0"/>
              <a:t>hàng </a:t>
            </a:r>
            <a:r>
              <a:rPr lang="vi-VN" dirty="0"/>
              <a:t>chọn mua.  </a:t>
            </a:r>
            <a:endParaRPr lang="en-US" dirty="0" smtClean="0"/>
          </a:p>
          <a:p>
            <a:r>
              <a:rPr lang="en-US" dirty="0" smtClean="0"/>
              <a:t> In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.</a:t>
            </a:r>
            <a:endParaRPr lang="vi-VN" dirty="0"/>
          </a:p>
          <a:p>
            <a:r>
              <a:rPr lang="en-US" dirty="0"/>
              <a:t> </a:t>
            </a:r>
            <a:r>
              <a:rPr lang="vi-VN" dirty="0" smtClean="0"/>
              <a:t>Hộ </a:t>
            </a:r>
            <a:r>
              <a:rPr lang="vi-VN" dirty="0"/>
              <a:t>trợ quản lý các thông tin về sản phẩm, nhà đầu tư, khách hàng, đơn giao dịch</a:t>
            </a:r>
            <a:r>
              <a:rPr lang="vi-VN" dirty="0" smtClean="0"/>
              <a:t>.</a:t>
            </a:r>
            <a:endParaRPr lang="en-US" dirty="0" smtClean="0"/>
          </a:p>
          <a:p>
            <a:r>
              <a:rPr lang="vi-VN" dirty="0" smtClean="0"/>
              <a:t>  Hỗ </a:t>
            </a:r>
            <a:r>
              <a:rPr lang="vi-VN" dirty="0"/>
              <a:t>trợ chức năng quản trị chung hệ thống, người quản lý có thể thay đổi thông tin hoặc thêm các nhân viên. 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D632-685C-48E3-986F-BA9BD30EADE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4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II. </a:t>
            </a:r>
            <a:r>
              <a:rPr lang="en-US" sz="4400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Đặc</a:t>
            </a:r>
            <a:r>
              <a:rPr lang="en-US" sz="4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400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tả</a:t>
            </a:r>
            <a:r>
              <a:rPr lang="en-US" sz="4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400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chức</a:t>
            </a:r>
            <a:r>
              <a:rPr lang="en-US" sz="4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400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năng</a:t>
            </a:r>
            <a:r>
              <a:rPr lang="en-US" sz="4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(3)</a:t>
            </a:r>
            <a:endParaRPr lang="en-US" sz="44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+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phi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:</a:t>
            </a:r>
          </a:p>
          <a:p>
            <a:r>
              <a:rPr lang="vi-VN" dirty="0"/>
              <a:t> Khách hàng nhận được sản phẩm trong một khoảng thời gian dài nhất định. </a:t>
            </a:r>
            <a:endParaRPr lang="en-US" dirty="0" smtClean="0"/>
          </a:p>
          <a:p>
            <a:r>
              <a:rPr lang="vi-VN" dirty="0" smtClean="0"/>
              <a:t>Sản </a:t>
            </a:r>
            <a:r>
              <a:rPr lang="vi-VN" dirty="0"/>
              <a:t>phẩm phải được đưa đến tận tay khách hàng</a:t>
            </a:r>
            <a:r>
              <a:rPr lang="vi-VN" dirty="0" smtClean="0"/>
              <a:t>.</a:t>
            </a:r>
            <a:endParaRPr lang="en-US" dirty="0" smtClean="0"/>
          </a:p>
          <a:p>
            <a:r>
              <a:rPr lang="vi-VN" dirty="0" smtClean="0"/>
              <a:t> </a:t>
            </a:r>
            <a:r>
              <a:rPr lang="vi-VN" dirty="0"/>
              <a:t>Nhân viên sẽ cập nhật và quản lý các trạng thái của hóa đơn. </a:t>
            </a:r>
            <a:endParaRPr lang="en-US" dirty="0" smtClean="0"/>
          </a:p>
          <a:p>
            <a:r>
              <a:rPr lang="vi-VN" dirty="0" smtClean="0"/>
              <a:t> </a:t>
            </a:r>
            <a:r>
              <a:rPr lang="vi-VN" dirty="0"/>
              <a:t>Thông tin thống kê </a:t>
            </a:r>
            <a:r>
              <a:rPr lang="en-US" dirty="0" smtClean="0"/>
              <a:t>in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vi-VN" dirty="0" smtClean="0"/>
              <a:t>phải </a:t>
            </a:r>
            <a:r>
              <a:rPr lang="vi-VN" dirty="0"/>
              <a:t>đảm báo tính chính xác, khách quan. </a:t>
            </a:r>
            <a:endParaRPr lang="en-US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D632-685C-48E3-986F-BA9BD30EADE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20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II. </a:t>
            </a:r>
            <a:r>
              <a:rPr lang="en-US" b="1" dirty="0" err="1" smtClean="0"/>
              <a:t>Đặc</a:t>
            </a:r>
            <a:r>
              <a:rPr lang="en-US" b="1" dirty="0" smtClean="0"/>
              <a:t> </a:t>
            </a:r>
            <a:r>
              <a:rPr lang="en-US" b="1" dirty="0" err="1" smtClean="0"/>
              <a:t>tả</a:t>
            </a:r>
            <a:r>
              <a:rPr lang="en-US" b="1" dirty="0" smtClean="0"/>
              <a:t> </a:t>
            </a:r>
            <a:r>
              <a:rPr lang="en-US" b="1" dirty="0" err="1" smtClean="0"/>
              <a:t>chức</a:t>
            </a:r>
            <a:r>
              <a:rPr lang="en-US" b="1" dirty="0" smtClean="0"/>
              <a:t> </a:t>
            </a:r>
            <a:r>
              <a:rPr lang="en-US" b="1" dirty="0" err="1" smtClean="0"/>
              <a:t>năng</a:t>
            </a:r>
            <a:r>
              <a:rPr lang="en-US" b="1" dirty="0" smtClean="0"/>
              <a:t> (4)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Nghiệp</a:t>
            </a:r>
            <a:r>
              <a:rPr lang="en-US" b="1" dirty="0" smtClean="0"/>
              <a:t> </a:t>
            </a:r>
            <a:r>
              <a:rPr lang="en-US" b="1" dirty="0" err="1" smtClean="0"/>
              <a:t>vụ</a:t>
            </a:r>
            <a:r>
              <a:rPr lang="en-US" b="1" dirty="0" smtClean="0"/>
              <a:t> </a:t>
            </a:r>
            <a:r>
              <a:rPr lang="en-US" b="1" dirty="0" err="1" smtClean="0"/>
              <a:t>của</a:t>
            </a:r>
            <a:r>
              <a:rPr lang="en-US" b="1" dirty="0" smtClean="0"/>
              <a:t> </a:t>
            </a:r>
            <a:r>
              <a:rPr lang="en-US" b="1" dirty="0" err="1" smtClean="0"/>
              <a:t>bài</a:t>
            </a:r>
            <a:r>
              <a:rPr lang="en-US" b="1" dirty="0" smtClean="0"/>
              <a:t> </a:t>
            </a:r>
            <a:r>
              <a:rPr lang="en-US" b="1" dirty="0" err="1" smtClean="0"/>
              <a:t>toán</a:t>
            </a:r>
            <a:r>
              <a:rPr lang="en-US" b="1" dirty="0" smtClean="0"/>
              <a:t> </a:t>
            </a:r>
            <a:r>
              <a:rPr lang="en-US" b="1" dirty="0" err="1" smtClean="0"/>
              <a:t>gồm</a:t>
            </a:r>
            <a:r>
              <a:rPr lang="en-US" b="1" dirty="0" smtClean="0"/>
              <a:t> 8 module: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+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. 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  <a:p>
            <a:r>
              <a:rPr lang="en-US" dirty="0" smtClean="0"/>
              <a:t>+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.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+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tin </a:t>
            </a:r>
            <a:r>
              <a:rPr lang="en-US" dirty="0" err="1" smtClean="0"/>
              <a:t>tức</a:t>
            </a:r>
            <a:r>
              <a:rPr lang="en-US" dirty="0" smtClean="0"/>
              <a:t>.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.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D632-685C-48E3-986F-BA9BD30EADE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8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725</TotalTime>
  <Words>1449</Words>
  <Application>Microsoft Office PowerPoint</Application>
  <PresentationFormat>On-screen Show (4:3)</PresentationFormat>
  <Paragraphs>180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Calibri</vt:lpstr>
      <vt:lpstr>Constantia</vt:lpstr>
      <vt:lpstr>Segoe UI</vt:lpstr>
      <vt:lpstr>Times New Roman</vt:lpstr>
      <vt:lpstr>Wingdings 2</vt:lpstr>
      <vt:lpstr>Flow</vt:lpstr>
      <vt:lpstr>TRƯỜNG ĐẠI HỌC THỦY LỢI KHOA CÔNG NGHỆ THÔNG TIN </vt:lpstr>
      <vt:lpstr>             Nội dung</vt:lpstr>
      <vt:lpstr> I. Lý do chọn đề tài và công nghệ sử dụng (1)</vt:lpstr>
      <vt:lpstr> I. Lý do chọn đề tài và công nghệ sử dụng (2)</vt:lpstr>
      <vt:lpstr> I. Lý do chọn đề tài và công nghệ sử dụng (3)</vt:lpstr>
      <vt:lpstr>II. Đặc tả chức năng (1)</vt:lpstr>
      <vt:lpstr>II. Đặc tả chức năng (2)</vt:lpstr>
      <vt:lpstr>II. Đặc tả chức năng (3)</vt:lpstr>
      <vt:lpstr>II. Đặc tả chức năng (4)</vt:lpstr>
      <vt:lpstr>III. Phân tích hệ thống và thiết kế cơ sở dữ liệu (1)</vt:lpstr>
      <vt:lpstr>III. Phân tích hệ thống và thiết kế cơ sở dữ liệu (4)</vt:lpstr>
      <vt:lpstr>III. Phân tích hệ thống và thiết kế cơ sở dữ liệu (6)</vt:lpstr>
      <vt:lpstr>IV. Website ứng dụng (1)</vt:lpstr>
      <vt:lpstr>IV. Website ứng dụng (2)</vt:lpstr>
      <vt:lpstr>IV. Website ứng dụng (3)</vt:lpstr>
      <vt:lpstr>IV. Website ứng dụng (4)</vt:lpstr>
      <vt:lpstr>IV. Website ứng dụng (5)</vt:lpstr>
      <vt:lpstr>IV. Website ứng dụng (6)</vt:lpstr>
      <vt:lpstr>V. Kết luận</vt:lpstr>
      <vt:lpstr>V. Kết luận</vt:lpstr>
      <vt:lpstr>Tài liệu tham khảo</vt:lpstr>
      <vt:lpstr> Lời cảm ơn</vt:lpstr>
      <vt:lpstr>Đóng góp của các thành viên</vt:lpstr>
      <vt:lpstr>PowerPoint Presentation</vt:lpstr>
      <vt:lpstr>Cảm ơn thầy và các bạn đã lắng nghe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Thang</dc:creator>
  <cp:lastModifiedBy>Windows User</cp:lastModifiedBy>
  <cp:revision>95</cp:revision>
  <dcterms:created xsi:type="dcterms:W3CDTF">2018-01-18T13:18:29Z</dcterms:created>
  <dcterms:modified xsi:type="dcterms:W3CDTF">2018-04-03T10:34:11Z</dcterms:modified>
</cp:coreProperties>
</file>