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2" r:id="rId4"/>
    <p:sldId id="265" r:id="rId5"/>
    <p:sldId id="270" r:id="rId6"/>
    <p:sldId id="269" r:id="rId7"/>
    <p:sldId id="268" r:id="rId8"/>
    <p:sldId id="266" r:id="rId9"/>
    <p:sldId id="271" r:id="rId10"/>
    <p:sldId id="276" r:id="rId11"/>
    <p:sldId id="267" r:id="rId12"/>
    <p:sldId id="273" r:id="rId13"/>
    <p:sldId id="274" r:id="rId14"/>
    <p:sldId id="277" r:id="rId15"/>
    <p:sldId id="278" r:id="rId16"/>
    <p:sldId id="279" r:id="rId17"/>
    <p:sldId id="275" r:id="rId1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66"/>
    <a:srgbClr val="FFCC00"/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00" autoAdjust="0"/>
    <p:restoredTop sz="94683" autoAdjust="0"/>
  </p:normalViewPr>
  <p:slideViewPr>
    <p:cSldViewPr>
      <p:cViewPr varScale="1">
        <p:scale>
          <a:sx n="70" d="100"/>
          <a:sy n="70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98" y="-96"/>
      </p:cViewPr>
      <p:guideLst>
        <p:guide orient="horz" pos="2924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56FE96A6-18C8-47B1-85B7-6C599CDCDD0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*</a:t>
            </a:r>
            <a:endParaRPr lang="en-US" altLang="ja-JP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07/16/96</a:t>
            </a:r>
            <a:endParaRPr lang="en-US" altLang="ja-JP" sz="120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*</a:t>
            </a:r>
            <a:endParaRPr lang="en-US" altLang="ja-JP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##</a:t>
            </a:r>
            <a:endParaRPr lang="en-US" altLang="ja-JP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ja-JP"/>
              <a:t>*</a:t>
            </a:r>
            <a:endParaRPr lang="en-US" altLang="ja-JP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/>
              <a:t>*</a:t>
            </a:r>
            <a:endParaRPr lang="en-US" altLang="ja-JP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/>
              <a:t>##</a:t>
            </a:r>
            <a:endParaRPr lang="en-US" altLang="ja-JP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ja-JP" smtClean="0"/>
              <a:t>Click to edit Master subtitle style</a:t>
            </a:r>
            <a:endParaRPr lang="en-US" altLang="ja-JP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EA39DE-3BD4-4AD0-8D42-9E1526A7DE7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6CE1A-C105-49BD-9BBA-B14C70E7397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BA2E4-320F-4667-AC07-51E28DA4FCF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EE051-7E0C-48BA-BED8-887A15C2A73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3DBFF-8C82-4D28-B54B-603606A6159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E8F20-0450-4119-848E-ACE1299A3B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AF900-1024-4B5E-A794-DC4F6256407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6F786-BDA7-47DB-A24F-48221839F3A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65257-A1A3-4447-9C47-1C0FF1568D2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26C6A-962D-42B0-B799-838DEFC8345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D72E3-386A-468B-9A9B-8877BEFE0B9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ja-JP" altLang="ja-JP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ja-JP" altLang="ja-JP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ja-JP" altLang="ja-JP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ja-JP" altLang="ja-JP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ja-JP" altLang="ja-JP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ja-JP" altLang="ja-JP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ja-JP" altLang="ja-JP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ＭＳ Ｐゴシック" charset="-128"/>
              </a:defRPr>
            </a:lvl1pPr>
          </a:lstStyle>
          <a:p>
            <a:r>
              <a:rPr lang="en-US" altLang="ja-JP" smtClean="0"/>
              <a:t>Phạm Trí Công - phtcong@gmail.com</a:t>
            </a:r>
            <a:endParaRPr lang="en-US" altLang="ja-JP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ＭＳ Ｐゴシック" charset="-128"/>
              </a:defRPr>
            </a:lvl1pPr>
          </a:lstStyle>
          <a:p>
            <a:fld id="{47428391-70DD-48D7-95C4-A48D0E5B0BF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lip.v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charset="-128"/>
              </a:rPr>
              <a:t>CSS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ea typeface="ＭＳ Ｐゴシック" charset="-128"/>
              </a:rPr>
              <a:t>Phạm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Trí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Công</a:t>
            </a:r>
            <a:endParaRPr lang="ja-JP" altLang="en-US" dirty="0" smtClean="0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4348" y="6143644"/>
            <a:ext cx="4286280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Website:https</a:t>
            </a:r>
            <a:r>
              <a:rPr lang="en-US" altLang="ja-JP" dirty="0" smtClean="0"/>
              <a:t>://</a:t>
            </a:r>
            <a:r>
              <a:rPr lang="en-US" altLang="ja-JP" dirty="0" err="1" smtClean="0"/>
              <a:t>sites.google.com</a:t>
            </a:r>
            <a:r>
              <a:rPr lang="en-US" altLang="ja-JP" dirty="0" smtClean="0"/>
              <a:t>/site/vnweb2010                                     </a:t>
            </a:r>
            <a:r>
              <a:rPr lang="en-US" altLang="ja-JP" dirty="0" err="1" smtClean="0"/>
              <a:t>Email:phtcong@gmail.com</a:t>
            </a:r>
            <a:endParaRPr lang="en-US" altLang="ja-JP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Một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số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ví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dụ</a:t>
            </a:r>
            <a:r>
              <a:rPr lang="vi-VN" altLang="ja-JP" dirty="0" smtClean="0">
                <a:ea typeface="ＭＳ Ｐゴシック" charset="-128"/>
              </a:rPr>
              <a:t> CSS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smtClean="0">
                <a:ea typeface="ＭＳ Ｐゴシック" charset="-128"/>
              </a:rPr>
              <a:t>style="font-</a:t>
            </a:r>
            <a:r>
              <a:rPr lang="en-US" altLang="ja-JP" dirty="0" err="1" smtClean="0">
                <a:ea typeface="ＭＳ Ｐゴシック" charset="-128"/>
              </a:rPr>
              <a:t>size:100px;color:red</a:t>
            </a:r>
            <a:r>
              <a:rPr lang="en-US" altLang="ja-JP" dirty="0" smtClean="0">
                <a:ea typeface="ＭＳ Ｐゴシック" charset="-128"/>
              </a:rPr>
              <a:t>;"</a:t>
            </a:r>
          </a:p>
          <a:p>
            <a:r>
              <a:rPr lang="en-US" altLang="ja-JP" dirty="0" smtClean="0">
                <a:ea typeface="ＭＳ Ｐゴシック" charset="-128"/>
              </a:rPr>
              <a:t>.big{font-</a:t>
            </a:r>
            <a:r>
              <a:rPr lang="en-US" altLang="ja-JP" dirty="0" err="1" smtClean="0">
                <a:ea typeface="ＭＳ Ｐゴシック" charset="-128"/>
              </a:rPr>
              <a:t>size:100px;color:red</a:t>
            </a:r>
            <a:r>
              <a:rPr lang="en-US" altLang="ja-JP" dirty="0" smtClean="0">
                <a:ea typeface="ＭＳ Ｐゴシック" charset="-128"/>
              </a:rPr>
              <a:t>;}</a:t>
            </a:r>
          </a:p>
          <a:p>
            <a:r>
              <a:rPr lang="en-US" altLang="ja-JP" dirty="0" smtClean="0">
                <a:ea typeface="ＭＳ Ｐゴシック" charset="-128"/>
              </a:rPr>
              <a:t>#</a:t>
            </a:r>
            <a:r>
              <a:rPr lang="en-US" altLang="ja-JP" dirty="0" err="1" smtClean="0">
                <a:ea typeface="ＭＳ Ｐゴシック" charset="-128"/>
              </a:rPr>
              <a:t>sanpham1</a:t>
            </a:r>
            <a:r>
              <a:rPr lang="en-US" altLang="ja-JP" dirty="0" smtClean="0">
                <a:ea typeface="ＭＳ Ｐゴシック" charset="-128"/>
              </a:rPr>
              <a:t>{font-</a:t>
            </a:r>
            <a:r>
              <a:rPr lang="en-US" altLang="ja-JP" dirty="0" err="1" smtClean="0">
                <a:ea typeface="ＭＳ Ｐゴシック" charset="-128"/>
              </a:rPr>
              <a:t>size:200px</a:t>
            </a:r>
            <a:r>
              <a:rPr lang="en-US" altLang="ja-JP" dirty="0" smtClean="0">
                <a:ea typeface="ＭＳ Ｐゴシック" charset="-128"/>
              </a:rPr>
              <a:t>;}</a:t>
            </a:r>
          </a:p>
          <a:p>
            <a:r>
              <a:rPr lang="en-US" altLang="ja-JP" dirty="0" smtClean="0">
                <a:ea typeface="ＭＳ Ｐゴシック" charset="-128"/>
              </a:rPr>
              <a:t>div{font-</a:t>
            </a:r>
            <a:r>
              <a:rPr lang="en-US" altLang="ja-JP" dirty="0" err="1" smtClean="0">
                <a:ea typeface="ＭＳ Ｐゴシック" charset="-128"/>
              </a:rPr>
              <a:t>size:50px</a:t>
            </a:r>
            <a:r>
              <a:rPr lang="en-US" altLang="ja-JP" dirty="0" smtClean="0">
                <a:ea typeface="ＭＳ Ｐゴシック" charset="-128"/>
              </a:rPr>
              <a:t>;}</a:t>
            </a:r>
          </a:p>
          <a:p>
            <a:r>
              <a:rPr lang="en-US" altLang="ja-JP" dirty="0" err="1" smtClean="0">
                <a:ea typeface="ＭＳ Ｐゴシック" charset="-128"/>
              </a:rPr>
              <a:t>div.big</a:t>
            </a:r>
            <a:r>
              <a:rPr lang="en-US" altLang="ja-JP" dirty="0" smtClean="0">
                <a:ea typeface="ＭＳ Ｐゴシック" charset="-128"/>
              </a:rPr>
              <a:t>{font-</a:t>
            </a:r>
            <a:r>
              <a:rPr lang="en-US" altLang="ja-JP" dirty="0" err="1" smtClean="0">
                <a:ea typeface="ＭＳ Ｐゴシック" charset="-128"/>
              </a:rPr>
              <a:t>size:100px</a:t>
            </a:r>
            <a:r>
              <a:rPr lang="en-US" altLang="ja-JP" dirty="0" smtClean="0">
                <a:ea typeface="ＭＳ Ｐゴシック" charset="-128"/>
              </a:rPr>
              <a:t>;}</a:t>
            </a:r>
          </a:p>
          <a:p>
            <a:pPr lvl="1"/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10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smtClean="0">
                <a:ea typeface="ＭＳ Ｐゴシック" charset="-128"/>
              </a:rPr>
              <a:t>So </a:t>
            </a:r>
            <a:r>
              <a:rPr lang="en-US" altLang="ja-JP" dirty="0" err="1" smtClean="0">
                <a:ea typeface="ＭＳ Ｐゴシック" charset="-128"/>
              </a:rPr>
              <a:t>sánh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err="1" smtClean="0">
                <a:ea typeface="ＭＳ Ｐゴシック" charset="-128"/>
              </a:rPr>
              <a:t>Cách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viết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theo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lớp</a:t>
            </a:r>
            <a:endParaRPr lang="en-US" altLang="ja-JP" dirty="0" smtClean="0">
              <a:ea typeface="ＭＳ Ｐゴシック" charset="-128"/>
            </a:endParaRPr>
          </a:p>
          <a:p>
            <a:r>
              <a:rPr lang="en-US" altLang="ja-JP" dirty="0" err="1" smtClean="0">
                <a:ea typeface="ＭＳ Ｐゴシック" charset="-128"/>
              </a:rPr>
              <a:t>Cách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viết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theo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đối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tượng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11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Một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số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mẫu</a:t>
            </a:r>
            <a:r>
              <a:rPr lang="en-US" altLang="ja-JP" dirty="0" smtClean="0">
                <a:ea typeface="ＭＳ Ｐゴシック" charset="-128"/>
              </a:rPr>
              <a:t> hay </a:t>
            </a:r>
            <a:r>
              <a:rPr lang="en-US" altLang="ja-JP" dirty="0" err="1" smtClean="0">
                <a:ea typeface="ＭＳ Ｐゴシック" charset="-128"/>
              </a:rPr>
              <a:t>gặp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smtClean="0">
                <a:ea typeface="ＭＳ Ｐゴシック" charset="-128"/>
              </a:rPr>
              <a:t>div</a:t>
            </a:r>
          </a:p>
          <a:p>
            <a:r>
              <a:rPr lang="en-US" altLang="ja-JP" dirty="0" err="1" smtClean="0">
                <a:ea typeface="ＭＳ Ｐゴシック" charset="-128"/>
              </a:rPr>
              <a:t>img</a:t>
            </a:r>
            <a:endParaRPr lang="en-US" altLang="ja-JP" dirty="0" smtClean="0">
              <a:ea typeface="ＭＳ Ｐゴシック" charset="-128"/>
            </a:endParaRPr>
          </a:p>
          <a:p>
            <a:r>
              <a:rPr lang="en-US" altLang="ja-JP" dirty="0" smtClean="0">
                <a:ea typeface="ＭＳ Ｐゴシック" charset="-128"/>
              </a:rPr>
              <a:t>a</a:t>
            </a:r>
          </a:p>
          <a:p>
            <a:r>
              <a:rPr lang="en-US" altLang="ja-JP" dirty="0" err="1" smtClean="0">
                <a:ea typeface="ＭＳ Ｐゴシック" charset="-128"/>
              </a:rPr>
              <a:t>ul</a:t>
            </a:r>
            <a:endParaRPr lang="en-US" altLang="ja-JP" dirty="0" smtClean="0">
              <a:ea typeface="ＭＳ Ｐゴシック" charset="-128"/>
            </a:endParaRPr>
          </a:p>
          <a:p>
            <a:r>
              <a:rPr lang="en-US" altLang="ja-JP" dirty="0" err="1" smtClean="0">
                <a:ea typeface="ＭＳ Ｐゴシック" charset="-128"/>
              </a:rPr>
              <a:t>ol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12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Thảo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luận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err="1" smtClean="0">
                <a:ea typeface="ＭＳ Ｐゴシック" charset="-128"/>
              </a:rPr>
              <a:t>Cách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tạo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cấu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trúc</a:t>
            </a:r>
            <a:r>
              <a:rPr lang="en-US" altLang="ja-JP" dirty="0" smtClean="0">
                <a:ea typeface="ＭＳ Ｐゴシック" charset="-128"/>
              </a:rPr>
              <a:t> site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Header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Content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Footer</a:t>
            </a:r>
          </a:p>
          <a:p>
            <a:r>
              <a:rPr lang="en-US" altLang="ja-JP" dirty="0" smtClean="0">
                <a:ea typeface="ＭＳ Ｐゴシック" charset="-128"/>
              </a:rPr>
              <a:t>Background</a:t>
            </a:r>
          </a:p>
          <a:p>
            <a:pPr lvl="1"/>
            <a:endParaRPr lang="en-US" altLang="ja-JP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13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Thảo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luận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smtClean="0">
                <a:ea typeface="ＭＳ Ｐゴシック" charset="-128"/>
              </a:rPr>
              <a:t>&lt;div class="wrapper"&gt;</a:t>
            </a:r>
          </a:p>
          <a:p>
            <a:r>
              <a:rPr lang="en-US" altLang="ja-JP" dirty="0" smtClean="0">
                <a:ea typeface="ＭＳ Ｐゴシック" charset="-128"/>
              </a:rPr>
              <a:t>	&lt;div class="header"&gt;&lt;/div&gt;</a:t>
            </a:r>
          </a:p>
          <a:p>
            <a:r>
              <a:rPr lang="en-US" altLang="ja-JP" dirty="0" smtClean="0">
                <a:ea typeface="ＭＳ Ｐゴシック" charset="-128"/>
              </a:rPr>
              <a:t>	&lt;div class="content"&gt;&lt;/div&gt;</a:t>
            </a:r>
          </a:p>
          <a:p>
            <a:r>
              <a:rPr lang="en-US" altLang="ja-JP" smtClean="0">
                <a:ea typeface="ＭＳ Ｐゴシック" charset="-128"/>
              </a:rPr>
              <a:t>	&lt;</a:t>
            </a:r>
            <a:r>
              <a:rPr lang="en-US" altLang="ja-JP" dirty="0" smtClean="0">
                <a:ea typeface="ＭＳ Ｐゴシック" charset="-128"/>
              </a:rPr>
              <a:t>div class="footer"&gt;&lt;/div&gt;</a:t>
            </a:r>
          </a:p>
          <a:p>
            <a:r>
              <a:rPr lang="en-US" altLang="ja-JP" dirty="0" smtClean="0">
                <a:ea typeface="ＭＳ Ｐゴシック" charset="-128"/>
              </a:rPr>
              <a:t>&lt;/div&gt;</a:t>
            </a:r>
          </a:p>
          <a:p>
            <a:pPr lvl="1"/>
            <a:endParaRPr lang="en-US" altLang="ja-JP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14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Thảo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luận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smtClean="0">
                <a:ea typeface="ＭＳ Ｐゴシック" charset="-128"/>
              </a:rPr>
              <a:t>&lt;div class="content"&gt;</a:t>
            </a:r>
          </a:p>
          <a:p>
            <a:r>
              <a:rPr lang="en-US" altLang="ja-JP" dirty="0" smtClean="0">
                <a:ea typeface="ＭＳ Ｐゴシック" charset="-128"/>
              </a:rPr>
              <a:t>	&lt;div class="c-left"&gt;</a:t>
            </a:r>
          </a:p>
          <a:p>
            <a:r>
              <a:rPr lang="en-US" altLang="ja-JP" dirty="0" smtClean="0">
                <a:ea typeface="ＭＳ Ｐゴシック" charset="-128"/>
              </a:rPr>
              <a:t>	&lt;/div&gt;&lt;!-- end c-left --&gt;</a:t>
            </a:r>
          </a:p>
          <a:p>
            <a:r>
              <a:rPr lang="en-US" altLang="ja-JP" dirty="0" smtClean="0">
                <a:ea typeface="ＭＳ Ｐゴシック" charset="-128"/>
              </a:rPr>
              <a:t>	&lt;div class="c-main"&gt;</a:t>
            </a:r>
          </a:p>
          <a:p>
            <a:r>
              <a:rPr lang="en-US" altLang="ja-JP" dirty="0" smtClean="0">
                <a:ea typeface="ＭＳ Ｐゴシック" charset="-128"/>
              </a:rPr>
              <a:t>	&lt;/div&gt;&lt;!-- end c-main --&gt;</a:t>
            </a:r>
          </a:p>
          <a:p>
            <a:r>
              <a:rPr lang="en-US" altLang="ja-JP" dirty="0" smtClean="0">
                <a:ea typeface="ＭＳ Ｐゴシック" charset="-128"/>
              </a:rPr>
              <a:t>&lt;/div&gt;&lt;!-- end content --&gt;</a:t>
            </a:r>
          </a:p>
          <a:p>
            <a:pPr lvl="1"/>
            <a:endParaRPr lang="en-US" altLang="ja-JP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Thảo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luận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smtClean="0">
                <a:ea typeface="ＭＳ Ｐゴシック" charset="-128"/>
              </a:rPr>
              <a:t>.clear-both{</a:t>
            </a:r>
            <a:r>
              <a:rPr lang="en-US" altLang="ja-JP" dirty="0" err="1" smtClean="0">
                <a:ea typeface="ＭＳ Ｐゴシック" charset="-128"/>
              </a:rPr>
              <a:t>clear:both</a:t>
            </a:r>
            <a:r>
              <a:rPr lang="en-US" altLang="ja-JP" dirty="0" smtClean="0">
                <a:ea typeface="ＭＳ Ｐゴシック" charset="-128"/>
              </a:rPr>
              <a:t>;}</a:t>
            </a:r>
          </a:p>
          <a:p>
            <a:r>
              <a:rPr lang="en-US" altLang="ja-JP" smtClean="0">
                <a:ea typeface="ＭＳ Ｐゴシック" charset="-128"/>
              </a:rPr>
              <a:t>&lt;div class="clear-both"&gt;&lt;/div&gt;</a:t>
            </a:r>
            <a:endParaRPr lang="en-US" altLang="ja-JP" dirty="0" smtClean="0">
              <a:ea typeface="ＭＳ Ｐゴシック" charset="-128"/>
            </a:endParaRPr>
          </a:p>
          <a:p>
            <a:pPr lvl="1"/>
            <a:endParaRPr lang="en-US" altLang="ja-JP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Thảo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luận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err="1" smtClean="0">
                <a:ea typeface="ＭＳ Ｐゴシック" charset="-128"/>
              </a:rPr>
              <a:t>Cách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viết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css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của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một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số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trang</a:t>
            </a:r>
            <a:r>
              <a:rPr lang="en-US" altLang="ja-JP" dirty="0" smtClean="0">
                <a:ea typeface="ＭＳ Ｐゴシック" charset="-128"/>
              </a:rPr>
              <a:t> web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http://vnexpress.net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http://dantri.com.vn</a:t>
            </a:r>
          </a:p>
          <a:p>
            <a:pPr lvl="1"/>
            <a:r>
              <a:rPr lang="en-US" altLang="ja-JP" dirty="0" smtClean="0">
                <a:ea typeface="ＭＳ Ｐゴシック" charset="-128"/>
                <a:hlinkClick r:id="rId2"/>
              </a:rPr>
              <a:t>http://clip.vn/</a:t>
            </a:r>
            <a:endParaRPr lang="en-US" altLang="ja-JP" dirty="0" smtClean="0">
              <a:ea typeface="ＭＳ Ｐゴシック" charset="-128"/>
            </a:endParaRPr>
          </a:p>
          <a:p>
            <a:pPr lvl="1"/>
            <a:r>
              <a:rPr lang="en-US" altLang="ja-JP" dirty="0" err="1" smtClean="0">
                <a:ea typeface="ＭＳ Ｐゴシック" charset="-128"/>
              </a:rPr>
              <a:t>Trang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bài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tập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lớn</a:t>
            </a:r>
            <a:endParaRPr lang="en-US" altLang="ja-JP" dirty="0" smtClean="0">
              <a:ea typeface="ＭＳ Ｐゴシック" charset="-128"/>
            </a:endParaRPr>
          </a:p>
          <a:p>
            <a:pPr>
              <a:buNone/>
            </a:pPr>
            <a:endParaRPr lang="en-US" altLang="ja-JP" dirty="0" smtClean="0">
              <a:ea typeface="ＭＳ Ｐゴシック" charset="-128"/>
            </a:endParaRPr>
          </a:p>
          <a:p>
            <a:pPr lvl="1"/>
            <a:endParaRPr lang="en-US" altLang="ja-JP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17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Mục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đích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err="1" smtClean="0">
                <a:ea typeface="ＭＳ Ｐゴシック" charset="-128"/>
              </a:rPr>
              <a:t>Hiểu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được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Cách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viết</a:t>
            </a:r>
            <a:r>
              <a:rPr lang="en-US" altLang="ja-JP" dirty="0" smtClean="0">
                <a:ea typeface="ＭＳ Ｐゴシック" charset="-128"/>
              </a:rPr>
              <a:t> CSS</a:t>
            </a:r>
          </a:p>
          <a:p>
            <a:r>
              <a:rPr lang="en-US" altLang="ja-JP" dirty="0" err="1" smtClean="0">
                <a:ea typeface="ＭＳ Ｐゴシック" charset="-128"/>
              </a:rPr>
              <a:t>Sử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dụng</a:t>
            </a:r>
            <a:r>
              <a:rPr lang="en-US" altLang="ja-JP" dirty="0" smtClean="0">
                <a:ea typeface="ＭＳ Ｐゴシック" charset="-128"/>
              </a:rPr>
              <a:t> CSS </a:t>
            </a:r>
            <a:r>
              <a:rPr lang="en-US" altLang="ja-JP" dirty="0" err="1" smtClean="0">
                <a:ea typeface="ＭＳ Ｐゴシック" charset="-128"/>
              </a:rPr>
              <a:t>để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tạo</a:t>
            </a:r>
            <a:r>
              <a:rPr lang="en-US" altLang="ja-JP" dirty="0" smtClean="0">
                <a:ea typeface="ＭＳ Ｐゴシック" charset="-128"/>
              </a:rPr>
              <a:t> mockup </a:t>
            </a:r>
            <a:r>
              <a:rPr lang="en-US" altLang="ja-JP" dirty="0" err="1" smtClean="0">
                <a:ea typeface="ＭＳ Ｐゴシック" charset="-128"/>
              </a:rPr>
              <a:t>cho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bài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tập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lớn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Nội</a:t>
            </a:r>
            <a:r>
              <a:rPr lang="en-US" altLang="ja-JP" dirty="0" smtClean="0">
                <a:ea typeface="ＭＳ Ｐゴシック" charset="-128"/>
              </a:rPr>
              <a:t> dung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err="1" smtClean="0">
                <a:ea typeface="ＭＳ Ｐゴシック" charset="-128"/>
              </a:rPr>
              <a:t>Khái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niệm</a:t>
            </a:r>
            <a:r>
              <a:rPr lang="en-US" altLang="ja-JP" dirty="0" smtClean="0">
                <a:ea typeface="ＭＳ Ｐゴシック" charset="-128"/>
              </a:rPr>
              <a:t> CSS</a:t>
            </a:r>
          </a:p>
          <a:p>
            <a:r>
              <a:rPr lang="en-US" altLang="ja-JP" dirty="0" err="1" smtClean="0">
                <a:ea typeface="ＭＳ Ｐゴシック" charset="-128"/>
              </a:rPr>
              <a:t>Một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số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mẫu</a:t>
            </a:r>
            <a:r>
              <a:rPr lang="en-US" altLang="ja-JP" dirty="0" smtClean="0">
                <a:ea typeface="ＭＳ Ｐゴシック" charset="-128"/>
              </a:rPr>
              <a:t> hay </a:t>
            </a:r>
            <a:r>
              <a:rPr lang="en-US" altLang="ja-JP" dirty="0" err="1" smtClean="0">
                <a:ea typeface="ＭＳ Ｐゴシック" charset="-128"/>
              </a:rPr>
              <a:t>gặp</a:t>
            </a:r>
            <a:endParaRPr lang="vi-VN" altLang="ja-JP" dirty="0" smtClean="0">
              <a:ea typeface="ＭＳ Ｐゴシック" charset="-128"/>
            </a:endParaRPr>
          </a:p>
          <a:p>
            <a:r>
              <a:rPr lang="en-US" altLang="ja-JP" dirty="0" err="1" smtClean="0">
                <a:ea typeface="ＭＳ Ｐゴシック" charset="-128"/>
              </a:rPr>
              <a:t>Thảo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luận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cách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sử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dụng</a:t>
            </a:r>
            <a:r>
              <a:rPr lang="en-US" altLang="ja-JP" dirty="0" smtClean="0">
                <a:ea typeface="ＭＳ Ｐゴシック" charset="-128"/>
              </a:rPr>
              <a:t> CSS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Khái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niệm</a:t>
            </a:r>
            <a:r>
              <a:rPr lang="en-US" altLang="ja-JP" dirty="0" smtClean="0">
                <a:ea typeface="ＭＳ Ｐゴシック" charset="-128"/>
              </a:rPr>
              <a:t> CSS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vi-VN" altLang="ja-JP" dirty="0" smtClean="0">
                <a:ea typeface="ＭＳ Ｐゴシック" charset="-128"/>
              </a:rPr>
              <a:t>Ngôn ngữ dùng để điều khiển định dạng</a:t>
            </a:r>
            <a:endParaRPr lang="en-US" altLang="ja-JP" dirty="0" smtClean="0">
              <a:ea typeface="ＭＳ Ｐゴシック" charset="-128"/>
            </a:endParaRPr>
          </a:p>
          <a:p>
            <a:r>
              <a:rPr lang="vi-VN" altLang="ja-JP" dirty="0" smtClean="0">
                <a:ea typeface="ＭＳ Ｐゴシック" charset="-128"/>
              </a:rPr>
              <a:t>Dùng để định dạng hàng loạt</a:t>
            </a:r>
            <a:endParaRPr lang="en-US" altLang="ja-JP" dirty="0" smtClean="0">
              <a:ea typeface="ＭＳ Ｐゴシック" charset="-128"/>
            </a:endParaRPr>
          </a:p>
          <a:p>
            <a:r>
              <a:rPr lang="en-US" altLang="ja-JP" dirty="0" smtClean="0">
                <a:ea typeface="ＭＳ Ｐゴシック" charset="-128"/>
              </a:rPr>
              <a:t>D</a:t>
            </a:r>
            <a:r>
              <a:rPr lang="vi-VN" altLang="ja-JP" dirty="0" smtClean="0">
                <a:ea typeface="ＭＳ Ｐゴシック" charset="-128"/>
              </a:rPr>
              <a:t>ễ dàng thay đổi và chỉnh sửa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sz="4000" dirty="0" err="1" smtClean="0">
                <a:ea typeface="ＭＳ Ｐゴシック" charset="-128"/>
              </a:rPr>
              <a:t>Cách</a:t>
            </a:r>
            <a:r>
              <a:rPr lang="en-US" altLang="ja-JP" sz="4000" dirty="0" smtClean="0">
                <a:ea typeface="ＭＳ Ｐゴシック" charset="-128"/>
              </a:rPr>
              <a:t> </a:t>
            </a:r>
            <a:r>
              <a:rPr lang="en-US" altLang="ja-JP" sz="4000" dirty="0" err="1" smtClean="0">
                <a:ea typeface="ＭＳ Ｐゴシック" charset="-128"/>
              </a:rPr>
              <a:t>viết</a:t>
            </a:r>
            <a:r>
              <a:rPr lang="en-US" altLang="ja-JP" sz="4000" dirty="0" smtClean="0">
                <a:ea typeface="ＭＳ Ｐゴシック" charset="-128"/>
              </a:rPr>
              <a:t> CSS</a:t>
            </a:r>
            <a:endParaRPr lang="en-US" altLang="ja-JP" sz="4000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err="1" smtClean="0">
                <a:ea typeface="ＭＳ Ｐゴシック" charset="-128"/>
              </a:rPr>
              <a:t>Có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các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luật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dạng</a:t>
            </a:r>
            <a:endParaRPr lang="en-US" altLang="ja-JP" dirty="0">
              <a:ea typeface="ＭＳ Ｐゴシック" charset="-128"/>
            </a:endParaRPr>
          </a:p>
          <a:p>
            <a:pPr lvl="1"/>
            <a:r>
              <a:rPr lang="vi-VN" altLang="ja-JP" dirty="0" smtClean="0">
                <a:ea typeface="ＭＳ Ｐゴシック" charset="-128"/>
              </a:rPr>
              <a:t>đối tượng { định dạng; định dạng; ..; định dạng; }</a:t>
            </a:r>
            <a:endParaRPr lang="en-US" altLang="ja-JP" dirty="0" smtClean="0">
              <a:ea typeface="ＭＳ Ｐゴシック" charset="-128"/>
            </a:endParaRPr>
          </a:p>
          <a:p>
            <a:pPr lvl="1"/>
            <a:r>
              <a:rPr lang="en-US" altLang="ja-JP" dirty="0" smtClean="0">
                <a:ea typeface="ＭＳ Ｐゴシック" charset="-128"/>
              </a:rPr>
              <a:t>style=</a:t>
            </a:r>
            <a:r>
              <a:rPr lang="vi-VN" altLang="ja-JP" dirty="0" smtClean="0">
                <a:ea typeface="ＭＳ Ｐゴシック" charset="-128"/>
              </a:rPr>
              <a:t> </a:t>
            </a:r>
            <a:r>
              <a:rPr lang="en-US" altLang="ja-JP" dirty="0" smtClean="0">
                <a:ea typeface="ＭＳ Ｐゴシック" charset="-128"/>
              </a:rPr>
              <a:t>“</a:t>
            </a:r>
            <a:r>
              <a:rPr lang="vi-VN" altLang="ja-JP" dirty="0" smtClean="0">
                <a:ea typeface="ＭＳ Ｐゴシック" charset="-128"/>
              </a:rPr>
              <a:t> định dạng; định dạng; ..; định dạng; </a:t>
            </a:r>
            <a:r>
              <a:rPr lang="en-US" altLang="ja-JP" dirty="0" smtClean="0">
                <a:ea typeface="ＭＳ Ｐゴシック" charset="-128"/>
              </a:rPr>
              <a:t>“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vi-VN" altLang="ja-JP" dirty="0" smtClean="0">
                <a:ea typeface="ＭＳ Ｐゴシック" charset="-128"/>
              </a:rPr>
              <a:t>Lớp đối tượng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smtClean="0">
                <a:ea typeface="ＭＳ Ｐゴシック" charset="-128"/>
              </a:rPr>
              <a:t>.</a:t>
            </a:r>
            <a:r>
              <a:rPr lang="en-US" altLang="ja-JP" dirty="0" err="1" smtClean="0">
                <a:ea typeface="ＭＳ Ｐゴシック" charset="-128"/>
              </a:rPr>
              <a:t>TenSanPham</a:t>
            </a:r>
            <a:r>
              <a:rPr lang="en-US" altLang="ja-JP" dirty="0" smtClean="0">
                <a:ea typeface="ＭＳ Ｐゴシック" charset="-128"/>
              </a:rPr>
              <a:t> { color: blue; }</a:t>
            </a:r>
          </a:p>
          <a:p>
            <a:pPr lvl="1"/>
            <a:r>
              <a:rPr lang="vi-VN" altLang="ja-JP" dirty="0" smtClean="0">
                <a:ea typeface="ＭＳ Ｐゴシック" charset="-128"/>
              </a:rPr>
              <a:t>đổi màu tất cả các đối tượng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vi-VN" altLang="ja-JP" dirty="0" smtClean="0">
                <a:ea typeface="ＭＳ Ｐゴシック" charset="-128"/>
              </a:rPr>
              <a:t>có thuộc tính class bằng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vi-VN" altLang="ja-JP" dirty="0" smtClean="0">
                <a:ea typeface="ＭＳ Ｐゴシック" charset="-128"/>
              </a:rPr>
              <a:t>TenSanPham thành màu xanh</a:t>
            </a:r>
            <a:endParaRPr lang="en-US" altLang="ja-JP" dirty="0" smtClean="0">
              <a:ea typeface="ＭＳ Ｐゴシック" charset="-128"/>
            </a:endParaRPr>
          </a:p>
          <a:p>
            <a:r>
              <a:rPr lang="vi-VN" altLang="ja-JP" dirty="0" smtClean="0">
                <a:ea typeface="ＭＳ Ｐゴシック" charset="-128"/>
              </a:rPr>
              <a:t>.GiaSanPham { color: red; }</a:t>
            </a:r>
          </a:p>
          <a:p>
            <a:pPr lvl="1"/>
            <a:r>
              <a:rPr lang="vi-VN" altLang="ja-JP" dirty="0" smtClean="0">
                <a:ea typeface="ＭＳ Ｐゴシック" charset="-128"/>
              </a:rPr>
              <a:t>đổi màu tất cả các đối tượng có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vi-VN" altLang="ja-JP" dirty="0" smtClean="0">
                <a:ea typeface="ＭＳ Ｐゴシック" charset="-128"/>
              </a:rPr>
              <a:t>thuộc tính class bằng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vi-VN" altLang="ja-JP" dirty="0" smtClean="0">
                <a:ea typeface="ＭＳ Ｐゴシック" charset="-128"/>
              </a:rPr>
              <a:t>GiaSanPham thành màu đỏ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ja-JP" dirty="0" err="1" smtClean="0">
                <a:ea typeface="ＭＳ Ｐゴシック" charset="-128"/>
              </a:rPr>
              <a:t>Cách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dùng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lớp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smtClean="0">
                <a:ea typeface="ＭＳ Ｐゴシック" charset="-128"/>
              </a:rPr>
              <a:t>&lt;h1 class=“</a:t>
            </a:r>
            <a:r>
              <a:rPr lang="en-US" altLang="ja-JP" dirty="0" err="1" smtClean="0">
                <a:ea typeface="ＭＳ Ｐゴシック" charset="-128"/>
              </a:rPr>
              <a:t>TenSanPham</a:t>
            </a:r>
            <a:r>
              <a:rPr lang="en-US" altLang="ja-JP" dirty="0" smtClean="0">
                <a:ea typeface="ＭＳ Ｐゴシック" charset="-128"/>
              </a:rPr>
              <a:t>”&gt;</a:t>
            </a:r>
            <a:r>
              <a:rPr lang="en-US" altLang="ja-JP" dirty="0" err="1" smtClean="0">
                <a:ea typeface="ＭＳ Ｐゴシック" charset="-128"/>
              </a:rPr>
              <a:t>Máy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tính</a:t>
            </a:r>
            <a:r>
              <a:rPr lang="en-US" altLang="ja-JP" dirty="0" smtClean="0">
                <a:ea typeface="ＭＳ Ｐゴシック" charset="-128"/>
              </a:rPr>
              <a:t>&lt;</a:t>
            </a:r>
            <a:r>
              <a:rPr lang="ja-JP" altLang="en-US" dirty="0" smtClean="0">
                <a:ea typeface="ＭＳ Ｐゴシック" charset="-128"/>
              </a:rPr>
              <a:t>・</a:t>
            </a:r>
            <a:r>
              <a:rPr lang="en-US" altLang="ja-JP" dirty="0" err="1" smtClean="0">
                <a:ea typeface="ＭＳ Ｐゴシック" charset="-128"/>
              </a:rPr>
              <a:t>h1</a:t>
            </a:r>
            <a:r>
              <a:rPr lang="en-US" altLang="ja-JP" dirty="0" smtClean="0">
                <a:ea typeface="ＭＳ Ｐゴシック" charset="-128"/>
              </a:rPr>
              <a:t>&gt;</a:t>
            </a:r>
          </a:p>
          <a:p>
            <a:r>
              <a:rPr lang="en-US" altLang="ja-JP" dirty="0" smtClean="0">
                <a:ea typeface="ＭＳ Ｐゴシック" charset="-128"/>
              </a:rPr>
              <a:t>&lt;a class=“</a:t>
            </a:r>
            <a:r>
              <a:rPr lang="en-US" altLang="ja-JP" dirty="0" err="1" smtClean="0">
                <a:ea typeface="ＭＳ Ｐゴシック" charset="-128"/>
              </a:rPr>
              <a:t>TenSanPham</a:t>
            </a:r>
            <a:r>
              <a:rPr lang="en-US" altLang="ja-JP" dirty="0" smtClean="0">
                <a:ea typeface="ＭＳ Ｐゴシック" charset="-128"/>
              </a:rPr>
              <a:t>” </a:t>
            </a:r>
            <a:r>
              <a:rPr lang="en-US" altLang="ja-JP" dirty="0" err="1" smtClean="0">
                <a:ea typeface="ＭＳ Ｐゴシック" charset="-128"/>
              </a:rPr>
              <a:t>href</a:t>
            </a:r>
            <a:r>
              <a:rPr lang="en-US" altLang="ja-JP" dirty="0" smtClean="0">
                <a:ea typeface="ＭＳ Ｐゴシック" charset="-128"/>
              </a:rPr>
              <a:t>=“#”&gt;</a:t>
            </a:r>
            <a:r>
              <a:rPr lang="en-US" altLang="ja-JP" dirty="0" err="1" smtClean="0">
                <a:ea typeface="ＭＳ Ｐゴシック" charset="-128"/>
              </a:rPr>
              <a:t>Máy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tính</a:t>
            </a:r>
            <a:r>
              <a:rPr lang="en-US" altLang="ja-JP" dirty="0" smtClean="0">
                <a:ea typeface="ＭＳ Ｐゴシック" charset="-128"/>
              </a:rPr>
              <a:t>&lt;/a&gt;</a:t>
            </a:r>
          </a:p>
          <a:p>
            <a:r>
              <a:rPr lang="en-US" altLang="ja-JP" dirty="0" smtClean="0">
                <a:ea typeface="ＭＳ Ｐゴシック" charset="-128"/>
              </a:rPr>
              <a:t>&lt;div class=“</a:t>
            </a:r>
            <a:r>
              <a:rPr lang="en-US" altLang="ja-JP" dirty="0" err="1" smtClean="0">
                <a:ea typeface="ＭＳ Ｐゴシック" charset="-128"/>
              </a:rPr>
              <a:t>TenSanPham</a:t>
            </a:r>
            <a:r>
              <a:rPr lang="en-US" altLang="ja-JP" dirty="0" smtClean="0">
                <a:ea typeface="ＭＳ Ｐゴシック" charset="-128"/>
              </a:rPr>
              <a:t>”&gt;</a:t>
            </a:r>
            <a:r>
              <a:rPr lang="en-US" altLang="ja-JP" dirty="0" err="1" smtClean="0">
                <a:ea typeface="ＭＳ Ｐゴシック" charset="-128"/>
              </a:rPr>
              <a:t>Máy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tính</a:t>
            </a:r>
            <a:r>
              <a:rPr lang="en-US" altLang="ja-JP" dirty="0" smtClean="0">
                <a:ea typeface="ＭＳ Ｐゴシック" charset="-128"/>
              </a:rPr>
              <a:t>&lt;/div&gt;</a:t>
            </a:r>
          </a:p>
          <a:p>
            <a:endParaRPr lang="en-US" altLang="ja-JP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7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vi-VN" altLang="ja-JP" dirty="0" smtClean="0"/>
              <a:t>Đối tượng cụ thể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smtClean="0">
                <a:ea typeface="ＭＳ Ｐゴシック" charset="-128"/>
              </a:rPr>
              <a:t>#sanpham1{</a:t>
            </a:r>
            <a:r>
              <a:rPr lang="en-US" altLang="ja-JP" dirty="0" err="1" smtClean="0">
                <a:ea typeface="ＭＳ Ｐゴシック" charset="-128"/>
              </a:rPr>
              <a:t>thuoc-tinh</a:t>
            </a:r>
            <a:r>
              <a:rPr lang="en-US" altLang="ja-JP" dirty="0" smtClean="0">
                <a:ea typeface="ＭＳ Ｐゴシック" charset="-128"/>
              </a:rPr>
              <a:t>;}</a:t>
            </a:r>
          </a:p>
          <a:p>
            <a:r>
              <a:rPr lang="en-US" altLang="ja-JP" dirty="0" err="1" smtClean="0">
                <a:ea typeface="ＭＳ Ｐゴシック" charset="-128"/>
              </a:rPr>
              <a:t>Chỉ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ảnh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hưởng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đến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một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khối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cụ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thể</a:t>
            </a:r>
            <a:endParaRPr lang="en-US" altLang="ja-JP" dirty="0" smtClean="0">
              <a:ea typeface="ＭＳ Ｐゴシック" charset="-128"/>
            </a:endParaRPr>
          </a:p>
          <a:p>
            <a:r>
              <a:rPr lang="en-US" altLang="ja-JP" dirty="0" err="1" smtClean="0">
                <a:ea typeface="ＭＳ Ｐゴシック" charset="-128"/>
              </a:rPr>
              <a:t>Ví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dụ</a:t>
            </a:r>
            <a:endParaRPr lang="en-US" altLang="ja-JP" dirty="0" smtClean="0">
              <a:ea typeface="ＭＳ Ｐゴシック" charset="-128"/>
            </a:endParaRPr>
          </a:p>
          <a:p>
            <a:r>
              <a:rPr lang="en-US" altLang="ja-JP" dirty="0" smtClean="0">
                <a:ea typeface="ＭＳ Ｐゴシック" charset="-128"/>
              </a:rPr>
              <a:t>&lt;div id=”sanpham1”&gt;&lt;div&gt;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8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vi-VN" altLang="ja-JP" dirty="0" smtClean="0">
                <a:ea typeface="ＭＳ Ｐゴシック" charset="-128"/>
              </a:rPr>
              <a:t>Cách viết CSS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altLang="ja-JP" dirty="0" err="1" smtClean="0">
                <a:ea typeface="ＭＳ Ｐゴシック" charset="-128"/>
              </a:rPr>
              <a:t>Viết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trong</a:t>
            </a:r>
            <a:r>
              <a:rPr lang="en-US" altLang="ja-JP" dirty="0" smtClean="0">
                <a:ea typeface="ＭＳ Ｐゴシック" charset="-128"/>
              </a:rPr>
              <a:t> file html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&lt;style&gt;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		 .big{font-</a:t>
            </a:r>
            <a:r>
              <a:rPr lang="en-US" altLang="ja-JP" dirty="0" err="1" smtClean="0">
                <a:ea typeface="ＭＳ Ｐゴシック" charset="-128"/>
              </a:rPr>
              <a:t>size:100px;color:red</a:t>
            </a:r>
            <a:r>
              <a:rPr lang="en-US" altLang="ja-JP" dirty="0" smtClean="0">
                <a:ea typeface="ＭＳ Ｐゴシック" charset="-128"/>
              </a:rPr>
              <a:t>;}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	&lt;/style&gt;</a:t>
            </a:r>
          </a:p>
          <a:p>
            <a:r>
              <a:rPr lang="en-US" altLang="ja-JP" dirty="0" err="1" smtClean="0">
                <a:ea typeface="ＭＳ Ｐゴシック" charset="-128"/>
              </a:rPr>
              <a:t>Tạo</a:t>
            </a:r>
            <a:r>
              <a:rPr lang="en-US" altLang="ja-JP" dirty="0" smtClean="0">
                <a:ea typeface="ＭＳ Ｐゴシック" charset="-128"/>
              </a:rPr>
              <a:t> file </a:t>
            </a:r>
            <a:r>
              <a:rPr lang="en-US" altLang="ja-JP" dirty="0" err="1" smtClean="0">
                <a:ea typeface="ＭＳ Ｐゴシック" charset="-128"/>
              </a:rPr>
              <a:t>riêng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biệt</a:t>
            </a:r>
            <a:endParaRPr lang="en-US" altLang="ja-JP" dirty="0" smtClean="0">
              <a:ea typeface="ＭＳ Ｐゴシック" charset="-128"/>
            </a:endParaRPr>
          </a:p>
          <a:p>
            <a:pPr lvl="1"/>
            <a:r>
              <a:rPr lang="en-US" altLang="ja-JP" dirty="0" smtClean="0">
                <a:ea typeface="ＭＳ Ｐゴシック" charset="-128"/>
              </a:rPr>
              <a:t>&lt;link </a:t>
            </a:r>
            <a:r>
              <a:rPr lang="en-US" altLang="ja-JP" dirty="0" err="1" smtClean="0">
                <a:ea typeface="ＭＳ Ｐゴシック" charset="-128"/>
              </a:rPr>
              <a:t>href</a:t>
            </a:r>
            <a:r>
              <a:rPr lang="en-US" altLang="ja-JP" dirty="0" smtClean="0">
                <a:ea typeface="ＭＳ Ｐゴシック" charset="-128"/>
              </a:rPr>
              <a:t>=“</a:t>
            </a:r>
            <a:r>
              <a:rPr lang="en-US" altLang="ja-JP" dirty="0" err="1" smtClean="0">
                <a:ea typeface="ＭＳ Ｐゴシック" charset="-128"/>
              </a:rPr>
              <a:t>style.css</a:t>
            </a:r>
            <a:r>
              <a:rPr lang="en-US" altLang="ja-JP" dirty="0" smtClean="0">
                <a:ea typeface="ＭＳ Ｐゴシック" charset="-128"/>
              </a:rPr>
              <a:t>" </a:t>
            </a:r>
            <a:r>
              <a:rPr lang="en-US" altLang="ja-JP" dirty="0" err="1" smtClean="0">
                <a:ea typeface="ＭＳ Ｐゴシック" charset="-128"/>
              </a:rPr>
              <a:t>rel</a:t>
            </a:r>
            <a:r>
              <a:rPr lang="en-US" altLang="ja-JP" dirty="0" smtClean="0">
                <a:ea typeface="ＭＳ Ｐゴシック" charset="-128"/>
              </a:rPr>
              <a:t>="</a:t>
            </a:r>
            <a:r>
              <a:rPr lang="en-US" altLang="ja-JP" dirty="0" err="1" smtClean="0">
                <a:ea typeface="ＭＳ Ｐゴシック" charset="-128"/>
              </a:rPr>
              <a:t>stylesheet</a:t>
            </a:r>
            <a:r>
              <a:rPr lang="en-US" altLang="ja-JP" dirty="0" smtClean="0">
                <a:ea typeface="ＭＳ Ｐゴシック" charset="-128"/>
              </a:rPr>
              <a:t>"&gt;</a:t>
            </a:r>
          </a:p>
          <a:p>
            <a:pPr lvl="1"/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E051-7E0C-48BA-BED8-887A15C2A735}" type="slidenum">
              <a:rPr lang="en-US" altLang="ja-JP" smtClean="0"/>
              <a:pPr/>
              <a:t>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243638"/>
            <a:ext cx="8001056" cy="457200"/>
          </a:xfrm>
        </p:spPr>
        <p:txBody>
          <a:bodyPr/>
          <a:lstStyle/>
          <a:p>
            <a:pPr algn="l"/>
            <a:r>
              <a:rPr lang="en-US" altLang="ja-JP" dirty="0" err="1" smtClean="0"/>
              <a:t>Phạm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- phtcong@gmail.com</a:t>
            </a:r>
            <a:endParaRPr lang="en-US" altLang="ja-JP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402</TotalTime>
  <Words>430</Words>
  <Application>Microsoft Office PowerPoint</Application>
  <PresentationFormat>On-screen Show (4:3)</PresentationFormat>
  <Paragraphs>118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Staff training presentation</vt:lpstr>
      <vt:lpstr>CSS</vt:lpstr>
      <vt:lpstr>Mục đích </vt:lpstr>
      <vt:lpstr>Nội dung </vt:lpstr>
      <vt:lpstr>Khái niệm CSS </vt:lpstr>
      <vt:lpstr>Cách viết CSS</vt:lpstr>
      <vt:lpstr>Lớp đối tượng </vt:lpstr>
      <vt:lpstr>Cách dùng lớp </vt:lpstr>
      <vt:lpstr>Đối tượng cụ thể</vt:lpstr>
      <vt:lpstr>Cách viết CSS</vt:lpstr>
      <vt:lpstr>Một số ví dụ CSS</vt:lpstr>
      <vt:lpstr>So sánh </vt:lpstr>
      <vt:lpstr>Một số mẫu hay gặp </vt:lpstr>
      <vt:lpstr>Thảo luận </vt:lpstr>
      <vt:lpstr>Thảo luận </vt:lpstr>
      <vt:lpstr>Thảo luận </vt:lpstr>
      <vt:lpstr>Thảo luận </vt:lpstr>
      <vt:lpstr>Thảo luận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 Training</dc:title>
  <dc:creator>USER</dc:creator>
  <cp:lastModifiedBy>PHAM TRI CONG</cp:lastModifiedBy>
  <cp:revision>103</cp:revision>
  <dcterms:created xsi:type="dcterms:W3CDTF">2010-03-27T15:03:59Z</dcterms:created>
  <dcterms:modified xsi:type="dcterms:W3CDTF">2010-09-29T01:50:06Z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TC010130221033</vt:lpwstr>
  </property>
</Properties>
</file>