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48"/>
  </p:notesMasterIdLst>
  <p:handoutMasterIdLst>
    <p:handoutMasterId r:id="rId49"/>
  </p:handoutMasterIdLst>
  <p:sldIdLst>
    <p:sldId id="257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308" r:id="rId11"/>
    <p:sldId id="309" r:id="rId12"/>
    <p:sldId id="310" r:id="rId13"/>
    <p:sldId id="319" r:id="rId14"/>
    <p:sldId id="287" r:id="rId15"/>
    <p:sldId id="288" r:id="rId16"/>
    <p:sldId id="289" r:id="rId17"/>
    <p:sldId id="290" r:id="rId18"/>
    <p:sldId id="291" r:id="rId19"/>
    <p:sldId id="321" r:id="rId20"/>
    <p:sldId id="292" r:id="rId21"/>
    <p:sldId id="293" r:id="rId22"/>
    <p:sldId id="294" r:id="rId23"/>
    <p:sldId id="315" r:id="rId24"/>
    <p:sldId id="295" r:id="rId25"/>
    <p:sldId id="296" r:id="rId26"/>
    <p:sldId id="316" r:id="rId27"/>
    <p:sldId id="317" r:id="rId28"/>
    <p:sldId id="318" r:id="rId29"/>
    <p:sldId id="297" r:id="rId30"/>
    <p:sldId id="298" r:id="rId31"/>
    <p:sldId id="299" r:id="rId32"/>
    <p:sldId id="300" r:id="rId33"/>
    <p:sldId id="322" r:id="rId34"/>
    <p:sldId id="324" r:id="rId35"/>
    <p:sldId id="311" r:id="rId36"/>
    <p:sldId id="312" r:id="rId37"/>
    <p:sldId id="314" r:id="rId38"/>
    <p:sldId id="313" r:id="rId39"/>
    <p:sldId id="301" r:id="rId40"/>
    <p:sldId id="302" r:id="rId41"/>
    <p:sldId id="303" r:id="rId42"/>
    <p:sldId id="304" r:id="rId43"/>
    <p:sldId id="320" r:id="rId44"/>
    <p:sldId id="305" r:id="rId45"/>
    <p:sldId id="306" r:id="rId46"/>
    <p:sldId id="307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>
      <p:cViewPr>
        <p:scale>
          <a:sx n="66" d="100"/>
          <a:sy n="66" d="100"/>
        </p:scale>
        <p:origin x="-912" y="-27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Project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Project Management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Software Specification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906C9E11-BA7B-432C-B7A4-53BE7A69AFFB}">
      <dgm:prSet/>
      <dgm:spPr/>
      <dgm:t>
        <a:bodyPr/>
        <a:lstStyle/>
        <a:p>
          <a:pPr rtl="0"/>
          <a:r>
            <a:rPr lang="en-US" dirty="0" smtClean="0"/>
            <a:t>4. Software Design</a:t>
          </a:r>
          <a:endParaRPr lang="en-US" dirty="0"/>
        </a:p>
      </dgm:t>
    </dgm:pt>
    <dgm:pt modelId="{B8FF7605-30E4-44ED-AD8D-9251C53D8319}" type="parTrans" cxnId="{927DDAA5-B523-462E-8C40-66B38E17F843}">
      <dgm:prSet/>
      <dgm:spPr/>
      <dgm:t>
        <a:bodyPr/>
        <a:lstStyle/>
        <a:p>
          <a:endParaRPr lang="en-US"/>
        </a:p>
      </dgm:t>
    </dgm:pt>
    <dgm:pt modelId="{2CEA88BA-F56F-406D-9997-F1BEAC5BCF0A}" type="sibTrans" cxnId="{927DDAA5-B523-462E-8C40-66B38E17F843}">
      <dgm:prSet/>
      <dgm:spPr/>
      <dgm:t>
        <a:bodyPr/>
        <a:lstStyle/>
        <a:p>
          <a:endParaRPr lang="en-US"/>
        </a:p>
      </dgm:t>
    </dgm:pt>
    <dgm:pt modelId="{D82DF3B4-DAF6-4855-87E3-C5771D090D9E}">
      <dgm:prSet/>
      <dgm:spPr/>
      <dgm:t>
        <a:bodyPr/>
        <a:lstStyle/>
        <a:p>
          <a:pPr rtl="0"/>
          <a:r>
            <a:rPr lang="en-US" dirty="0" smtClean="0"/>
            <a:t>5. Testing</a:t>
          </a:r>
          <a:endParaRPr lang="en-US" dirty="0"/>
        </a:p>
      </dgm:t>
    </dgm:pt>
    <dgm:pt modelId="{72270306-9480-4140-AEC3-A33F3F5B82F5}" type="parTrans" cxnId="{3ED06374-CCAA-4735-BD6B-709C4C36F7A2}">
      <dgm:prSet/>
      <dgm:spPr/>
      <dgm:t>
        <a:bodyPr/>
        <a:lstStyle/>
        <a:p>
          <a:endParaRPr lang="en-US"/>
        </a:p>
      </dgm:t>
    </dgm:pt>
    <dgm:pt modelId="{D41AC0D1-A46C-4BBB-981A-216E5C4C2833}" type="sibTrans" cxnId="{3ED06374-CCAA-4735-BD6B-709C4C36F7A2}">
      <dgm:prSet/>
      <dgm:spPr/>
      <dgm:t>
        <a:bodyPr/>
        <a:lstStyle/>
        <a:p>
          <a:endParaRPr lang="en-US"/>
        </a:p>
      </dgm:t>
    </dgm:pt>
    <dgm:pt modelId="{7C3A2391-E28B-4C87-A713-97E7F86549B1}">
      <dgm:prSet/>
      <dgm:spPr/>
      <dgm:t>
        <a:bodyPr/>
        <a:lstStyle/>
        <a:p>
          <a:pPr rtl="0"/>
          <a:r>
            <a:rPr lang="en-US" dirty="0" smtClean="0"/>
            <a:t>6. Project Result</a:t>
          </a:r>
          <a:endParaRPr lang="en-US" dirty="0"/>
        </a:p>
      </dgm:t>
    </dgm:pt>
    <dgm:pt modelId="{99A50E3D-8E01-447A-A7C4-4EB7DBE7FCBB}" type="parTrans" cxnId="{13ED8CDA-2000-4F97-821E-82CE74D87AB5}">
      <dgm:prSet/>
      <dgm:spPr/>
      <dgm:t>
        <a:bodyPr/>
        <a:lstStyle/>
        <a:p>
          <a:endParaRPr lang="en-US"/>
        </a:p>
      </dgm:t>
    </dgm:pt>
    <dgm:pt modelId="{C4771C55-33C9-4FEB-97A5-16889DC4DA79}" type="sibTrans" cxnId="{13ED8CDA-2000-4F97-821E-82CE74D87AB5}">
      <dgm:prSet/>
      <dgm:spPr/>
      <dgm:t>
        <a:bodyPr/>
        <a:lstStyle/>
        <a:p>
          <a:endParaRPr lang="en-US"/>
        </a:p>
      </dgm:t>
    </dgm:pt>
    <dgm:pt modelId="{6FBE8652-FC19-4334-A7AC-7EEFC56FD4A0}">
      <dgm:prSet/>
      <dgm:spPr/>
      <dgm:t>
        <a:bodyPr/>
        <a:lstStyle/>
        <a:p>
          <a:pPr rtl="0"/>
          <a:r>
            <a:rPr lang="en-US" dirty="0" smtClean="0"/>
            <a:t>7. Demo</a:t>
          </a:r>
          <a:endParaRPr lang="en-US" dirty="0"/>
        </a:p>
      </dgm:t>
    </dgm:pt>
    <dgm:pt modelId="{8D12D43C-BAE4-4FD9-8AF5-CC4B57C21633}" type="parTrans" cxnId="{E51FBD2A-A382-497F-82E5-25377D0CD161}">
      <dgm:prSet/>
      <dgm:spPr/>
      <dgm:t>
        <a:bodyPr/>
        <a:lstStyle/>
        <a:p>
          <a:endParaRPr lang="en-US"/>
        </a:p>
      </dgm:t>
    </dgm:pt>
    <dgm:pt modelId="{22585129-F4B7-43DB-9532-749E29F99116}" type="sibTrans" cxnId="{E51FBD2A-A382-497F-82E5-25377D0CD161}">
      <dgm:prSet/>
      <dgm:spPr/>
      <dgm:t>
        <a:bodyPr/>
        <a:lstStyle/>
        <a:p>
          <a:endParaRPr lang="en-US"/>
        </a:p>
      </dgm:t>
    </dgm:pt>
    <dgm:pt modelId="{43EF11AF-4AA0-43C1-8D59-C8E1182FA689}" type="pres">
      <dgm:prSet presAssocID="{6539D817-A9A6-49AC-91C3-9A9029A1C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564773-7313-48E0-A4C5-44FF964D5D59}" type="pres">
      <dgm:prSet presAssocID="{785A8E3F-6673-43E5-BA9F-91131A0B389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AC047-1D30-4950-9BC2-F9FCCE4688AF}" type="pres">
      <dgm:prSet presAssocID="{AAB13DBF-F1C2-4C94-AED4-855794292BE7}" presName="spacer" presStyleCnt="0"/>
      <dgm:spPr/>
      <dgm:t>
        <a:bodyPr/>
        <a:lstStyle/>
        <a:p>
          <a:endParaRPr lang="en-US"/>
        </a:p>
      </dgm:t>
    </dgm:pt>
    <dgm:pt modelId="{9198B5F6-9445-48CB-A014-0968B8AA55ED}" type="pres">
      <dgm:prSet presAssocID="{097EB09C-0AF0-4859-A474-9B9C49B2ACC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F91C8-52F5-48E3-9B6F-43548DDBEAD3}" type="pres">
      <dgm:prSet presAssocID="{0D912E23-6E9F-4806-B377-932E51F88C0C}" presName="spacer" presStyleCnt="0"/>
      <dgm:spPr/>
      <dgm:t>
        <a:bodyPr/>
        <a:lstStyle/>
        <a:p>
          <a:endParaRPr lang="en-US"/>
        </a:p>
      </dgm:t>
    </dgm:pt>
    <dgm:pt modelId="{5DC8CBC4-9BF2-472C-8C89-43762FCE0C16}" type="pres">
      <dgm:prSet presAssocID="{6F9E0A9E-688B-4927-90CF-25E0B6D31A9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980FA-879B-4C2B-9D04-5B09FB1E79A1}" type="pres">
      <dgm:prSet presAssocID="{57A51631-0F8F-4766-9727-EF98EA25EA0E}" presName="spacer" presStyleCnt="0"/>
      <dgm:spPr/>
      <dgm:t>
        <a:bodyPr/>
        <a:lstStyle/>
        <a:p>
          <a:endParaRPr lang="en-US"/>
        </a:p>
      </dgm:t>
    </dgm:pt>
    <dgm:pt modelId="{26DBAF15-0FD9-418C-B076-A1285F020E3F}" type="pres">
      <dgm:prSet presAssocID="{906C9E11-BA7B-432C-B7A4-53BE7A69AF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FEAC9-4823-4327-9051-E4EE128A760A}" type="pres">
      <dgm:prSet presAssocID="{2CEA88BA-F56F-406D-9997-F1BEAC5BCF0A}" presName="spacer" presStyleCnt="0"/>
      <dgm:spPr/>
      <dgm:t>
        <a:bodyPr/>
        <a:lstStyle/>
        <a:p>
          <a:endParaRPr lang="en-US"/>
        </a:p>
      </dgm:t>
    </dgm:pt>
    <dgm:pt modelId="{897A0263-CBC3-4597-9D77-EDDFC334D6FF}" type="pres">
      <dgm:prSet presAssocID="{D82DF3B4-DAF6-4855-87E3-C5771D090D9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BA34A-D8A8-47B9-965E-B687C9F99709}" type="pres">
      <dgm:prSet presAssocID="{D41AC0D1-A46C-4BBB-981A-216E5C4C2833}" presName="spacer" presStyleCnt="0"/>
      <dgm:spPr/>
      <dgm:t>
        <a:bodyPr/>
        <a:lstStyle/>
        <a:p>
          <a:endParaRPr lang="en-US"/>
        </a:p>
      </dgm:t>
    </dgm:pt>
    <dgm:pt modelId="{A1269872-9DE3-4CD6-8140-6C922C99C977}" type="pres">
      <dgm:prSet presAssocID="{7C3A2391-E28B-4C87-A713-97E7F86549B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09219-7D86-4C23-A345-BCDBBC58F099}" type="pres">
      <dgm:prSet presAssocID="{C4771C55-33C9-4FEB-97A5-16889DC4DA79}" presName="spacer" presStyleCnt="0"/>
      <dgm:spPr/>
      <dgm:t>
        <a:bodyPr/>
        <a:lstStyle/>
        <a:p>
          <a:endParaRPr lang="en-US"/>
        </a:p>
      </dgm:t>
    </dgm:pt>
    <dgm:pt modelId="{99B54D94-0A6D-4C6F-82A7-06E98D7FCE18}" type="pres">
      <dgm:prSet presAssocID="{6FBE8652-FC19-4334-A7AC-7EEFC56FD4A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71413-2E2C-473C-B121-7928311E4DB1}" type="presOf" srcId="{6539D817-A9A6-49AC-91C3-9A9029A1C922}" destId="{43EF11AF-4AA0-43C1-8D59-C8E1182FA689}" srcOrd="0" destOrd="0" presId="urn:microsoft.com/office/officeart/2005/8/layout/vList2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3ED8CDA-2000-4F97-821E-82CE74D87AB5}" srcId="{6539D817-A9A6-49AC-91C3-9A9029A1C922}" destId="{7C3A2391-E28B-4C87-A713-97E7F86549B1}" srcOrd="5" destOrd="0" parTransId="{99A50E3D-8E01-447A-A7C4-4EB7DBE7FCBB}" sibTransId="{C4771C55-33C9-4FEB-97A5-16889DC4DA79}"/>
    <dgm:cxn modelId="{AA3001B8-A6AB-4CB6-AB79-247247243E1C}" type="presOf" srcId="{7C3A2391-E28B-4C87-A713-97E7F86549B1}" destId="{A1269872-9DE3-4CD6-8140-6C922C99C977}" srcOrd="0" destOrd="0" presId="urn:microsoft.com/office/officeart/2005/8/layout/vList2"/>
    <dgm:cxn modelId="{927DDAA5-B523-462E-8C40-66B38E17F843}" srcId="{6539D817-A9A6-49AC-91C3-9A9029A1C922}" destId="{906C9E11-BA7B-432C-B7A4-53BE7A69AFFB}" srcOrd="3" destOrd="0" parTransId="{B8FF7605-30E4-44ED-AD8D-9251C53D8319}" sibTransId="{2CEA88BA-F56F-406D-9997-F1BEAC5BCF0A}"/>
    <dgm:cxn modelId="{0EBFC507-F8C7-4C49-9C05-C5FE95E52007}" type="presOf" srcId="{6FBE8652-FC19-4334-A7AC-7EEFC56FD4A0}" destId="{99B54D94-0A6D-4C6F-82A7-06E98D7FCE18}" srcOrd="0" destOrd="0" presId="urn:microsoft.com/office/officeart/2005/8/layout/vList2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C537EDD7-BA99-4555-8CA9-A549B779A721}" type="presOf" srcId="{6F9E0A9E-688B-4927-90CF-25E0B6D31A91}" destId="{5DC8CBC4-9BF2-472C-8C89-43762FCE0C16}" srcOrd="0" destOrd="0" presId="urn:microsoft.com/office/officeart/2005/8/layout/vList2"/>
    <dgm:cxn modelId="{E51FBD2A-A382-497F-82E5-25377D0CD161}" srcId="{6539D817-A9A6-49AC-91C3-9A9029A1C922}" destId="{6FBE8652-FC19-4334-A7AC-7EEFC56FD4A0}" srcOrd="6" destOrd="0" parTransId="{8D12D43C-BAE4-4FD9-8AF5-CC4B57C21633}" sibTransId="{22585129-F4B7-43DB-9532-749E29F99116}"/>
    <dgm:cxn modelId="{6618805E-9B24-4B82-93C6-0C7899BCAB38}" type="presOf" srcId="{906C9E11-BA7B-432C-B7A4-53BE7A69AFFB}" destId="{26DBAF15-0FD9-418C-B076-A1285F020E3F}" srcOrd="0" destOrd="0" presId="urn:microsoft.com/office/officeart/2005/8/layout/vList2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9B8D2D10-EA76-4EAF-A1C7-E810AF0B90CC}" type="presOf" srcId="{097EB09C-0AF0-4859-A474-9B9C49B2ACCC}" destId="{9198B5F6-9445-48CB-A014-0968B8AA55ED}" srcOrd="0" destOrd="0" presId="urn:microsoft.com/office/officeart/2005/8/layout/vList2"/>
    <dgm:cxn modelId="{841413B4-9C42-47C2-B04D-34F9FE83BEE3}" type="presOf" srcId="{785A8E3F-6673-43E5-BA9F-91131A0B389E}" destId="{6E564773-7313-48E0-A4C5-44FF964D5D59}" srcOrd="0" destOrd="0" presId="urn:microsoft.com/office/officeart/2005/8/layout/vList2"/>
    <dgm:cxn modelId="{0112DFC1-DA7B-4CE8-AA2A-E349623E1C3C}" type="presOf" srcId="{D82DF3B4-DAF6-4855-87E3-C5771D090D9E}" destId="{897A0263-CBC3-4597-9D77-EDDFC334D6FF}" srcOrd="0" destOrd="0" presId="urn:microsoft.com/office/officeart/2005/8/layout/vList2"/>
    <dgm:cxn modelId="{3ED06374-CCAA-4735-BD6B-709C4C36F7A2}" srcId="{6539D817-A9A6-49AC-91C3-9A9029A1C922}" destId="{D82DF3B4-DAF6-4855-87E3-C5771D090D9E}" srcOrd="4" destOrd="0" parTransId="{72270306-9480-4140-AEC3-A33F3F5B82F5}" sibTransId="{D41AC0D1-A46C-4BBB-981A-216E5C4C2833}"/>
    <dgm:cxn modelId="{5FE1B998-BA1B-42FE-B576-0AAD9E872041}" type="presParOf" srcId="{43EF11AF-4AA0-43C1-8D59-C8E1182FA689}" destId="{6E564773-7313-48E0-A4C5-44FF964D5D59}" srcOrd="0" destOrd="0" presId="urn:microsoft.com/office/officeart/2005/8/layout/vList2"/>
    <dgm:cxn modelId="{0A680794-ABCD-421B-BBC8-A5054B4B7BDF}" type="presParOf" srcId="{43EF11AF-4AA0-43C1-8D59-C8E1182FA689}" destId="{F3AAC047-1D30-4950-9BC2-F9FCCE4688AF}" srcOrd="1" destOrd="0" presId="urn:microsoft.com/office/officeart/2005/8/layout/vList2"/>
    <dgm:cxn modelId="{2448AEDD-D112-4E12-97CD-3818B26E355B}" type="presParOf" srcId="{43EF11AF-4AA0-43C1-8D59-C8E1182FA689}" destId="{9198B5F6-9445-48CB-A014-0968B8AA55ED}" srcOrd="2" destOrd="0" presId="urn:microsoft.com/office/officeart/2005/8/layout/vList2"/>
    <dgm:cxn modelId="{BE7ED090-D95F-4BF7-A218-254C70A29233}" type="presParOf" srcId="{43EF11AF-4AA0-43C1-8D59-C8E1182FA689}" destId="{5B8F91C8-52F5-48E3-9B6F-43548DDBEAD3}" srcOrd="3" destOrd="0" presId="urn:microsoft.com/office/officeart/2005/8/layout/vList2"/>
    <dgm:cxn modelId="{F2E5F7AC-D1A0-440F-8F27-304CBBBEB2C8}" type="presParOf" srcId="{43EF11AF-4AA0-43C1-8D59-C8E1182FA689}" destId="{5DC8CBC4-9BF2-472C-8C89-43762FCE0C16}" srcOrd="4" destOrd="0" presId="urn:microsoft.com/office/officeart/2005/8/layout/vList2"/>
    <dgm:cxn modelId="{ECA0594C-BEAE-4100-851E-72A7AE5D601A}" type="presParOf" srcId="{43EF11AF-4AA0-43C1-8D59-C8E1182FA689}" destId="{3A7980FA-879B-4C2B-9D04-5B09FB1E79A1}" srcOrd="5" destOrd="0" presId="urn:microsoft.com/office/officeart/2005/8/layout/vList2"/>
    <dgm:cxn modelId="{74D5BA82-FA73-4C2D-9241-E6742032A84F}" type="presParOf" srcId="{43EF11AF-4AA0-43C1-8D59-C8E1182FA689}" destId="{26DBAF15-0FD9-418C-B076-A1285F020E3F}" srcOrd="6" destOrd="0" presId="urn:microsoft.com/office/officeart/2005/8/layout/vList2"/>
    <dgm:cxn modelId="{DF42B881-EDC9-48C2-B17A-73B8F7EFCF3C}" type="presParOf" srcId="{43EF11AF-4AA0-43C1-8D59-C8E1182FA689}" destId="{DC4FEAC9-4823-4327-9051-E4EE128A760A}" srcOrd="7" destOrd="0" presId="urn:microsoft.com/office/officeart/2005/8/layout/vList2"/>
    <dgm:cxn modelId="{4B6A8F38-3A8C-4C9B-809D-FDDA8510A5BD}" type="presParOf" srcId="{43EF11AF-4AA0-43C1-8D59-C8E1182FA689}" destId="{897A0263-CBC3-4597-9D77-EDDFC334D6FF}" srcOrd="8" destOrd="0" presId="urn:microsoft.com/office/officeart/2005/8/layout/vList2"/>
    <dgm:cxn modelId="{CD0BEB54-8F0A-4DBB-9C1E-F831C92D800E}" type="presParOf" srcId="{43EF11AF-4AA0-43C1-8D59-C8E1182FA689}" destId="{BA1BA34A-D8A8-47B9-965E-B687C9F99709}" srcOrd="9" destOrd="0" presId="urn:microsoft.com/office/officeart/2005/8/layout/vList2"/>
    <dgm:cxn modelId="{D7033314-C9C0-45E4-B9A5-35E57012F3F3}" type="presParOf" srcId="{43EF11AF-4AA0-43C1-8D59-C8E1182FA689}" destId="{A1269872-9DE3-4CD6-8140-6C922C99C977}" srcOrd="10" destOrd="0" presId="urn:microsoft.com/office/officeart/2005/8/layout/vList2"/>
    <dgm:cxn modelId="{FCDE9744-1AD8-481B-AEBC-27E0B5B2F37F}" type="presParOf" srcId="{43EF11AF-4AA0-43C1-8D59-C8E1182FA689}" destId="{6F809219-7D86-4C23-A345-BCDBBC58F099}" srcOrd="11" destOrd="0" presId="urn:microsoft.com/office/officeart/2005/8/layout/vList2"/>
    <dgm:cxn modelId="{D02D59FC-C747-4F7E-B180-F36B2DFC254D}" type="presParOf" srcId="{43EF11AF-4AA0-43C1-8D59-C8E1182FA689}" destId="{99B54D94-0A6D-4C6F-82A7-06E98D7FCE1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1. Current Situation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097EB09C-0AF0-4859-A474-9B9C49B2ACCC}">
      <dgm:prSet/>
      <dgm:spPr/>
      <dgm:t>
        <a:bodyPr/>
        <a:lstStyle/>
        <a:p>
          <a:pPr rtl="0"/>
          <a:r>
            <a:rPr lang="en-US" dirty="0" smtClean="0"/>
            <a:t>2. Ideas</a:t>
          </a:r>
          <a:endParaRPr lang="en-US" dirty="0"/>
        </a:p>
      </dgm:t>
    </dgm:pt>
    <dgm:pt modelId="{1F89A15F-57D3-47F0-AF36-E70188A91949}" type="parTrans" cxnId="{AAFD3245-B59C-47B4-99AD-AE7F2EFFA17B}">
      <dgm:prSet/>
      <dgm:spPr/>
      <dgm:t>
        <a:bodyPr/>
        <a:lstStyle/>
        <a:p>
          <a:endParaRPr lang="en-US"/>
        </a:p>
      </dgm:t>
    </dgm:pt>
    <dgm:pt modelId="{0D912E23-6E9F-4806-B377-932E51F88C0C}" type="sibTrans" cxnId="{AAFD3245-B59C-47B4-99AD-AE7F2EFFA17B}">
      <dgm:prSet/>
      <dgm:spPr/>
      <dgm:t>
        <a:bodyPr/>
        <a:lstStyle/>
        <a:p>
          <a:endParaRPr lang="en-US"/>
        </a:p>
      </dgm:t>
    </dgm:pt>
    <dgm:pt modelId="{6F9E0A9E-688B-4927-90CF-25E0B6D31A91}">
      <dgm:prSet/>
      <dgm:spPr/>
      <dgm:t>
        <a:bodyPr/>
        <a:lstStyle/>
        <a:p>
          <a:pPr rtl="0"/>
          <a:r>
            <a:rPr lang="en-US" dirty="0" smtClean="0"/>
            <a:t>3. Solution</a:t>
          </a:r>
          <a:endParaRPr lang="en-US" dirty="0"/>
        </a:p>
      </dgm:t>
    </dgm:pt>
    <dgm:pt modelId="{5263F4F8-D3EA-4F61-AA21-5F8BF851B3EF}" type="parTrans" cxnId="{B93ECC73-A89B-45C7-87DE-3BB0C5AB0104}">
      <dgm:prSet/>
      <dgm:spPr/>
      <dgm:t>
        <a:bodyPr/>
        <a:lstStyle/>
        <a:p>
          <a:endParaRPr lang="en-US"/>
        </a:p>
      </dgm:t>
    </dgm:pt>
    <dgm:pt modelId="{57A51631-0F8F-4766-9727-EF98EA25EA0E}" type="sibTrans" cxnId="{B93ECC73-A89B-45C7-87DE-3BB0C5AB0104}">
      <dgm:prSet/>
      <dgm:spPr/>
      <dgm:t>
        <a:bodyPr/>
        <a:lstStyle/>
        <a:p>
          <a:endParaRPr lang="en-US"/>
        </a:p>
      </dgm:t>
    </dgm:pt>
    <dgm:pt modelId="{430A3A63-A972-48EB-8773-63D7DE928A18}" type="pres">
      <dgm:prSet presAssocID="{6539D817-A9A6-49AC-91C3-9A9029A1C9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0EF36-8185-4717-9656-150F712A0AB1}" type="pres">
      <dgm:prSet presAssocID="{785A8E3F-6673-43E5-BA9F-91131A0B389E}" presName="parentLin" presStyleCnt="0"/>
      <dgm:spPr/>
      <dgm:t>
        <a:bodyPr/>
        <a:lstStyle/>
        <a:p>
          <a:endParaRPr lang="en-US"/>
        </a:p>
      </dgm:t>
    </dgm:pt>
    <dgm:pt modelId="{8BC418CF-2722-48BC-95EA-627C3A89F0BA}" type="pres">
      <dgm:prSet presAssocID="{785A8E3F-6673-43E5-BA9F-91131A0B38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F92CF2-5182-430F-BB6F-7449435510D5}" type="pres">
      <dgm:prSet presAssocID="{785A8E3F-6673-43E5-BA9F-91131A0B38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BF1C-E642-429D-A461-2BB07CDAA77E}" type="pres">
      <dgm:prSet presAssocID="{785A8E3F-6673-43E5-BA9F-91131A0B389E}" presName="negativeSpace" presStyleCnt="0"/>
      <dgm:spPr/>
      <dgm:t>
        <a:bodyPr/>
        <a:lstStyle/>
        <a:p>
          <a:endParaRPr lang="en-US"/>
        </a:p>
      </dgm:t>
    </dgm:pt>
    <dgm:pt modelId="{C3D7A8F6-1907-4754-A707-67749A10ECB3}" type="pres">
      <dgm:prSet presAssocID="{785A8E3F-6673-43E5-BA9F-91131A0B389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84A33-A36D-4FB0-84DE-D9B07DE038A4}" type="pres">
      <dgm:prSet presAssocID="{AAB13DBF-F1C2-4C94-AED4-855794292BE7}" presName="spaceBetweenRectangles" presStyleCnt="0"/>
      <dgm:spPr/>
      <dgm:t>
        <a:bodyPr/>
        <a:lstStyle/>
        <a:p>
          <a:endParaRPr lang="en-US"/>
        </a:p>
      </dgm:t>
    </dgm:pt>
    <dgm:pt modelId="{2CA030D6-989F-48C0-9E21-FF9B0DFEC8A6}" type="pres">
      <dgm:prSet presAssocID="{097EB09C-0AF0-4859-A474-9B9C49B2ACCC}" presName="parentLin" presStyleCnt="0"/>
      <dgm:spPr/>
      <dgm:t>
        <a:bodyPr/>
        <a:lstStyle/>
        <a:p>
          <a:endParaRPr lang="en-US"/>
        </a:p>
      </dgm:t>
    </dgm:pt>
    <dgm:pt modelId="{12ABF195-4D05-4D0B-9EAD-6A26E526D455}" type="pres">
      <dgm:prSet presAssocID="{097EB09C-0AF0-4859-A474-9B9C49B2A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A44453B-F6FC-4E5B-AD3E-970121E9474E}" type="pres">
      <dgm:prSet presAssocID="{097EB09C-0AF0-4859-A474-9B9C49B2AC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8C5DD-4157-40EE-97AF-D83CED3F66EA}" type="pres">
      <dgm:prSet presAssocID="{097EB09C-0AF0-4859-A474-9B9C49B2ACCC}" presName="negativeSpace" presStyleCnt="0"/>
      <dgm:spPr/>
      <dgm:t>
        <a:bodyPr/>
        <a:lstStyle/>
        <a:p>
          <a:endParaRPr lang="en-US"/>
        </a:p>
      </dgm:t>
    </dgm:pt>
    <dgm:pt modelId="{A6DD93E7-7907-40EB-8CB0-DF47BC986618}" type="pres">
      <dgm:prSet presAssocID="{097EB09C-0AF0-4859-A474-9B9C49B2AC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35149-DB29-46FF-89B1-C6625E356424}" type="pres">
      <dgm:prSet presAssocID="{0D912E23-6E9F-4806-B377-932E51F88C0C}" presName="spaceBetweenRectangles" presStyleCnt="0"/>
      <dgm:spPr/>
      <dgm:t>
        <a:bodyPr/>
        <a:lstStyle/>
        <a:p>
          <a:endParaRPr lang="en-US"/>
        </a:p>
      </dgm:t>
    </dgm:pt>
    <dgm:pt modelId="{363FED62-4958-40AA-97ED-DAADA6D6CC7C}" type="pres">
      <dgm:prSet presAssocID="{6F9E0A9E-688B-4927-90CF-25E0B6D31A91}" presName="parentLin" presStyleCnt="0"/>
      <dgm:spPr/>
      <dgm:t>
        <a:bodyPr/>
        <a:lstStyle/>
        <a:p>
          <a:endParaRPr lang="en-US"/>
        </a:p>
      </dgm:t>
    </dgm:pt>
    <dgm:pt modelId="{4F8F9F7F-1465-44C6-B56A-8F14FAB56481}" type="pres">
      <dgm:prSet presAssocID="{6F9E0A9E-688B-4927-90CF-25E0B6D31A9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9AA113-67B0-4E08-BF5B-C5884242D8C0}" type="pres">
      <dgm:prSet presAssocID="{6F9E0A9E-688B-4927-90CF-25E0B6D31A9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25DBF-4D6A-4C30-A163-E2381A0F145C}" type="pres">
      <dgm:prSet presAssocID="{6F9E0A9E-688B-4927-90CF-25E0B6D31A91}" presName="negativeSpace" presStyleCnt="0"/>
      <dgm:spPr/>
      <dgm:t>
        <a:bodyPr/>
        <a:lstStyle/>
        <a:p>
          <a:endParaRPr lang="en-US"/>
        </a:p>
      </dgm:t>
    </dgm:pt>
    <dgm:pt modelId="{DB70B5C2-8501-4794-B96E-453856DBC98A}" type="pres">
      <dgm:prSet presAssocID="{6F9E0A9E-688B-4927-90CF-25E0B6D31A9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1B574EC7-A603-4FB9-BEF6-8F6DFF07312B}" type="presOf" srcId="{097EB09C-0AF0-4859-A474-9B9C49B2ACCC}" destId="{2A44453B-F6FC-4E5B-AD3E-970121E9474E}" srcOrd="1" destOrd="0" presId="urn:microsoft.com/office/officeart/2005/8/layout/list1"/>
    <dgm:cxn modelId="{BF7AAFC1-A2AE-4457-B93B-441EEDC5734A}" type="presOf" srcId="{785A8E3F-6673-43E5-BA9F-91131A0B389E}" destId="{8BC418CF-2722-48BC-95EA-627C3A89F0BA}" srcOrd="0" destOrd="0" presId="urn:microsoft.com/office/officeart/2005/8/layout/list1"/>
    <dgm:cxn modelId="{AAFD3245-B59C-47B4-99AD-AE7F2EFFA17B}" srcId="{6539D817-A9A6-49AC-91C3-9A9029A1C922}" destId="{097EB09C-0AF0-4859-A474-9B9C49B2ACCC}" srcOrd="1" destOrd="0" parTransId="{1F89A15F-57D3-47F0-AF36-E70188A91949}" sibTransId="{0D912E23-6E9F-4806-B377-932E51F88C0C}"/>
    <dgm:cxn modelId="{34DF76A7-8F62-4617-99EC-E2A014A4CCAD}" type="presOf" srcId="{6539D817-A9A6-49AC-91C3-9A9029A1C922}" destId="{430A3A63-A972-48EB-8773-63D7DE928A18}" srcOrd="0" destOrd="0" presId="urn:microsoft.com/office/officeart/2005/8/layout/list1"/>
    <dgm:cxn modelId="{85B0F892-CEF4-4C61-86E9-E48AB8572EC6}" type="presOf" srcId="{785A8E3F-6673-43E5-BA9F-91131A0B389E}" destId="{52F92CF2-5182-430F-BB6F-7449435510D5}" srcOrd="1" destOrd="0" presId="urn:microsoft.com/office/officeart/2005/8/layout/list1"/>
    <dgm:cxn modelId="{4151BFAB-945C-484F-8C1C-78EF6AFFA4E0}" type="presOf" srcId="{097EB09C-0AF0-4859-A474-9B9C49B2ACCC}" destId="{12ABF195-4D05-4D0B-9EAD-6A26E526D455}" srcOrd="0" destOrd="0" presId="urn:microsoft.com/office/officeart/2005/8/layout/list1"/>
    <dgm:cxn modelId="{B93ECC73-A89B-45C7-87DE-3BB0C5AB0104}" srcId="{6539D817-A9A6-49AC-91C3-9A9029A1C922}" destId="{6F9E0A9E-688B-4927-90CF-25E0B6D31A91}" srcOrd="2" destOrd="0" parTransId="{5263F4F8-D3EA-4F61-AA21-5F8BF851B3EF}" sibTransId="{57A51631-0F8F-4766-9727-EF98EA25EA0E}"/>
    <dgm:cxn modelId="{FEFA4377-6E2F-42DB-84D4-4CD0D996AE2A}" type="presOf" srcId="{6F9E0A9E-688B-4927-90CF-25E0B6D31A91}" destId="{CC9AA113-67B0-4E08-BF5B-C5884242D8C0}" srcOrd="1" destOrd="0" presId="urn:microsoft.com/office/officeart/2005/8/layout/list1"/>
    <dgm:cxn modelId="{E248AD08-30CB-48AA-9258-B263FFB8EC60}" type="presOf" srcId="{6F9E0A9E-688B-4927-90CF-25E0B6D31A91}" destId="{4F8F9F7F-1465-44C6-B56A-8F14FAB56481}" srcOrd="0" destOrd="0" presId="urn:microsoft.com/office/officeart/2005/8/layout/list1"/>
    <dgm:cxn modelId="{3B39C129-D0D8-4782-886E-8F631FCA016E}" type="presParOf" srcId="{430A3A63-A972-48EB-8773-63D7DE928A18}" destId="{B480EF36-8185-4717-9656-150F712A0AB1}" srcOrd="0" destOrd="0" presId="urn:microsoft.com/office/officeart/2005/8/layout/list1"/>
    <dgm:cxn modelId="{4E237A7B-F7E3-4929-9DAC-28228D7B079B}" type="presParOf" srcId="{B480EF36-8185-4717-9656-150F712A0AB1}" destId="{8BC418CF-2722-48BC-95EA-627C3A89F0BA}" srcOrd="0" destOrd="0" presId="urn:microsoft.com/office/officeart/2005/8/layout/list1"/>
    <dgm:cxn modelId="{83E35FE8-B96C-4E28-9544-542FFD9854F5}" type="presParOf" srcId="{B480EF36-8185-4717-9656-150F712A0AB1}" destId="{52F92CF2-5182-430F-BB6F-7449435510D5}" srcOrd="1" destOrd="0" presId="urn:microsoft.com/office/officeart/2005/8/layout/list1"/>
    <dgm:cxn modelId="{AF7A96EC-A3B8-418F-9EAB-8F5D56A2A4D9}" type="presParOf" srcId="{430A3A63-A972-48EB-8773-63D7DE928A18}" destId="{902FBF1C-E642-429D-A461-2BB07CDAA77E}" srcOrd="1" destOrd="0" presId="urn:microsoft.com/office/officeart/2005/8/layout/list1"/>
    <dgm:cxn modelId="{D98A41B5-DDB6-4ABA-9D95-805F5DE36723}" type="presParOf" srcId="{430A3A63-A972-48EB-8773-63D7DE928A18}" destId="{C3D7A8F6-1907-4754-A707-67749A10ECB3}" srcOrd="2" destOrd="0" presId="urn:microsoft.com/office/officeart/2005/8/layout/list1"/>
    <dgm:cxn modelId="{A8D586CC-9CC2-4431-B2A9-8822E746F9CE}" type="presParOf" srcId="{430A3A63-A972-48EB-8773-63D7DE928A18}" destId="{5E184A33-A36D-4FB0-84DE-D9B07DE038A4}" srcOrd="3" destOrd="0" presId="urn:microsoft.com/office/officeart/2005/8/layout/list1"/>
    <dgm:cxn modelId="{09D9F4CE-C3E9-4F20-8AAF-AC1C54181100}" type="presParOf" srcId="{430A3A63-A972-48EB-8773-63D7DE928A18}" destId="{2CA030D6-989F-48C0-9E21-FF9B0DFEC8A6}" srcOrd="4" destOrd="0" presId="urn:microsoft.com/office/officeart/2005/8/layout/list1"/>
    <dgm:cxn modelId="{A74DAF55-699B-44B3-BFA7-E5C2D6EB1B51}" type="presParOf" srcId="{2CA030D6-989F-48C0-9E21-FF9B0DFEC8A6}" destId="{12ABF195-4D05-4D0B-9EAD-6A26E526D455}" srcOrd="0" destOrd="0" presId="urn:microsoft.com/office/officeart/2005/8/layout/list1"/>
    <dgm:cxn modelId="{4C9945CE-225D-4D65-AEA0-0691885494B6}" type="presParOf" srcId="{2CA030D6-989F-48C0-9E21-FF9B0DFEC8A6}" destId="{2A44453B-F6FC-4E5B-AD3E-970121E9474E}" srcOrd="1" destOrd="0" presId="urn:microsoft.com/office/officeart/2005/8/layout/list1"/>
    <dgm:cxn modelId="{67C46A11-7A5F-42FC-B685-3B4C47028318}" type="presParOf" srcId="{430A3A63-A972-48EB-8773-63D7DE928A18}" destId="{0BE8C5DD-4157-40EE-97AF-D83CED3F66EA}" srcOrd="5" destOrd="0" presId="urn:microsoft.com/office/officeart/2005/8/layout/list1"/>
    <dgm:cxn modelId="{2639CB28-4E05-438A-80A0-153C62516171}" type="presParOf" srcId="{430A3A63-A972-48EB-8773-63D7DE928A18}" destId="{A6DD93E7-7907-40EB-8CB0-DF47BC986618}" srcOrd="6" destOrd="0" presId="urn:microsoft.com/office/officeart/2005/8/layout/list1"/>
    <dgm:cxn modelId="{5147A824-912D-4FB4-8E08-D67BA665BB8A}" type="presParOf" srcId="{430A3A63-A972-48EB-8773-63D7DE928A18}" destId="{DC835149-DB29-46FF-89B1-C6625E356424}" srcOrd="7" destOrd="0" presId="urn:microsoft.com/office/officeart/2005/8/layout/list1"/>
    <dgm:cxn modelId="{EF0C24B2-6639-469B-BE1E-CFE71C43D68C}" type="presParOf" srcId="{430A3A63-A972-48EB-8773-63D7DE928A18}" destId="{363FED62-4958-40AA-97ED-DAADA6D6CC7C}" srcOrd="8" destOrd="0" presId="urn:microsoft.com/office/officeart/2005/8/layout/list1"/>
    <dgm:cxn modelId="{38DAC8F0-DF7E-4639-895B-D8B6BC915BAA}" type="presParOf" srcId="{363FED62-4958-40AA-97ED-DAADA6D6CC7C}" destId="{4F8F9F7F-1465-44C6-B56A-8F14FAB56481}" srcOrd="0" destOrd="0" presId="urn:microsoft.com/office/officeart/2005/8/layout/list1"/>
    <dgm:cxn modelId="{2C330153-67E0-4041-806A-E16C5B23E6CF}" type="presParOf" srcId="{363FED62-4958-40AA-97ED-DAADA6D6CC7C}" destId="{CC9AA113-67B0-4E08-BF5B-C5884242D8C0}" srcOrd="1" destOrd="0" presId="urn:microsoft.com/office/officeart/2005/8/layout/list1"/>
    <dgm:cxn modelId="{05C8DB92-F040-42CE-870D-9D2E37CC1E72}" type="presParOf" srcId="{430A3A63-A972-48EB-8773-63D7DE928A18}" destId="{96125DBF-4D6A-4C30-A163-E2381A0F145C}" srcOrd="9" destOrd="0" presId="urn:microsoft.com/office/officeart/2005/8/layout/list1"/>
    <dgm:cxn modelId="{0F17D061-9625-450E-93F9-91A02F637646}" type="presParOf" srcId="{430A3A63-A972-48EB-8773-63D7DE928A18}" destId="{DB70B5C2-8501-4794-B96E-453856DBC9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Popularity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11977DCE-EB0A-4D2D-A5E2-68817BDF7809}">
      <dgm:prSet/>
      <dgm:spPr/>
      <dgm:t>
        <a:bodyPr/>
        <a:lstStyle/>
        <a:p>
          <a:pPr rtl="0"/>
          <a:r>
            <a:rPr lang="en-US" dirty="0" smtClean="0"/>
            <a:t>Rich Class Library</a:t>
          </a:r>
          <a:endParaRPr lang="en-US" dirty="0"/>
        </a:p>
      </dgm:t>
    </dgm:pt>
    <dgm:pt modelId="{23D6B4D3-4B06-4C11-83A0-E13823E841C7}" type="parTrans" cxnId="{81F9A524-8A1D-4EBB-AA48-FBB0BE76A476}">
      <dgm:prSet/>
      <dgm:spPr/>
      <dgm:t>
        <a:bodyPr/>
        <a:lstStyle/>
        <a:p>
          <a:endParaRPr lang="en-US"/>
        </a:p>
      </dgm:t>
    </dgm:pt>
    <dgm:pt modelId="{22874D32-15B0-49C4-91A5-EFBB6B2B2886}" type="sibTrans" cxnId="{81F9A524-8A1D-4EBB-AA48-FBB0BE76A476}">
      <dgm:prSet/>
      <dgm:spPr/>
      <dgm:t>
        <a:bodyPr/>
        <a:lstStyle/>
        <a:p>
          <a:endParaRPr lang="en-US"/>
        </a:p>
      </dgm:t>
    </dgm:pt>
    <dgm:pt modelId="{680F7918-13A9-4141-ADB1-ADC9E61DF367}">
      <dgm:prSet/>
      <dgm:spPr/>
      <dgm:t>
        <a:bodyPr/>
        <a:lstStyle/>
        <a:p>
          <a:pPr rtl="0"/>
          <a:r>
            <a:rPr lang="en-US" dirty="0" smtClean="0"/>
            <a:t>Run on Multi-Devices</a:t>
          </a:r>
          <a:endParaRPr lang="en-US" dirty="0"/>
        </a:p>
      </dgm:t>
    </dgm:pt>
    <dgm:pt modelId="{B635F6E4-D5D0-4042-82A7-6B1EF1131D04}" type="parTrans" cxnId="{B1D74EFE-36C4-4AA9-9138-C58287686957}">
      <dgm:prSet/>
      <dgm:spPr/>
      <dgm:t>
        <a:bodyPr/>
        <a:lstStyle/>
        <a:p>
          <a:endParaRPr lang="en-US"/>
        </a:p>
      </dgm:t>
    </dgm:pt>
    <dgm:pt modelId="{9F76F457-BD62-4CB8-A4A8-8A3D66DF9A1D}" type="sibTrans" cxnId="{B1D74EFE-36C4-4AA9-9138-C58287686957}">
      <dgm:prSet/>
      <dgm:spPr/>
      <dgm:t>
        <a:bodyPr/>
        <a:lstStyle/>
        <a:p>
          <a:endParaRPr lang="en-US"/>
        </a:p>
      </dgm:t>
    </dgm:pt>
    <dgm:pt modelId="{2674EFF8-4952-459B-A7FF-EA83389A2D4E}">
      <dgm:prSet/>
      <dgm:spPr/>
      <dgm:t>
        <a:bodyPr/>
        <a:lstStyle/>
        <a:p>
          <a:pPr rtl="0"/>
          <a:r>
            <a:rPr lang="en-US" dirty="0" smtClean="0"/>
            <a:t>Experience</a:t>
          </a:r>
          <a:endParaRPr lang="en-US" dirty="0"/>
        </a:p>
      </dgm:t>
    </dgm:pt>
    <dgm:pt modelId="{1BA47663-2FC6-44B3-99A5-8CA4B3994807}" type="parTrans" cxnId="{141D01CC-8CC8-45A2-BD8A-40B69FA32698}">
      <dgm:prSet/>
      <dgm:spPr/>
      <dgm:t>
        <a:bodyPr/>
        <a:lstStyle/>
        <a:p>
          <a:endParaRPr lang="en-US"/>
        </a:p>
      </dgm:t>
    </dgm:pt>
    <dgm:pt modelId="{0FFD3AF4-FC81-4FC1-8136-43459748C673}" type="sibTrans" cxnId="{141D01CC-8CC8-45A2-BD8A-40B69FA32698}">
      <dgm:prSet/>
      <dgm:spPr/>
      <dgm:t>
        <a:bodyPr/>
        <a:lstStyle/>
        <a:p>
          <a:endParaRPr lang="en-US"/>
        </a:p>
      </dgm:t>
    </dgm:pt>
    <dgm:pt modelId="{67E5B7E7-9596-490A-98C3-6320AFCDADA9}" type="pres">
      <dgm:prSet presAssocID="{6539D817-A9A6-49AC-91C3-9A9029A1C92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2E03A5CD-3EFF-4743-9F12-B1A686BDEDF8}" type="pres">
      <dgm:prSet presAssocID="{785A8E3F-6673-43E5-BA9F-91131A0B389E}" presName="noChildren" presStyleCnt="0"/>
      <dgm:spPr/>
    </dgm:pt>
    <dgm:pt modelId="{C0748B8F-0126-4A24-BFC7-533A347A25E4}" type="pres">
      <dgm:prSet presAssocID="{785A8E3F-6673-43E5-BA9F-91131A0B389E}" presName="gap" presStyleCnt="0"/>
      <dgm:spPr/>
    </dgm:pt>
    <dgm:pt modelId="{995F54DD-39FD-4559-9CF0-978BFA094BE7}" type="pres">
      <dgm:prSet presAssocID="{785A8E3F-6673-43E5-BA9F-91131A0B389E}" presName="medCircle2" presStyleLbl="vennNode1" presStyleIdx="0" presStyleCnt="4"/>
      <dgm:spPr/>
    </dgm:pt>
    <dgm:pt modelId="{C0BE3AD5-B4B6-4317-9240-4A76F1CFEED1}" type="pres">
      <dgm:prSet presAssocID="{785A8E3F-6673-43E5-BA9F-91131A0B389E}" presName="txLvlOnly1" presStyleLbl="revTx" presStyleIdx="0" presStyleCnt="4"/>
      <dgm:spPr/>
      <dgm:t>
        <a:bodyPr/>
        <a:lstStyle/>
        <a:p>
          <a:endParaRPr lang="en-US"/>
        </a:p>
      </dgm:t>
    </dgm:pt>
    <dgm:pt modelId="{F9D3C9C5-0A2E-424B-9794-6D1464C0820E}" type="pres">
      <dgm:prSet presAssocID="{11977DCE-EB0A-4D2D-A5E2-68817BDF7809}" presName="noChildren" presStyleCnt="0"/>
      <dgm:spPr/>
    </dgm:pt>
    <dgm:pt modelId="{8B0C0310-C4B5-4EBC-8D09-7B4EE8BA3942}" type="pres">
      <dgm:prSet presAssocID="{11977DCE-EB0A-4D2D-A5E2-68817BDF7809}" presName="gap" presStyleCnt="0"/>
      <dgm:spPr/>
    </dgm:pt>
    <dgm:pt modelId="{43F99D44-129A-4ED4-8DB2-B0231ACDCEB3}" type="pres">
      <dgm:prSet presAssocID="{11977DCE-EB0A-4D2D-A5E2-68817BDF7809}" presName="medCircle2" presStyleLbl="vennNode1" presStyleIdx="1" presStyleCnt="4"/>
      <dgm:spPr/>
    </dgm:pt>
    <dgm:pt modelId="{BC025DF0-1135-4EEE-93BB-2D74D558B3A4}" type="pres">
      <dgm:prSet presAssocID="{11977DCE-EB0A-4D2D-A5E2-68817BDF7809}" presName="txLvlOnly1" presStyleLbl="revTx" presStyleIdx="1" presStyleCnt="4"/>
      <dgm:spPr/>
      <dgm:t>
        <a:bodyPr/>
        <a:lstStyle/>
        <a:p>
          <a:endParaRPr lang="en-US"/>
        </a:p>
      </dgm:t>
    </dgm:pt>
    <dgm:pt modelId="{87DB8B2B-D221-46CF-B898-9A41425703D9}" type="pres">
      <dgm:prSet presAssocID="{680F7918-13A9-4141-ADB1-ADC9E61DF367}" presName="noChildren" presStyleCnt="0"/>
      <dgm:spPr/>
    </dgm:pt>
    <dgm:pt modelId="{663D167B-AA32-4BD1-9C40-902546A675E1}" type="pres">
      <dgm:prSet presAssocID="{680F7918-13A9-4141-ADB1-ADC9E61DF367}" presName="gap" presStyleCnt="0"/>
      <dgm:spPr/>
    </dgm:pt>
    <dgm:pt modelId="{579609E0-3DBC-4163-BB22-912225FE1733}" type="pres">
      <dgm:prSet presAssocID="{680F7918-13A9-4141-ADB1-ADC9E61DF367}" presName="medCircle2" presStyleLbl="vennNode1" presStyleIdx="2" presStyleCnt="4"/>
      <dgm:spPr/>
    </dgm:pt>
    <dgm:pt modelId="{4B4595B9-16DA-49E6-BAE8-F3C2E17D7D0D}" type="pres">
      <dgm:prSet presAssocID="{680F7918-13A9-4141-ADB1-ADC9E61DF367}" presName="txLvlOnly1" presStyleLbl="revTx" presStyleIdx="2" presStyleCnt="4"/>
      <dgm:spPr/>
      <dgm:t>
        <a:bodyPr/>
        <a:lstStyle/>
        <a:p>
          <a:endParaRPr lang="en-US"/>
        </a:p>
      </dgm:t>
    </dgm:pt>
    <dgm:pt modelId="{C01014A1-1F29-48F6-8B88-5035DD89635B}" type="pres">
      <dgm:prSet presAssocID="{2674EFF8-4952-459B-A7FF-EA83389A2D4E}" presName="noChildren" presStyleCnt="0"/>
      <dgm:spPr/>
    </dgm:pt>
    <dgm:pt modelId="{6278BD2A-E180-4FB3-A7EB-85ECC06B5CDC}" type="pres">
      <dgm:prSet presAssocID="{2674EFF8-4952-459B-A7FF-EA83389A2D4E}" presName="gap" presStyleCnt="0"/>
      <dgm:spPr/>
    </dgm:pt>
    <dgm:pt modelId="{E2E42A35-532F-4113-9426-75042AB8BBA2}" type="pres">
      <dgm:prSet presAssocID="{2674EFF8-4952-459B-A7FF-EA83389A2D4E}" presName="medCircle2" presStyleLbl="vennNode1" presStyleIdx="3" presStyleCnt="4"/>
      <dgm:spPr/>
    </dgm:pt>
    <dgm:pt modelId="{D913CF64-0360-4CB1-B85D-19894A56AC5C}" type="pres">
      <dgm:prSet presAssocID="{2674EFF8-4952-459B-A7FF-EA83389A2D4E}" presName="txLvlOnly1" presStyleLbl="revTx" presStyleIdx="3" presStyleCnt="4"/>
      <dgm:spPr/>
      <dgm:t>
        <a:bodyPr/>
        <a:lstStyle/>
        <a:p>
          <a:endParaRPr lang="en-US"/>
        </a:p>
      </dgm:t>
    </dgm:pt>
  </dgm:ptLst>
  <dgm:cxnLst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BFE1E4C-732A-4476-803B-39BF6FD3E0DF}" type="presOf" srcId="{2674EFF8-4952-459B-A7FF-EA83389A2D4E}" destId="{D913CF64-0360-4CB1-B85D-19894A56AC5C}" srcOrd="0" destOrd="0" presId="urn:microsoft.com/office/officeart/2008/layout/VerticalCircleList"/>
    <dgm:cxn modelId="{81F9A524-8A1D-4EBB-AA48-FBB0BE76A476}" srcId="{6539D817-A9A6-49AC-91C3-9A9029A1C922}" destId="{11977DCE-EB0A-4D2D-A5E2-68817BDF7809}" srcOrd="1" destOrd="0" parTransId="{23D6B4D3-4B06-4C11-83A0-E13823E841C7}" sibTransId="{22874D32-15B0-49C4-91A5-EFBB6B2B2886}"/>
    <dgm:cxn modelId="{B1D74EFE-36C4-4AA9-9138-C58287686957}" srcId="{6539D817-A9A6-49AC-91C3-9A9029A1C922}" destId="{680F7918-13A9-4141-ADB1-ADC9E61DF367}" srcOrd="2" destOrd="0" parTransId="{B635F6E4-D5D0-4042-82A7-6B1EF1131D04}" sibTransId="{9F76F457-BD62-4CB8-A4A8-8A3D66DF9A1D}"/>
    <dgm:cxn modelId="{869B31B5-53E0-4161-A00C-18260EB6B997}" type="presOf" srcId="{785A8E3F-6673-43E5-BA9F-91131A0B389E}" destId="{C0BE3AD5-B4B6-4317-9240-4A76F1CFEED1}" srcOrd="0" destOrd="0" presId="urn:microsoft.com/office/officeart/2008/layout/VerticalCircleList"/>
    <dgm:cxn modelId="{18950E75-CFBF-4F6E-82CC-BA2F23632538}" type="presOf" srcId="{6539D817-A9A6-49AC-91C3-9A9029A1C922}" destId="{67E5B7E7-9596-490A-98C3-6320AFCDADA9}" srcOrd="0" destOrd="0" presId="urn:microsoft.com/office/officeart/2008/layout/VerticalCircleList"/>
    <dgm:cxn modelId="{351A9C91-7C96-411A-B29D-06CD539C771B}" type="presOf" srcId="{11977DCE-EB0A-4D2D-A5E2-68817BDF7809}" destId="{BC025DF0-1135-4EEE-93BB-2D74D558B3A4}" srcOrd="0" destOrd="0" presId="urn:microsoft.com/office/officeart/2008/layout/VerticalCircleList"/>
    <dgm:cxn modelId="{141D01CC-8CC8-45A2-BD8A-40B69FA32698}" srcId="{6539D817-A9A6-49AC-91C3-9A9029A1C922}" destId="{2674EFF8-4952-459B-A7FF-EA83389A2D4E}" srcOrd="3" destOrd="0" parTransId="{1BA47663-2FC6-44B3-99A5-8CA4B3994807}" sibTransId="{0FFD3AF4-FC81-4FC1-8136-43459748C673}"/>
    <dgm:cxn modelId="{EF54642D-4A81-413D-9F93-8264CB13099C}" type="presOf" srcId="{680F7918-13A9-4141-ADB1-ADC9E61DF367}" destId="{4B4595B9-16DA-49E6-BAE8-F3C2E17D7D0D}" srcOrd="0" destOrd="0" presId="urn:microsoft.com/office/officeart/2008/layout/VerticalCircleList"/>
    <dgm:cxn modelId="{B0E52EC3-7D89-471D-9390-3866A25C9834}" type="presParOf" srcId="{67E5B7E7-9596-490A-98C3-6320AFCDADA9}" destId="{2E03A5CD-3EFF-4743-9F12-B1A686BDEDF8}" srcOrd="0" destOrd="0" presId="urn:microsoft.com/office/officeart/2008/layout/VerticalCircleList"/>
    <dgm:cxn modelId="{C3DBE206-C45B-44E8-83A6-B2F111BFEDC5}" type="presParOf" srcId="{2E03A5CD-3EFF-4743-9F12-B1A686BDEDF8}" destId="{C0748B8F-0126-4A24-BFC7-533A347A25E4}" srcOrd="0" destOrd="0" presId="urn:microsoft.com/office/officeart/2008/layout/VerticalCircleList"/>
    <dgm:cxn modelId="{6CEF33E3-F63A-43A1-AD85-342F73DE6114}" type="presParOf" srcId="{2E03A5CD-3EFF-4743-9F12-B1A686BDEDF8}" destId="{995F54DD-39FD-4559-9CF0-978BFA094BE7}" srcOrd="1" destOrd="0" presId="urn:microsoft.com/office/officeart/2008/layout/VerticalCircleList"/>
    <dgm:cxn modelId="{720068C2-E6E1-46C2-AF64-A62725BC1F26}" type="presParOf" srcId="{2E03A5CD-3EFF-4743-9F12-B1A686BDEDF8}" destId="{C0BE3AD5-B4B6-4317-9240-4A76F1CFEED1}" srcOrd="2" destOrd="0" presId="urn:microsoft.com/office/officeart/2008/layout/VerticalCircleList"/>
    <dgm:cxn modelId="{7FFC34D7-D106-40D1-B3B2-7253C265D754}" type="presParOf" srcId="{67E5B7E7-9596-490A-98C3-6320AFCDADA9}" destId="{F9D3C9C5-0A2E-424B-9794-6D1464C0820E}" srcOrd="1" destOrd="0" presId="urn:microsoft.com/office/officeart/2008/layout/VerticalCircleList"/>
    <dgm:cxn modelId="{FF34AA78-4A4C-4964-AD61-75F10735AE80}" type="presParOf" srcId="{F9D3C9C5-0A2E-424B-9794-6D1464C0820E}" destId="{8B0C0310-C4B5-4EBC-8D09-7B4EE8BA3942}" srcOrd="0" destOrd="0" presId="urn:microsoft.com/office/officeart/2008/layout/VerticalCircleList"/>
    <dgm:cxn modelId="{D7164030-78CC-48FA-8B24-A9852D7DC514}" type="presParOf" srcId="{F9D3C9C5-0A2E-424B-9794-6D1464C0820E}" destId="{43F99D44-129A-4ED4-8DB2-B0231ACDCEB3}" srcOrd="1" destOrd="0" presId="urn:microsoft.com/office/officeart/2008/layout/VerticalCircleList"/>
    <dgm:cxn modelId="{A64229F3-C925-403C-A6FA-6325DD752886}" type="presParOf" srcId="{F9D3C9C5-0A2E-424B-9794-6D1464C0820E}" destId="{BC025DF0-1135-4EEE-93BB-2D74D558B3A4}" srcOrd="2" destOrd="0" presId="urn:microsoft.com/office/officeart/2008/layout/VerticalCircleList"/>
    <dgm:cxn modelId="{EADCE6DD-CD7F-4606-A021-B64E3F5402BE}" type="presParOf" srcId="{67E5B7E7-9596-490A-98C3-6320AFCDADA9}" destId="{87DB8B2B-D221-46CF-B898-9A41425703D9}" srcOrd="2" destOrd="0" presId="urn:microsoft.com/office/officeart/2008/layout/VerticalCircleList"/>
    <dgm:cxn modelId="{96DC538A-74B2-4CB2-9807-393B9CAA4521}" type="presParOf" srcId="{87DB8B2B-D221-46CF-B898-9A41425703D9}" destId="{663D167B-AA32-4BD1-9C40-902546A675E1}" srcOrd="0" destOrd="0" presId="urn:microsoft.com/office/officeart/2008/layout/VerticalCircleList"/>
    <dgm:cxn modelId="{2D57B07F-8B28-4AB6-858F-CC44DC603502}" type="presParOf" srcId="{87DB8B2B-D221-46CF-B898-9A41425703D9}" destId="{579609E0-3DBC-4163-BB22-912225FE1733}" srcOrd="1" destOrd="0" presId="urn:microsoft.com/office/officeart/2008/layout/VerticalCircleList"/>
    <dgm:cxn modelId="{CF62D337-C653-44B0-BE30-53EC7D94B856}" type="presParOf" srcId="{87DB8B2B-D221-46CF-B898-9A41425703D9}" destId="{4B4595B9-16DA-49E6-BAE8-F3C2E17D7D0D}" srcOrd="2" destOrd="0" presId="urn:microsoft.com/office/officeart/2008/layout/VerticalCircleList"/>
    <dgm:cxn modelId="{671A2630-F213-4C33-A9B5-71E28E1AE103}" type="presParOf" srcId="{67E5B7E7-9596-490A-98C3-6320AFCDADA9}" destId="{C01014A1-1F29-48F6-8B88-5035DD89635B}" srcOrd="3" destOrd="0" presId="urn:microsoft.com/office/officeart/2008/layout/VerticalCircleList"/>
    <dgm:cxn modelId="{C683CF79-AB56-4A1B-81FD-59436436B2C6}" type="presParOf" srcId="{C01014A1-1F29-48F6-8B88-5035DD89635B}" destId="{6278BD2A-E180-4FB3-A7EB-85ECC06B5CDC}" srcOrd="0" destOrd="0" presId="urn:microsoft.com/office/officeart/2008/layout/VerticalCircleList"/>
    <dgm:cxn modelId="{CD31A528-AA8C-4D45-85B0-36748C9AA3F7}" type="presParOf" srcId="{C01014A1-1F29-48F6-8B88-5035DD89635B}" destId="{E2E42A35-532F-4113-9426-75042AB8BBA2}" srcOrd="1" destOrd="0" presId="urn:microsoft.com/office/officeart/2008/layout/VerticalCircleList"/>
    <dgm:cxn modelId="{A6C2CA70-15E3-4673-9D53-FECDC46005FF}" type="presParOf" srcId="{C01014A1-1F29-48F6-8B88-5035DD89635B}" destId="{D913CF64-0360-4CB1-B85D-19894A56AC5C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Project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C1D98ACA-F331-4580-8FCD-6C5323BB804B}">
      <dgm:prSet/>
      <dgm:spPr/>
      <dgm:t>
        <a:bodyPr/>
        <a:lstStyle/>
        <a:p>
          <a:pPr rtl="0"/>
          <a:r>
            <a:rPr lang="en-US" dirty="0" smtClean="0"/>
            <a:t>Project Life Cycle</a:t>
          </a:r>
          <a:endParaRPr lang="en-US" dirty="0"/>
        </a:p>
      </dgm:t>
    </dgm:pt>
    <dgm:pt modelId="{B231872C-A99B-4438-8356-A756E9F30D79}" type="parTrans" cxnId="{FE852960-C14E-4AB4-9517-3362ADF58EF4}">
      <dgm:prSet/>
      <dgm:spPr/>
      <dgm:t>
        <a:bodyPr/>
        <a:lstStyle/>
        <a:p>
          <a:endParaRPr lang="en-US"/>
        </a:p>
      </dgm:t>
    </dgm:pt>
    <dgm:pt modelId="{4AA4EC11-0982-4477-AA46-3FE9DF521F52}" type="sibTrans" cxnId="{FE852960-C14E-4AB4-9517-3362ADF58EF4}">
      <dgm:prSet/>
      <dgm:spPr/>
      <dgm:t>
        <a:bodyPr/>
        <a:lstStyle/>
        <a:p>
          <a:endParaRPr lang="en-US"/>
        </a:p>
      </dgm:t>
    </dgm:pt>
    <dgm:pt modelId="{07CEE255-45BE-45BD-8091-8EAA91247133}">
      <dgm:prSet/>
      <dgm:spPr/>
      <dgm:t>
        <a:bodyPr/>
        <a:lstStyle/>
        <a:p>
          <a:pPr rtl="0"/>
          <a:r>
            <a:rPr lang="en-US" dirty="0" smtClean="0"/>
            <a:t>Organization Structure</a:t>
          </a:r>
          <a:endParaRPr lang="en-US" dirty="0"/>
        </a:p>
      </dgm:t>
    </dgm:pt>
    <dgm:pt modelId="{345936A1-EAEF-43DC-824C-DA4C2D3C0200}" type="parTrans" cxnId="{08E8F6DF-8853-482B-A018-C19A231F9EC0}">
      <dgm:prSet/>
      <dgm:spPr/>
      <dgm:t>
        <a:bodyPr/>
        <a:lstStyle/>
        <a:p>
          <a:endParaRPr lang="en-US"/>
        </a:p>
      </dgm:t>
    </dgm:pt>
    <dgm:pt modelId="{6DE8BFBB-4525-4C28-ABCA-BDB2800CB9B4}" type="sibTrans" cxnId="{08E8F6DF-8853-482B-A018-C19A231F9EC0}">
      <dgm:prSet/>
      <dgm:spPr/>
      <dgm:t>
        <a:bodyPr/>
        <a:lstStyle/>
        <a:p>
          <a:endParaRPr lang="en-US"/>
        </a:p>
      </dgm:t>
    </dgm:pt>
    <dgm:pt modelId="{F9860079-5AC0-44E3-80EB-851E22469588}">
      <dgm:prSet/>
      <dgm:spPr/>
      <dgm:t>
        <a:bodyPr/>
        <a:lstStyle/>
        <a:p>
          <a:pPr rtl="0"/>
          <a:r>
            <a:rPr lang="en-US" dirty="0" smtClean="0"/>
            <a:t>Master Schedule</a:t>
          </a:r>
          <a:endParaRPr lang="en-US" dirty="0"/>
        </a:p>
      </dgm:t>
    </dgm:pt>
    <dgm:pt modelId="{9D476399-EB17-4B95-8230-94846BB7A0A4}" type="parTrans" cxnId="{93BDD54A-D417-48BC-BA3F-FC9B856B91EA}">
      <dgm:prSet/>
      <dgm:spPr/>
      <dgm:t>
        <a:bodyPr/>
        <a:lstStyle/>
        <a:p>
          <a:endParaRPr lang="en-US"/>
        </a:p>
      </dgm:t>
    </dgm:pt>
    <dgm:pt modelId="{23F1B6B3-EF73-4B7F-AD91-B117D30CA44C}" type="sibTrans" cxnId="{93BDD54A-D417-48BC-BA3F-FC9B856B91EA}">
      <dgm:prSet/>
      <dgm:spPr/>
      <dgm:t>
        <a:bodyPr/>
        <a:lstStyle/>
        <a:p>
          <a:endParaRPr lang="en-US"/>
        </a:p>
      </dgm:t>
    </dgm:pt>
    <dgm:pt modelId="{F91936AD-2572-4C3C-8A1A-1CFD3D9F8B7F}">
      <dgm:prSet/>
      <dgm:spPr/>
      <dgm:t>
        <a:bodyPr/>
        <a:lstStyle/>
        <a:p>
          <a:pPr rtl="0"/>
          <a:r>
            <a:rPr lang="en-US" dirty="0" smtClean="0"/>
            <a:t>Objectives</a:t>
          </a:r>
          <a:endParaRPr lang="en-US" dirty="0"/>
        </a:p>
      </dgm:t>
    </dgm:pt>
    <dgm:pt modelId="{A3C3CA36-3503-48E0-8268-636EC0866589}" type="parTrans" cxnId="{85F9F70F-E607-472E-B58A-40788E881C42}">
      <dgm:prSet/>
      <dgm:spPr/>
      <dgm:t>
        <a:bodyPr/>
        <a:lstStyle/>
        <a:p>
          <a:endParaRPr lang="en-US"/>
        </a:p>
      </dgm:t>
    </dgm:pt>
    <dgm:pt modelId="{AA193A4B-911E-45CA-BBBB-A4ECBAE06E1F}" type="sibTrans" cxnId="{85F9F70F-E607-472E-B58A-40788E881C42}">
      <dgm:prSet/>
      <dgm:spPr/>
      <dgm:t>
        <a:bodyPr/>
        <a:lstStyle/>
        <a:p>
          <a:endParaRPr lang="en-US"/>
        </a:p>
      </dgm:t>
    </dgm:pt>
    <dgm:pt modelId="{043A336A-BF15-45E1-9490-66EDA433CB45}">
      <dgm:prSet/>
      <dgm:spPr/>
      <dgm:t>
        <a:bodyPr/>
        <a:lstStyle/>
        <a:p>
          <a:pPr rtl="0"/>
          <a:r>
            <a:rPr lang="en-US" dirty="0" smtClean="0"/>
            <a:t>Deliverables</a:t>
          </a:r>
          <a:endParaRPr lang="en-US" dirty="0"/>
        </a:p>
      </dgm:t>
    </dgm:pt>
    <dgm:pt modelId="{C8FA3421-0754-413C-8F5B-2E3169720E65}" type="parTrans" cxnId="{E3739D0A-904A-468E-B385-6DEC0442AFC8}">
      <dgm:prSet/>
      <dgm:spPr/>
      <dgm:t>
        <a:bodyPr/>
        <a:lstStyle/>
        <a:p>
          <a:endParaRPr lang="en-US"/>
        </a:p>
      </dgm:t>
    </dgm:pt>
    <dgm:pt modelId="{074FA1F2-5759-4BAA-91A3-6EFE23ABAC4E}" type="sibTrans" cxnId="{E3739D0A-904A-468E-B385-6DEC0442AFC8}">
      <dgm:prSet/>
      <dgm:spPr/>
      <dgm:t>
        <a:bodyPr/>
        <a:lstStyle/>
        <a:p>
          <a:endParaRPr lang="en-US"/>
        </a:p>
      </dgm:t>
    </dgm:pt>
    <dgm:pt modelId="{A0DBFC54-C67B-493F-A39B-73F954843079}">
      <dgm:prSet/>
      <dgm:spPr/>
      <dgm:t>
        <a:bodyPr/>
        <a:lstStyle/>
        <a:p>
          <a:pPr rtl="0"/>
          <a:r>
            <a:rPr lang="en-US" dirty="0" smtClean="0"/>
            <a:t>Tool &amp; Environment</a:t>
          </a:r>
          <a:endParaRPr lang="en-US" dirty="0"/>
        </a:p>
      </dgm:t>
    </dgm:pt>
    <dgm:pt modelId="{F52DBE7A-82F9-4387-8B14-59B962B49AFD}" type="parTrans" cxnId="{65104D8D-59B7-4D3F-8425-C51F4B3CDAD0}">
      <dgm:prSet/>
      <dgm:spPr/>
      <dgm:t>
        <a:bodyPr/>
        <a:lstStyle/>
        <a:p>
          <a:endParaRPr lang="en-US"/>
        </a:p>
      </dgm:t>
    </dgm:pt>
    <dgm:pt modelId="{9F6743E7-1881-4699-A6B4-A0FCA423CAE0}" type="sibTrans" cxnId="{65104D8D-59B7-4D3F-8425-C51F4B3CDAD0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9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9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9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9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9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9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9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1A07A488-4E9F-48B3-A7AF-CEFAB65817C3}" type="pres">
      <dgm:prSet presAssocID="{C1D98ACA-F331-4580-8FCD-6C5323BB804B}" presName="parenttextcomposite" presStyleCnt="0"/>
      <dgm:spPr/>
      <dgm:t>
        <a:bodyPr/>
        <a:lstStyle/>
        <a:p>
          <a:endParaRPr lang="en-US"/>
        </a:p>
      </dgm:t>
    </dgm:pt>
    <dgm:pt modelId="{BB0C0E0E-C41F-45BD-A6BB-1B224E99D9D3}" type="pres">
      <dgm:prSet presAssocID="{C1D98ACA-F331-4580-8FCD-6C5323BB804B}" presName="parenttext" presStyleLbl="revTx" presStyleIdx="1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E0F65-9303-42C4-B3B2-D99C192728F5}" type="pres">
      <dgm:prSet presAssocID="{C1D98ACA-F331-4580-8FCD-6C5323BB804B}" presName="parallelogramComposite" presStyleCnt="0"/>
      <dgm:spPr/>
      <dgm:t>
        <a:bodyPr/>
        <a:lstStyle/>
        <a:p>
          <a:endParaRPr lang="en-US"/>
        </a:p>
      </dgm:t>
    </dgm:pt>
    <dgm:pt modelId="{016D98B6-3F85-4902-A46F-7DEE4CD25331}" type="pres">
      <dgm:prSet presAssocID="{C1D98ACA-F331-4580-8FCD-6C5323BB804B}" presName="parallelogram1" presStyleLbl="alignNode1" presStyleIdx="7" presStyleCnt="49"/>
      <dgm:spPr/>
      <dgm:t>
        <a:bodyPr/>
        <a:lstStyle/>
        <a:p>
          <a:endParaRPr lang="en-US"/>
        </a:p>
      </dgm:t>
    </dgm:pt>
    <dgm:pt modelId="{D2FEE9F9-E306-469B-A1D6-09A8466E59D9}" type="pres">
      <dgm:prSet presAssocID="{C1D98ACA-F331-4580-8FCD-6C5323BB804B}" presName="parallelogram2" presStyleLbl="alignNode1" presStyleIdx="8" presStyleCnt="49"/>
      <dgm:spPr/>
      <dgm:t>
        <a:bodyPr/>
        <a:lstStyle/>
        <a:p>
          <a:endParaRPr lang="en-US"/>
        </a:p>
      </dgm:t>
    </dgm:pt>
    <dgm:pt modelId="{A850AB2C-07B3-4F86-97E4-6797C8E3EEDA}" type="pres">
      <dgm:prSet presAssocID="{C1D98ACA-F331-4580-8FCD-6C5323BB804B}" presName="parallelogram3" presStyleLbl="alignNode1" presStyleIdx="9" presStyleCnt="49"/>
      <dgm:spPr/>
      <dgm:t>
        <a:bodyPr/>
        <a:lstStyle/>
        <a:p>
          <a:endParaRPr lang="en-US"/>
        </a:p>
      </dgm:t>
    </dgm:pt>
    <dgm:pt modelId="{AE726B3D-AEFC-428B-B5CC-E606F5EEABD0}" type="pres">
      <dgm:prSet presAssocID="{C1D98ACA-F331-4580-8FCD-6C5323BB804B}" presName="parallelogram4" presStyleLbl="alignNode1" presStyleIdx="10" presStyleCnt="49"/>
      <dgm:spPr/>
      <dgm:t>
        <a:bodyPr/>
        <a:lstStyle/>
        <a:p>
          <a:endParaRPr lang="en-US"/>
        </a:p>
      </dgm:t>
    </dgm:pt>
    <dgm:pt modelId="{AF11EA3B-1BD1-4E99-A91E-FF6DC581F22F}" type="pres">
      <dgm:prSet presAssocID="{C1D98ACA-F331-4580-8FCD-6C5323BB804B}" presName="parallelogram5" presStyleLbl="alignNode1" presStyleIdx="11" presStyleCnt="49"/>
      <dgm:spPr/>
      <dgm:t>
        <a:bodyPr/>
        <a:lstStyle/>
        <a:p>
          <a:endParaRPr lang="en-US"/>
        </a:p>
      </dgm:t>
    </dgm:pt>
    <dgm:pt modelId="{EED49BE8-1792-4C51-89B4-491083021C1A}" type="pres">
      <dgm:prSet presAssocID="{C1D98ACA-F331-4580-8FCD-6C5323BB804B}" presName="parallelogram6" presStyleLbl="alignNode1" presStyleIdx="12" presStyleCnt="49"/>
      <dgm:spPr/>
      <dgm:t>
        <a:bodyPr/>
        <a:lstStyle/>
        <a:p>
          <a:endParaRPr lang="en-US"/>
        </a:p>
      </dgm:t>
    </dgm:pt>
    <dgm:pt modelId="{3AC949AD-475E-4C76-B0EF-6524B8E7B0C8}" type="pres">
      <dgm:prSet presAssocID="{C1D98ACA-F331-4580-8FCD-6C5323BB804B}" presName="parallelogram7" presStyleLbl="alignNode1" presStyleIdx="13" presStyleCnt="49"/>
      <dgm:spPr/>
      <dgm:t>
        <a:bodyPr/>
        <a:lstStyle/>
        <a:p>
          <a:endParaRPr lang="en-US"/>
        </a:p>
      </dgm:t>
    </dgm:pt>
    <dgm:pt modelId="{57383983-725E-4278-B7AE-CD2188C1CC4E}" type="pres">
      <dgm:prSet presAssocID="{4AA4EC11-0982-4477-AA46-3FE9DF521F52}" presName="sibTrans" presStyleCnt="0"/>
      <dgm:spPr/>
      <dgm:t>
        <a:bodyPr/>
        <a:lstStyle/>
        <a:p>
          <a:endParaRPr lang="en-US"/>
        </a:p>
      </dgm:t>
    </dgm:pt>
    <dgm:pt modelId="{00AFC8D1-D016-415E-9C1A-3822B456B750}" type="pres">
      <dgm:prSet presAssocID="{07CEE255-45BE-45BD-8091-8EAA91247133}" presName="parenttextcomposite" presStyleCnt="0"/>
      <dgm:spPr/>
      <dgm:t>
        <a:bodyPr/>
        <a:lstStyle/>
        <a:p>
          <a:endParaRPr lang="en-US"/>
        </a:p>
      </dgm:t>
    </dgm:pt>
    <dgm:pt modelId="{BAC908F2-79DD-4221-8195-FC060C870A0B}" type="pres">
      <dgm:prSet presAssocID="{07CEE255-45BE-45BD-8091-8EAA91247133}" presName="parenttext" presStyleLbl="revTx" presStyleIdx="2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04C75-66FB-40F4-9279-31FD228A4444}" type="pres">
      <dgm:prSet presAssocID="{07CEE255-45BE-45BD-8091-8EAA91247133}" presName="parallelogramComposite" presStyleCnt="0"/>
      <dgm:spPr/>
      <dgm:t>
        <a:bodyPr/>
        <a:lstStyle/>
        <a:p>
          <a:endParaRPr lang="en-US"/>
        </a:p>
      </dgm:t>
    </dgm:pt>
    <dgm:pt modelId="{7DA82513-6C7A-4CE8-8C65-FDD0FB1FBC9D}" type="pres">
      <dgm:prSet presAssocID="{07CEE255-45BE-45BD-8091-8EAA91247133}" presName="parallelogram1" presStyleLbl="alignNode1" presStyleIdx="14" presStyleCnt="49"/>
      <dgm:spPr/>
      <dgm:t>
        <a:bodyPr/>
        <a:lstStyle/>
        <a:p>
          <a:endParaRPr lang="en-US"/>
        </a:p>
      </dgm:t>
    </dgm:pt>
    <dgm:pt modelId="{A69313EF-B310-44F5-B13C-B600CDF85D48}" type="pres">
      <dgm:prSet presAssocID="{07CEE255-45BE-45BD-8091-8EAA91247133}" presName="parallelogram2" presStyleLbl="alignNode1" presStyleIdx="15" presStyleCnt="49"/>
      <dgm:spPr/>
      <dgm:t>
        <a:bodyPr/>
        <a:lstStyle/>
        <a:p>
          <a:endParaRPr lang="en-US"/>
        </a:p>
      </dgm:t>
    </dgm:pt>
    <dgm:pt modelId="{DC382A50-42FB-4C13-93DA-27ABE2FEBE13}" type="pres">
      <dgm:prSet presAssocID="{07CEE255-45BE-45BD-8091-8EAA91247133}" presName="parallelogram3" presStyleLbl="alignNode1" presStyleIdx="16" presStyleCnt="49"/>
      <dgm:spPr/>
      <dgm:t>
        <a:bodyPr/>
        <a:lstStyle/>
        <a:p>
          <a:endParaRPr lang="en-US"/>
        </a:p>
      </dgm:t>
    </dgm:pt>
    <dgm:pt modelId="{1091FD3F-A566-4EF7-A6AE-9835E1BB5D10}" type="pres">
      <dgm:prSet presAssocID="{07CEE255-45BE-45BD-8091-8EAA91247133}" presName="parallelogram4" presStyleLbl="alignNode1" presStyleIdx="17" presStyleCnt="49"/>
      <dgm:spPr/>
      <dgm:t>
        <a:bodyPr/>
        <a:lstStyle/>
        <a:p>
          <a:endParaRPr lang="en-US"/>
        </a:p>
      </dgm:t>
    </dgm:pt>
    <dgm:pt modelId="{9E6C9255-93C7-465F-BAAD-5D6CC6A35A4D}" type="pres">
      <dgm:prSet presAssocID="{07CEE255-45BE-45BD-8091-8EAA91247133}" presName="parallelogram5" presStyleLbl="alignNode1" presStyleIdx="18" presStyleCnt="49"/>
      <dgm:spPr/>
      <dgm:t>
        <a:bodyPr/>
        <a:lstStyle/>
        <a:p>
          <a:endParaRPr lang="en-US"/>
        </a:p>
      </dgm:t>
    </dgm:pt>
    <dgm:pt modelId="{B38C0E98-50AB-453B-A89A-02F738361E31}" type="pres">
      <dgm:prSet presAssocID="{07CEE255-45BE-45BD-8091-8EAA91247133}" presName="parallelogram6" presStyleLbl="alignNode1" presStyleIdx="19" presStyleCnt="49"/>
      <dgm:spPr/>
      <dgm:t>
        <a:bodyPr/>
        <a:lstStyle/>
        <a:p>
          <a:endParaRPr lang="en-US"/>
        </a:p>
      </dgm:t>
    </dgm:pt>
    <dgm:pt modelId="{5AD032C2-C75D-4F9C-9F0C-704F0A872403}" type="pres">
      <dgm:prSet presAssocID="{07CEE255-45BE-45BD-8091-8EAA91247133}" presName="parallelogram7" presStyleLbl="alignNode1" presStyleIdx="20" presStyleCnt="49"/>
      <dgm:spPr/>
      <dgm:t>
        <a:bodyPr/>
        <a:lstStyle/>
        <a:p>
          <a:endParaRPr lang="en-US"/>
        </a:p>
      </dgm:t>
    </dgm:pt>
    <dgm:pt modelId="{D6A34FDB-3731-40FE-8B1A-EF00EDB36072}" type="pres">
      <dgm:prSet presAssocID="{6DE8BFBB-4525-4C28-ABCA-BDB2800CB9B4}" presName="sibTrans" presStyleCnt="0"/>
      <dgm:spPr/>
      <dgm:t>
        <a:bodyPr/>
        <a:lstStyle/>
        <a:p>
          <a:endParaRPr lang="en-US"/>
        </a:p>
      </dgm:t>
    </dgm:pt>
    <dgm:pt modelId="{7AE4484D-D5F3-4EBE-A3F0-B91A03F9FEDD}" type="pres">
      <dgm:prSet presAssocID="{F9860079-5AC0-44E3-80EB-851E22469588}" presName="parenttextcomposite" presStyleCnt="0"/>
      <dgm:spPr/>
      <dgm:t>
        <a:bodyPr/>
        <a:lstStyle/>
        <a:p>
          <a:endParaRPr lang="en-US"/>
        </a:p>
      </dgm:t>
    </dgm:pt>
    <dgm:pt modelId="{33A653C9-07D1-4A65-95AC-537F3E3D952E}" type="pres">
      <dgm:prSet presAssocID="{F9860079-5AC0-44E3-80EB-851E22469588}" presName="parenttext" presStyleLbl="revTx" presStyleIdx="3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A7D5E-C91C-4F1F-8132-1276703F6BE3}" type="pres">
      <dgm:prSet presAssocID="{F9860079-5AC0-44E3-80EB-851E22469588}" presName="parallelogramComposite" presStyleCnt="0"/>
      <dgm:spPr/>
      <dgm:t>
        <a:bodyPr/>
        <a:lstStyle/>
        <a:p>
          <a:endParaRPr lang="en-US"/>
        </a:p>
      </dgm:t>
    </dgm:pt>
    <dgm:pt modelId="{EB261CCD-2381-4B27-825F-78DB60D0CA74}" type="pres">
      <dgm:prSet presAssocID="{F9860079-5AC0-44E3-80EB-851E22469588}" presName="parallelogram1" presStyleLbl="alignNode1" presStyleIdx="21" presStyleCnt="49"/>
      <dgm:spPr/>
      <dgm:t>
        <a:bodyPr/>
        <a:lstStyle/>
        <a:p>
          <a:endParaRPr lang="en-US"/>
        </a:p>
      </dgm:t>
    </dgm:pt>
    <dgm:pt modelId="{F90AE69C-BDFF-4BCE-A40D-A45BDA52DB15}" type="pres">
      <dgm:prSet presAssocID="{F9860079-5AC0-44E3-80EB-851E22469588}" presName="parallelogram2" presStyleLbl="alignNode1" presStyleIdx="22" presStyleCnt="49"/>
      <dgm:spPr/>
      <dgm:t>
        <a:bodyPr/>
        <a:lstStyle/>
        <a:p>
          <a:endParaRPr lang="en-US"/>
        </a:p>
      </dgm:t>
    </dgm:pt>
    <dgm:pt modelId="{22BEAD4A-A04E-4636-9ABF-E93612A2D9E0}" type="pres">
      <dgm:prSet presAssocID="{F9860079-5AC0-44E3-80EB-851E22469588}" presName="parallelogram3" presStyleLbl="alignNode1" presStyleIdx="23" presStyleCnt="49"/>
      <dgm:spPr/>
      <dgm:t>
        <a:bodyPr/>
        <a:lstStyle/>
        <a:p>
          <a:endParaRPr lang="en-US"/>
        </a:p>
      </dgm:t>
    </dgm:pt>
    <dgm:pt modelId="{AB2999BC-F04A-4C5B-B7D7-AC504F578318}" type="pres">
      <dgm:prSet presAssocID="{F9860079-5AC0-44E3-80EB-851E22469588}" presName="parallelogram4" presStyleLbl="alignNode1" presStyleIdx="24" presStyleCnt="49"/>
      <dgm:spPr/>
      <dgm:t>
        <a:bodyPr/>
        <a:lstStyle/>
        <a:p>
          <a:endParaRPr lang="en-US"/>
        </a:p>
      </dgm:t>
    </dgm:pt>
    <dgm:pt modelId="{B4F5309A-4163-4889-B82B-C3D36B9E3ABA}" type="pres">
      <dgm:prSet presAssocID="{F9860079-5AC0-44E3-80EB-851E22469588}" presName="parallelogram5" presStyleLbl="alignNode1" presStyleIdx="25" presStyleCnt="49"/>
      <dgm:spPr/>
      <dgm:t>
        <a:bodyPr/>
        <a:lstStyle/>
        <a:p>
          <a:endParaRPr lang="en-US"/>
        </a:p>
      </dgm:t>
    </dgm:pt>
    <dgm:pt modelId="{3E43D683-CC91-4A20-BCD3-AE73B2806102}" type="pres">
      <dgm:prSet presAssocID="{F9860079-5AC0-44E3-80EB-851E22469588}" presName="parallelogram6" presStyleLbl="alignNode1" presStyleIdx="26" presStyleCnt="49"/>
      <dgm:spPr/>
      <dgm:t>
        <a:bodyPr/>
        <a:lstStyle/>
        <a:p>
          <a:endParaRPr lang="en-US"/>
        </a:p>
      </dgm:t>
    </dgm:pt>
    <dgm:pt modelId="{3C429186-547E-438C-918E-5FA05FD81295}" type="pres">
      <dgm:prSet presAssocID="{F9860079-5AC0-44E3-80EB-851E22469588}" presName="parallelogram7" presStyleLbl="alignNode1" presStyleIdx="27" presStyleCnt="49"/>
      <dgm:spPr/>
      <dgm:t>
        <a:bodyPr/>
        <a:lstStyle/>
        <a:p>
          <a:endParaRPr lang="en-US"/>
        </a:p>
      </dgm:t>
    </dgm:pt>
    <dgm:pt modelId="{1F80AAFF-6672-474B-8A53-3B78E412CDF2}" type="pres">
      <dgm:prSet presAssocID="{23F1B6B3-EF73-4B7F-AD91-B117D30CA44C}" presName="sibTrans" presStyleCnt="0"/>
      <dgm:spPr/>
      <dgm:t>
        <a:bodyPr/>
        <a:lstStyle/>
        <a:p>
          <a:endParaRPr lang="en-US"/>
        </a:p>
      </dgm:t>
    </dgm:pt>
    <dgm:pt modelId="{5393F858-B00F-422D-B095-1218805AD6E4}" type="pres">
      <dgm:prSet presAssocID="{F91936AD-2572-4C3C-8A1A-1CFD3D9F8B7F}" presName="parenttextcomposite" presStyleCnt="0"/>
      <dgm:spPr/>
      <dgm:t>
        <a:bodyPr/>
        <a:lstStyle/>
        <a:p>
          <a:endParaRPr lang="en-US"/>
        </a:p>
      </dgm:t>
    </dgm:pt>
    <dgm:pt modelId="{0029F905-387B-4C62-911F-BF0BBF83AD37}" type="pres">
      <dgm:prSet presAssocID="{F91936AD-2572-4C3C-8A1A-1CFD3D9F8B7F}" presName="parenttext" presStyleLbl="revTx" presStyleIdx="4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4953-1640-46A6-82D1-2ABDCF6BF748}" type="pres">
      <dgm:prSet presAssocID="{F91936AD-2572-4C3C-8A1A-1CFD3D9F8B7F}" presName="parallelogramComposite" presStyleCnt="0"/>
      <dgm:spPr/>
      <dgm:t>
        <a:bodyPr/>
        <a:lstStyle/>
        <a:p>
          <a:endParaRPr lang="en-US"/>
        </a:p>
      </dgm:t>
    </dgm:pt>
    <dgm:pt modelId="{FEAFEEA8-6ABF-44C8-B967-96C45924ACEB}" type="pres">
      <dgm:prSet presAssocID="{F91936AD-2572-4C3C-8A1A-1CFD3D9F8B7F}" presName="parallelogram1" presStyleLbl="alignNode1" presStyleIdx="28" presStyleCnt="49"/>
      <dgm:spPr/>
      <dgm:t>
        <a:bodyPr/>
        <a:lstStyle/>
        <a:p>
          <a:endParaRPr lang="en-US"/>
        </a:p>
      </dgm:t>
    </dgm:pt>
    <dgm:pt modelId="{13A43CA8-4D8D-4EEB-91BE-B1FA159F957C}" type="pres">
      <dgm:prSet presAssocID="{F91936AD-2572-4C3C-8A1A-1CFD3D9F8B7F}" presName="parallelogram2" presStyleLbl="alignNode1" presStyleIdx="29" presStyleCnt="49"/>
      <dgm:spPr/>
      <dgm:t>
        <a:bodyPr/>
        <a:lstStyle/>
        <a:p>
          <a:endParaRPr lang="en-US"/>
        </a:p>
      </dgm:t>
    </dgm:pt>
    <dgm:pt modelId="{9E229605-746D-4772-B906-F996510F42C2}" type="pres">
      <dgm:prSet presAssocID="{F91936AD-2572-4C3C-8A1A-1CFD3D9F8B7F}" presName="parallelogram3" presStyleLbl="alignNode1" presStyleIdx="30" presStyleCnt="49"/>
      <dgm:spPr/>
      <dgm:t>
        <a:bodyPr/>
        <a:lstStyle/>
        <a:p>
          <a:endParaRPr lang="en-US"/>
        </a:p>
      </dgm:t>
    </dgm:pt>
    <dgm:pt modelId="{235647C9-5722-4DFA-B9A0-66B8204672B2}" type="pres">
      <dgm:prSet presAssocID="{F91936AD-2572-4C3C-8A1A-1CFD3D9F8B7F}" presName="parallelogram4" presStyleLbl="alignNode1" presStyleIdx="31" presStyleCnt="49"/>
      <dgm:spPr/>
      <dgm:t>
        <a:bodyPr/>
        <a:lstStyle/>
        <a:p>
          <a:endParaRPr lang="en-US"/>
        </a:p>
      </dgm:t>
    </dgm:pt>
    <dgm:pt modelId="{465DE5DC-4BAD-45DF-973C-4E2115BD16BC}" type="pres">
      <dgm:prSet presAssocID="{F91936AD-2572-4C3C-8A1A-1CFD3D9F8B7F}" presName="parallelogram5" presStyleLbl="alignNode1" presStyleIdx="32" presStyleCnt="49"/>
      <dgm:spPr/>
      <dgm:t>
        <a:bodyPr/>
        <a:lstStyle/>
        <a:p>
          <a:endParaRPr lang="en-US"/>
        </a:p>
      </dgm:t>
    </dgm:pt>
    <dgm:pt modelId="{4D0E0709-E521-4482-A614-F26F1CAB17F4}" type="pres">
      <dgm:prSet presAssocID="{F91936AD-2572-4C3C-8A1A-1CFD3D9F8B7F}" presName="parallelogram6" presStyleLbl="alignNode1" presStyleIdx="33" presStyleCnt="49"/>
      <dgm:spPr/>
      <dgm:t>
        <a:bodyPr/>
        <a:lstStyle/>
        <a:p>
          <a:endParaRPr lang="en-US"/>
        </a:p>
      </dgm:t>
    </dgm:pt>
    <dgm:pt modelId="{66188418-D679-4A3C-9AE1-72A2EC4132CD}" type="pres">
      <dgm:prSet presAssocID="{F91936AD-2572-4C3C-8A1A-1CFD3D9F8B7F}" presName="parallelogram7" presStyleLbl="alignNode1" presStyleIdx="34" presStyleCnt="49"/>
      <dgm:spPr/>
      <dgm:t>
        <a:bodyPr/>
        <a:lstStyle/>
        <a:p>
          <a:endParaRPr lang="en-US"/>
        </a:p>
      </dgm:t>
    </dgm:pt>
    <dgm:pt modelId="{F290A6FF-62E4-4929-B1D1-79D240936400}" type="pres">
      <dgm:prSet presAssocID="{AA193A4B-911E-45CA-BBBB-A4ECBAE06E1F}" presName="sibTrans" presStyleCnt="0"/>
      <dgm:spPr/>
      <dgm:t>
        <a:bodyPr/>
        <a:lstStyle/>
        <a:p>
          <a:endParaRPr lang="en-US"/>
        </a:p>
      </dgm:t>
    </dgm:pt>
    <dgm:pt modelId="{4D8F284C-90E7-4734-B38A-3124726BE1AA}" type="pres">
      <dgm:prSet presAssocID="{043A336A-BF15-45E1-9490-66EDA433CB45}" presName="parenttextcomposite" presStyleCnt="0"/>
      <dgm:spPr/>
      <dgm:t>
        <a:bodyPr/>
        <a:lstStyle/>
        <a:p>
          <a:endParaRPr lang="en-US"/>
        </a:p>
      </dgm:t>
    </dgm:pt>
    <dgm:pt modelId="{FC7A979F-34F0-486E-8EEA-B019C762D49C}" type="pres">
      <dgm:prSet presAssocID="{043A336A-BF15-45E1-9490-66EDA433CB45}" presName="parenttext" presStyleLbl="revTx" presStyleIdx="5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B2B16-9A8A-4580-8666-891F9752A4F5}" type="pres">
      <dgm:prSet presAssocID="{043A336A-BF15-45E1-9490-66EDA433CB45}" presName="parallelogramComposite" presStyleCnt="0"/>
      <dgm:spPr/>
      <dgm:t>
        <a:bodyPr/>
        <a:lstStyle/>
        <a:p>
          <a:endParaRPr lang="en-US"/>
        </a:p>
      </dgm:t>
    </dgm:pt>
    <dgm:pt modelId="{E2B54C37-39E7-4176-8BC5-AF0CC2E9B28B}" type="pres">
      <dgm:prSet presAssocID="{043A336A-BF15-45E1-9490-66EDA433CB45}" presName="parallelogram1" presStyleLbl="alignNode1" presStyleIdx="35" presStyleCnt="49"/>
      <dgm:spPr/>
      <dgm:t>
        <a:bodyPr/>
        <a:lstStyle/>
        <a:p>
          <a:endParaRPr lang="en-US"/>
        </a:p>
      </dgm:t>
    </dgm:pt>
    <dgm:pt modelId="{9E59B058-13E8-4ADC-96B8-60FCD086E565}" type="pres">
      <dgm:prSet presAssocID="{043A336A-BF15-45E1-9490-66EDA433CB45}" presName="parallelogram2" presStyleLbl="alignNode1" presStyleIdx="36" presStyleCnt="49"/>
      <dgm:spPr/>
      <dgm:t>
        <a:bodyPr/>
        <a:lstStyle/>
        <a:p>
          <a:endParaRPr lang="en-US"/>
        </a:p>
      </dgm:t>
    </dgm:pt>
    <dgm:pt modelId="{127D27F5-0ECD-4925-BE7D-5BBDA6F54BD9}" type="pres">
      <dgm:prSet presAssocID="{043A336A-BF15-45E1-9490-66EDA433CB45}" presName="parallelogram3" presStyleLbl="alignNode1" presStyleIdx="37" presStyleCnt="49"/>
      <dgm:spPr/>
      <dgm:t>
        <a:bodyPr/>
        <a:lstStyle/>
        <a:p>
          <a:endParaRPr lang="en-US"/>
        </a:p>
      </dgm:t>
    </dgm:pt>
    <dgm:pt modelId="{F3B0D98F-AACB-4D7E-BDCC-65AB3744D9B1}" type="pres">
      <dgm:prSet presAssocID="{043A336A-BF15-45E1-9490-66EDA433CB45}" presName="parallelogram4" presStyleLbl="alignNode1" presStyleIdx="38" presStyleCnt="49"/>
      <dgm:spPr/>
      <dgm:t>
        <a:bodyPr/>
        <a:lstStyle/>
        <a:p>
          <a:endParaRPr lang="en-US"/>
        </a:p>
      </dgm:t>
    </dgm:pt>
    <dgm:pt modelId="{0E3D3766-62A9-41D4-B91A-5D32B2F7C555}" type="pres">
      <dgm:prSet presAssocID="{043A336A-BF15-45E1-9490-66EDA433CB45}" presName="parallelogram5" presStyleLbl="alignNode1" presStyleIdx="39" presStyleCnt="49"/>
      <dgm:spPr/>
      <dgm:t>
        <a:bodyPr/>
        <a:lstStyle/>
        <a:p>
          <a:endParaRPr lang="en-US"/>
        </a:p>
      </dgm:t>
    </dgm:pt>
    <dgm:pt modelId="{2888241A-436B-4223-90F8-754D6971ACF8}" type="pres">
      <dgm:prSet presAssocID="{043A336A-BF15-45E1-9490-66EDA433CB45}" presName="parallelogram6" presStyleLbl="alignNode1" presStyleIdx="40" presStyleCnt="49"/>
      <dgm:spPr/>
      <dgm:t>
        <a:bodyPr/>
        <a:lstStyle/>
        <a:p>
          <a:endParaRPr lang="en-US"/>
        </a:p>
      </dgm:t>
    </dgm:pt>
    <dgm:pt modelId="{E5EBA678-22F0-40BC-8E40-B86230AB81FE}" type="pres">
      <dgm:prSet presAssocID="{043A336A-BF15-45E1-9490-66EDA433CB45}" presName="parallelogram7" presStyleLbl="alignNode1" presStyleIdx="41" presStyleCnt="49"/>
      <dgm:spPr/>
      <dgm:t>
        <a:bodyPr/>
        <a:lstStyle/>
        <a:p>
          <a:endParaRPr lang="en-US"/>
        </a:p>
      </dgm:t>
    </dgm:pt>
    <dgm:pt modelId="{B0FDB000-244C-4E07-ADB5-D0F39DE0182A}" type="pres">
      <dgm:prSet presAssocID="{074FA1F2-5759-4BAA-91A3-6EFE23ABAC4E}" presName="sibTrans" presStyleCnt="0"/>
      <dgm:spPr/>
      <dgm:t>
        <a:bodyPr/>
        <a:lstStyle/>
        <a:p>
          <a:endParaRPr lang="en-US"/>
        </a:p>
      </dgm:t>
    </dgm:pt>
    <dgm:pt modelId="{1ACB619E-94B6-4A66-B10D-4AFC1E2FC2AE}" type="pres">
      <dgm:prSet presAssocID="{A0DBFC54-C67B-493F-A39B-73F954843079}" presName="parenttextcomposite" presStyleCnt="0"/>
      <dgm:spPr/>
      <dgm:t>
        <a:bodyPr/>
        <a:lstStyle/>
        <a:p>
          <a:endParaRPr lang="en-US"/>
        </a:p>
      </dgm:t>
    </dgm:pt>
    <dgm:pt modelId="{BCB21BA0-5142-45BE-8877-01E44BD07010}" type="pres">
      <dgm:prSet presAssocID="{A0DBFC54-C67B-493F-A39B-73F954843079}" presName="parenttext" presStyleLbl="revTx" presStyleIdx="6" presStyleCnt="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E7120-9A1C-40EF-9B49-6F436E197FDC}" type="pres">
      <dgm:prSet presAssocID="{A0DBFC54-C67B-493F-A39B-73F954843079}" presName="parallelogramComposite" presStyleCnt="0"/>
      <dgm:spPr/>
      <dgm:t>
        <a:bodyPr/>
        <a:lstStyle/>
        <a:p>
          <a:endParaRPr lang="en-US"/>
        </a:p>
      </dgm:t>
    </dgm:pt>
    <dgm:pt modelId="{3B303103-6453-42ED-9F6A-D2C85F82E5BB}" type="pres">
      <dgm:prSet presAssocID="{A0DBFC54-C67B-493F-A39B-73F954843079}" presName="parallelogram1" presStyleLbl="alignNode1" presStyleIdx="42" presStyleCnt="49"/>
      <dgm:spPr/>
      <dgm:t>
        <a:bodyPr/>
        <a:lstStyle/>
        <a:p>
          <a:endParaRPr lang="en-US"/>
        </a:p>
      </dgm:t>
    </dgm:pt>
    <dgm:pt modelId="{CDF9BF53-A139-4E7A-B690-AF35EC4C5B6C}" type="pres">
      <dgm:prSet presAssocID="{A0DBFC54-C67B-493F-A39B-73F954843079}" presName="parallelogram2" presStyleLbl="alignNode1" presStyleIdx="43" presStyleCnt="49"/>
      <dgm:spPr/>
      <dgm:t>
        <a:bodyPr/>
        <a:lstStyle/>
        <a:p>
          <a:endParaRPr lang="en-US"/>
        </a:p>
      </dgm:t>
    </dgm:pt>
    <dgm:pt modelId="{6C4CC447-5AF3-4D65-B1FC-B52B1A9242B5}" type="pres">
      <dgm:prSet presAssocID="{A0DBFC54-C67B-493F-A39B-73F954843079}" presName="parallelogram3" presStyleLbl="alignNode1" presStyleIdx="44" presStyleCnt="49"/>
      <dgm:spPr/>
      <dgm:t>
        <a:bodyPr/>
        <a:lstStyle/>
        <a:p>
          <a:endParaRPr lang="en-US"/>
        </a:p>
      </dgm:t>
    </dgm:pt>
    <dgm:pt modelId="{64822986-F2D3-4459-A289-07ACB20B5A26}" type="pres">
      <dgm:prSet presAssocID="{A0DBFC54-C67B-493F-A39B-73F954843079}" presName="parallelogram4" presStyleLbl="alignNode1" presStyleIdx="45" presStyleCnt="49"/>
      <dgm:spPr/>
      <dgm:t>
        <a:bodyPr/>
        <a:lstStyle/>
        <a:p>
          <a:endParaRPr lang="en-US"/>
        </a:p>
      </dgm:t>
    </dgm:pt>
    <dgm:pt modelId="{C5A8C70F-01ED-4343-A3B8-430816AEA025}" type="pres">
      <dgm:prSet presAssocID="{A0DBFC54-C67B-493F-A39B-73F954843079}" presName="parallelogram5" presStyleLbl="alignNode1" presStyleIdx="46" presStyleCnt="49"/>
      <dgm:spPr/>
      <dgm:t>
        <a:bodyPr/>
        <a:lstStyle/>
        <a:p>
          <a:endParaRPr lang="en-US"/>
        </a:p>
      </dgm:t>
    </dgm:pt>
    <dgm:pt modelId="{38161F65-1A4D-490C-ABC6-06D651D9786B}" type="pres">
      <dgm:prSet presAssocID="{A0DBFC54-C67B-493F-A39B-73F954843079}" presName="parallelogram6" presStyleLbl="alignNode1" presStyleIdx="47" presStyleCnt="49"/>
      <dgm:spPr/>
      <dgm:t>
        <a:bodyPr/>
        <a:lstStyle/>
        <a:p>
          <a:endParaRPr lang="en-US"/>
        </a:p>
      </dgm:t>
    </dgm:pt>
    <dgm:pt modelId="{CFCE17FD-A4FA-4D04-BD4A-37A670A6ED35}" type="pres">
      <dgm:prSet presAssocID="{A0DBFC54-C67B-493F-A39B-73F954843079}" presName="parallelogram7" presStyleLbl="alignNode1" presStyleIdx="48" presStyleCnt="49"/>
      <dgm:spPr/>
      <dgm:t>
        <a:bodyPr/>
        <a:lstStyle/>
        <a:p>
          <a:endParaRPr lang="en-US"/>
        </a:p>
      </dgm:t>
    </dgm:pt>
  </dgm:ptLst>
  <dgm:cxnLst>
    <dgm:cxn modelId="{AEF4B91E-004A-47CA-AAA2-3E17A30EC086}" type="presOf" srcId="{07CEE255-45BE-45BD-8091-8EAA91247133}" destId="{BAC908F2-79DD-4221-8195-FC060C870A0B}" srcOrd="0" destOrd="0" presId="urn:microsoft.com/office/officeart/2008/layout/VerticalAccentList"/>
    <dgm:cxn modelId="{FE852960-C14E-4AB4-9517-3362ADF58EF4}" srcId="{6539D817-A9A6-49AC-91C3-9A9029A1C922}" destId="{C1D98ACA-F331-4580-8FCD-6C5323BB804B}" srcOrd="1" destOrd="0" parTransId="{B231872C-A99B-4438-8356-A756E9F30D79}" sibTransId="{4AA4EC11-0982-4477-AA46-3FE9DF521F52}"/>
    <dgm:cxn modelId="{7C5D6CA2-CEC9-4E2D-A159-005D804E0D3D}" type="presOf" srcId="{6539D817-A9A6-49AC-91C3-9A9029A1C922}" destId="{385EC839-DABC-4B85-9FBF-6A2E191E15CE}" srcOrd="0" destOrd="0" presId="urn:microsoft.com/office/officeart/2008/layout/VerticalAccentList"/>
    <dgm:cxn modelId="{F89025B3-4EB2-486F-B275-EF4AF42B1E20}" type="presOf" srcId="{785A8E3F-6673-43E5-BA9F-91131A0B389E}" destId="{2C381CB4-537D-4837-9B1E-4FCD1EC273D0}" srcOrd="0" destOrd="0" presId="urn:microsoft.com/office/officeart/2008/layout/VerticalAccentList"/>
    <dgm:cxn modelId="{5950D439-DFD6-4DF8-A979-60E318976A3F}" type="presOf" srcId="{F91936AD-2572-4C3C-8A1A-1CFD3D9F8B7F}" destId="{0029F905-387B-4C62-911F-BF0BBF83AD37}" srcOrd="0" destOrd="0" presId="urn:microsoft.com/office/officeart/2008/layout/VerticalAccentList"/>
    <dgm:cxn modelId="{5D8DDFD2-75A8-49A8-B4E1-204A30D95729}" type="presOf" srcId="{043A336A-BF15-45E1-9490-66EDA433CB45}" destId="{FC7A979F-34F0-486E-8EEA-B019C762D49C}" srcOrd="0" destOrd="0" presId="urn:microsoft.com/office/officeart/2008/layout/VerticalAccentList"/>
    <dgm:cxn modelId="{1ADA61A8-B929-4BA3-B352-17D3F3E7908B}" type="presOf" srcId="{F9860079-5AC0-44E3-80EB-851E22469588}" destId="{33A653C9-07D1-4A65-95AC-537F3E3D952E}" srcOrd="0" destOrd="0" presId="urn:microsoft.com/office/officeart/2008/layout/VerticalAccentList"/>
    <dgm:cxn modelId="{1484AC3D-D696-4738-94DD-0BDB8F38425B}" type="presOf" srcId="{C1D98ACA-F331-4580-8FCD-6C5323BB804B}" destId="{BB0C0E0E-C41F-45BD-A6BB-1B224E99D9D3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93BDD54A-D417-48BC-BA3F-FC9B856B91EA}" srcId="{6539D817-A9A6-49AC-91C3-9A9029A1C922}" destId="{F9860079-5AC0-44E3-80EB-851E22469588}" srcOrd="3" destOrd="0" parTransId="{9D476399-EB17-4B95-8230-94846BB7A0A4}" sibTransId="{23F1B6B3-EF73-4B7F-AD91-B117D30CA44C}"/>
    <dgm:cxn modelId="{08E8F6DF-8853-482B-A018-C19A231F9EC0}" srcId="{6539D817-A9A6-49AC-91C3-9A9029A1C922}" destId="{07CEE255-45BE-45BD-8091-8EAA91247133}" srcOrd="2" destOrd="0" parTransId="{345936A1-EAEF-43DC-824C-DA4C2D3C0200}" sibTransId="{6DE8BFBB-4525-4C28-ABCA-BDB2800CB9B4}"/>
    <dgm:cxn modelId="{85F9F70F-E607-472E-B58A-40788E881C42}" srcId="{6539D817-A9A6-49AC-91C3-9A9029A1C922}" destId="{F91936AD-2572-4C3C-8A1A-1CFD3D9F8B7F}" srcOrd="4" destOrd="0" parTransId="{A3C3CA36-3503-48E0-8268-636EC0866589}" sibTransId="{AA193A4B-911E-45CA-BBBB-A4ECBAE06E1F}"/>
    <dgm:cxn modelId="{65104D8D-59B7-4D3F-8425-C51F4B3CDAD0}" srcId="{6539D817-A9A6-49AC-91C3-9A9029A1C922}" destId="{A0DBFC54-C67B-493F-A39B-73F954843079}" srcOrd="6" destOrd="0" parTransId="{F52DBE7A-82F9-4387-8B14-59B962B49AFD}" sibTransId="{9F6743E7-1881-4699-A6B4-A0FCA423CAE0}"/>
    <dgm:cxn modelId="{E3739D0A-904A-468E-B385-6DEC0442AFC8}" srcId="{6539D817-A9A6-49AC-91C3-9A9029A1C922}" destId="{043A336A-BF15-45E1-9490-66EDA433CB45}" srcOrd="5" destOrd="0" parTransId="{C8FA3421-0754-413C-8F5B-2E3169720E65}" sibTransId="{074FA1F2-5759-4BAA-91A3-6EFE23ABAC4E}"/>
    <dgm:cxn modelId="{D7E878B9-DDF0-42D8-8AA0-7F2BB48CCE66}" type="presOf" srcId="{A0DBFC54-C67B-493F-A39B-73F954843079}" destId="{BCB21BA0-5142-45BE-8877-01E44BD07010}" srcOrd="0" destOrd="0" presId="urn:microsoft.com/office/officeart/2008/layout/VerticalAccentList"/>
    <dgm:cxn modelId="{8530515A-10B2-46CF-A66A-CDAA8EB7D6E3}" type="presParOf" srcId="{385EC839-DABC-4B85-9FBF-6A2E191E15CE}" destId="{307A72B4-865C-4FEA-AC17-76C1E23D61B2}" srcOrd="0" destOrd="0" presId="urn:microsoft.com/office/officeart/2008/layout/VerticalAccentList"/>
    <dgm:cxn modelId="{A7F14506-A72A-4B48-8141-D37C90D9768E}" type="presParOf" srcId="{307A72B4-865C-4FEA-AC17-76C1E23D61B2}" destId="{2C381CB4-537D-4837-9B1E-4FCD1EC273D0}" srcOrd="0" destOrd="0" presId="urn:microsoft.com/office/officeart/2008/layout/VerticalAccentList"/>
    <dgm:cxn modelId="{3EC39044-B1DA-4197-807A-C427E8F5AB0E}" type="presParOf" srcId="{385EC839-DABC-4B85-9FBF-6A2E191E15CE}" destId="{2D05909B-79E8-49F7-B2B2-82CD361E0FBF}" srcOrd="1" destOrd="0" presId="urn:microsoft.com/office/officeart/2008/layout/VerticalAccentList"/>
    <dgm:cxn modelId="{59430477-8E85-4EAF-AC7C-CA4B649693DB}" type="presParOf" srcId="{2D05909B-79E8-49F7-B2B2-82CD361E0FBF}" destId="{E0D8F7D4-838C-4E4F-8099-E57D67A27069}" srcOrd="0" destOrd="0" presId="urn:microsoft.com/office/officeart/2008/layout/VerticalAccentList"/>
    <dgm:cxn modelId="{BE7AE1A7-56A1-4733-9E09-070C56820850}" type="presParOf" srcId="{2D05909B-79E8-49F7-B2B2-82CD361E0FBF}" destId="{40C046A9-B65D-4C9C-826F-A1A909D5C11B}" srcOrd="1" destOrd="0" presId="urn:microsoft.com/office/officeart/2008/layout/VerticalAccentList"/>
    <dgm:cxn modelId="{0AA54DA5-C61B-42AA-92C8-0C1C54889A73}" type="presParOf" srcId="{2D05909B-79E8-49F7-B2B2-82CD361E0FBF}" destId="{3DBB91F3-BF30-44F5-B7C3-FAFCCEDB11CD}" srcOrd="2" destOrd="0" presId="urn:microsoft.com/office/officeart/2008/layout/VerticalAccentList"/>
    <dgm:cxn modelId="{8E13F8DB-B901-4655-BD8A-F144E06C88F1}" type="presParOf" srcId="{2D05909B-79E8-49F7-B2B2-82CD361E0FBF}" destId="{DB5CD71E-8305-4884-9D37-8DB23F9FAB1A}" srcOrd="3" destOrd="0" presId="urn:microsoft.com/office/officeart/2008/layout/VerticalAccentList"/>
    <dgm:cxn modelId="{792AE6BE-0F4B-40DE-B702-EA9C04A73D23}" type="presParOf" srcId="{2D05909B-79E8-49F7-B2B2-82CD361E0FBF}" destId="{4D3EC9F1-0437-4050-98FB-C120A1D37599}" srcOrd="4" destOrd="0" presId="urn:microsoft.com/office/officeart/2008/layout/VerticalAccentList"/>
    <dgm:cxn modelId="{9F5CA9EE-5B2F-44DB-A693-2CD10EA52786}" type="presParOf" srcId="{2D05909B-79E8-49F7-B2B2-82CD361E0FBF}" destId="{C8973A58-23DB-4DF7-9C36-050978D53479}" srcOrd="5" destOrd="0" presId="urn:microsoft.com/office/officeart/2008/layout/VerticalAccentList"/>
    <dgm:cxn modelId="{FA805B96-39F2-4C4F-81B7-99AAC4F87084}" type="presParOf" srcId="{2D05909B-79E8-49F7-B2B2-82CD361E0FBF}" destId="{8CFC8711-77D6-4440-8DC4-6FC2D25019B0}" srcOrd="6" destOrd="0" presId="urn:microsoft.com/office/officeart/2008/layout/VerticalAccentList"/>
    <dgm:cxn modelId="{DFDB33DE-B194-4DB7-8A3C-C87D8F3B01F1}" type="presParOf" srcId="{385EC839-DABC-4B85-9FBF-6A2E191E15CE}" destId="{BFF7BF9F-7169-4BBA-B01C-EF9EB7CC4BCB}" srcOrd="2" destOrd="0" presId="urn:microsoft.com/office/officeart/2008/layout/VerticalAccentList"/>
    <dgm:cxn modelId="{C8047605-3853-4C18-84EB-B7DF6885431D}" type="presParOf" srcId="{385EC839-DABC-4B85-9FBF-6A2E191E15CE}" destId="{1A07A488-4E9F-48B3-A7AF-CEFAB65817C3}" srcOrd="3" destOrd="0" presId="urn:microsoft.com/office/officeart/2008/layout/VerticalAccentList"/>
    <dgm:cxn modelId="{9D694EA0-E0C4-4C1B-B297-A7285318DF5A}" type="presParOf" srcId="{1A07A488-4E9F-48B3-A7AF-CEFAB65817C3}" destId="{BB0C0E0E-C41F-45BD-A6BB-1B224E99D9D3}" srcOrd="0" destOrd="0" presId="urn:microsoft.com/office/officeart/2008/layout/VerticalAccentList"/>
    <dgm:cxn modelId="{FEA9591B-E5D4-4543-91DD-4EAA5A770293}" type="presParOf" srcId="{385EC839-DABC-4B85-9FBF-6A2E191E15CE}" destId="{EE3E0F65-9303-42C4-B3B2-D99C192728F5}" srcOrd="4" destOrd="0" presId="urn:microsoft.com/office/officeart/2008/layout/VerticalAccentList"/>
    <dgm:cxn modelId="{85D88F12-69E1-4395-808E-6E8CEB9FA41E}" type="presParOf" srcId="{EE3E0F65-9303-42C4-B3B2-D99C192728F5}" destId="{016D98B6-3F85-4902-A46F-7DEE4CD25331}" srcOrd="0" destOrd="0" presId="urn:microsoft.com/office/officeart/2008/layout/VerticalAccentList"/>
    <dgm:cxn modelId="{C9EC5445-5742-456C-A063-B1CCFC6F112F}" type="presParOf" srcId="{EE3E0F65-9303-42C4-B3B2-D99C192728F5}" destId="{D2FEE9F9-E306-469B-A1D6-09A8466E59D9}" srcOrd="1" destOrd="0" presId="urn:microsoft.com/office/officeart/2008/layout/VerticalAccentList"/>
    <dgm:cxn modelId="{CF023D1D-83F3-4E5A-9A92-8BA495A57439}" type="presParOf" srcId="{EE3E0F65-9303-42C4-B3B2-D99C192728F5}" destId="{A850AB2C-07B3-4F86-97E4-6797C8E3EEDA}" srcOrd="2" destOrd="0" presId="urn:microsoft.com/office/officeart/2008/layout/VerticalAccentList"/>
    <dgm:cxn modelId="{75856CB2-B57A-4D55-8F7A-42A188555966}" type="presParOf" srcId="{EE3E0F65-9303-42C4-B3B2-D99C192728F5}" destId="{AE726B3D-AEFC-428B-B5CC-E606F5EEABD0}" srcOrd="3" destOrd="0" presId="urn:microsoft.com/office/officeart/2008/layout/VerticalAccentList"/>
    <dgm:cxn modelId="{13684479-448E-4541-A5B9-BE9367F0DDDB}" type="presParOf" srcId="{EE3E0F65-9303-42C4-B3B2-D99C192728F5}" destId="{AF11EA3B-1BD1-4E99-A91E-FF6DC581F22F}" srcOrd="4" destOrd="0" presId="urn:microsoft.com/office/officeart/2008/layout/VerticalAccentList"/>
    <dgm:cxn modelId="{C40776E8-19BF-4C77-BFF0-A0D4FA8E688C}" type="presParOf" srcId="{EE3E0F65-9303-42C4-B3B2-D99C192728F5}" destId="{EED49BE8-1792-4C51-89B4-491083021C1A}" srcOrd="5" destOrd="0" presId="urn:microsoft.com/office/officeart/2008/layout/VerticalAccentList"/>
    <dgm:cxn modelId="{0D8913E7-4DF7-4D2B-A2F3-7EF79018AF66}" type="presParOf" srcId="{EE3E0F65-9303-42C4-B3B2-D99C192728F5}" destId="{3AC949AD-475E-4C76-B0EF-6524B8E7B0C8}" srcOrd="6" destOrd="0" presId="urn:microsoft.com/office/officeart/2008/layout/VerticalAccentList"/>
    <dgm:cxn modelId="{776774B3-BD9D-4276-8BCB-D835FE588AEC}" type="presParOf" srcId="{385EC839-DABC-4B85-9FBF-6A2E191E15CE}" destId="{57383983-725E-4278-B7AE-CD2188C1CC4E}" srcOrd="5" destOrd="0" presId="urn:microsoft.com/office/officeart/2008/layout/VerticalAccentList"/>
    <dgm:cxn modelId="{C8F870F5-9E29-4A31-B4F7-AA221363F4DD}" type="presParOf" srcId="{385EC839-DABC-4B85-9FBF-6A2E191E15CE}" destId="{00AFC8D1-D016-415E-9C1A-3822B456B750}" srcOrd="6" destOrd="0" presId="urn:microsoft.com/office/officeart/2008/layout/VerticalAccentList"/>
    <dgm:cxn modelId="{51D38084-8071-41AC-A79D-933457D7AEAD}" type="presParOf" srcId="{00AFC8D1-D016-415E-9C1A-3822B456B750}" destId="{BAC908F2-79DD-4221-8195-FC060C870A0B}" srcOrd="0" destOrd="0" presId="urn:microsoft.com/office/officeart/2008/layout/VerticalAccentList"/>
    <dgm:cxn modelId="{603BA988-445C-4B6F-B0C9-3885C32F2407}" type="presParOf" srcId="{385EC839-DABC-4B85-9FBF-6A2E191E15CE}" destId="{83404C75-66FB-40F4-9279-31FD228A4444}" srcOrd="7" destOrd="0" presId="urn:microsoft.com/office/officeart/2008/layout/VerticalAccentList"/>
    <dgm:cxn modelId="{CDB8984E-9031-4739-8DD3-BA487B9E92C3}" type="presParOf" srcId="{83404C75-66FB-40F4-9279-31FD228A4444}" destId="{7DA82513-6C7A-4CE8-8C65-FDD0FB1FBC9D}" srcOrd="0" destOrd="0" presId="urn:microsoft.com/office/officeart/2008/layout/VerticalAccentList"/>
    <dgm:cxn modelId="{D3CF11E8-0DCB-4F04-B9C7-FF5F379D8D75}" type="presParOf" srcId="{83404C75-66FB-40F4-9279-31FD228A4444}" destId="{A69313EF-B310-44F5-B13C-B600CDF85D48}" srcOrd="1" destOrd="0" presId="urn:microsoft.com/office/officeart/2008/layout/VerticalAccentList"/>
    <dgm:cxn modelId="{E9B203E1-2BB4-4830-BABF-063E87864CEB}" type="presParOf" srcId="{83404C75-66FB-40F4-9279-31FD228A4444}" destId="{DC382A50-42FB-4C13-93DA-27ABE2FEBE13}" srcOrd="2" destOrd="0" presId="urn:microsoft.com/office/officeart/2008/layout/VerticalAccentList"/>
    <dgm:cxn modelId="{D1C8E386-3102-4855-941C-C9A0C277F1EC}" type="presParOf" srcId="{83404C75-66FB-40F4-9279-31FD228A4444}" destId="{1091FD3F-A566-4EF7-A6AE-9835E1BB5D10}" srcOrd="3" destOrd="0" presId="urn:microsoft.com/office/officeart/2008/layout/VerticalAccentList"/>
    <dgm:cxn modelId="{BA73600C-EE4C-4893-87E1-F0AD2443EB6D}" type="presParOf" srcId="{83404C75-66FB-40F4-9279-31FD228A4444}" destId="{9E6C9255-93C7-465F-BAAD-5D6CC6A35A4D}" srcOrd="4" destOrd="0" presId="urn:microsoft.com/office/officeart/2008/layout/VerticalAccentList"/>
    <dgm:cxn modelId="{1D0F8AFD-C53A-4DC4-ACDC-0E1A4517D8AE}" type="presParOf" srcId="{83404C75-66FB-40F4-9279-31FD228A4444}" destId="{B38C0E98-50AB-453B-A89A-02F738361E31}" srcOrd="5" destOrd="0" presId="urn:microsoft.com/office/officeart/2008/layout/VerticalAccentList"/>
    <dgm:cxn modelId="{8E209EC3-083B-479B-8C66-D19F757805E8}" type="presParOf" srcId="{83404C75-66FB-40F4-9279-31FD228A4444}" destId="{5AD032C2-C75D-4F9C-9F0C-704F0A872403}" srcOrd="6" destOrd="0" presId="urn:microsoft.com/office/officeart/2008/layout/VerticalAccentList"/>
    <dgm:cxn modelId="{CFC19884-5D5E-4090-819E-2F042F37B808}" type="presParOf" srcId="{385EC839-DABC-4B85-9FBF-6A2E191E15CE}" destId="{D6A34FDB-3731-40FE-8B1A-EF00EDB36072}" srcOrd="8" destOrd="0" presId="urn:microsoft.com/office/officeart/2008/layout/VerticalAccentList"/>
    <dgm:cxn modelId="{80A2E487-F6C7-4F16-8D88-F1A981ABEA2F}" type="presParOf" srcId="{385EC839-DABC-4B85-9FBF-6A2E191E15CE}" destId="{7AE4484D-D5F3-4EBE-A3F0-B91A03F9FEDD}" srcOrd="9" destOrd="0" presId="urn:microsoft.com/office/officeart/2008/layout/VerticalAccentList"/>
    <dgm:cxn modelId="{FB2FBF1B-D202-401A-8620-57840905E7C9}" type="presParOf" srcId="{7AE4484D-D5F3-4EBE-A3F0-B91A03F9FEDD}" destId="{33A653C9-07D1-4A65-95AC-537F3E3D952E}" srcOrd="0" destOrd="0" presId="urn:microsoft.com/office/officeart/2008/layout/VerticalAccentList"/>
    <dgm:cxn modelId="{829B4B2D-D067-4471-9FAF-2C51B54E3275}" type="presParOf" srcId="{385EC839-DABC-4B85-9FBF-6A2E191E15CE}" destId="{BF3A7D5E-C91C-4F1F-8132-1276703F6BE3}" srcOrd="10" destOrd="0" presId="urn:microsoft.com/office/officeart/2008/layout/VerticalAccentList"/>
    <dgm:cxn modelId="{87A4CE19-CEDA-4704-B423-CA2EA0F0B2B2}" type="presParOf" srcId="{BF3A7D5E-C91C-4F1F-8132-1276703F6BE3}" destId="{EB261CCD-2381-4B27-825F-78DB60D0CA74}" srcOrd="0" destOrd="0" presId="urn:microsoft.com/office/officeart/2008/layout/VerticalAccentList"/>
    <dgm:cxn modelId="{2529A297-806C-4797-BE5E-DD7250887821}" type="presParOf" srcId="{BF3A7D5E-C91C-4F1F-8132-1276703F6BE3}" destId="{F90AE69C-BDFF-4BCE-A40D-A45BDA52DB15}" srcOrd="1" destOrd="0" presId="urn:microsoft.com/office/officeart/2008/layout/VerticalAccentList"/>
    <dgm:cxn modelId="{8645E111-AB51-418B-B3ED-DE6AC5E1E84E}" type="presParOf" srcId="{BF3A7D5E-C91C-4F1F-8132-1276703F6BE3}" destId="{22BEAD4A-A04E-4636-9ABF-E93612A2D9E0}" srcOrd="2" destOrd="0" presId="urn:microsoft.com/office/officeart/2008/layout/VerticalAccentList"/>
    <dgm:cxn modelId="{6F3895E9-A3E1-4FF4-937A-4EC3E1D5281D}" type="presParOf" srcId="{BF3A7D5E-C91C-4F1F-8132-1276703F6BE3}" destId="{AB2999BC-F04A-4C5B-B7D7-AC504F578318}" srcOrd="3" destOrd="0" presId="urn:microsoft.com/office/officeart/2008/layout/VerticalAccentList"/>
    <dgm:cxn modelId="{7DE766B4-1D3A-4A14-866B-3687E8DD8CB5}" type="presParOf" srcId="{BF3A7D5E-C91C-4F1F-8132-1276703F6BE3}" destId="{B4F5309A-4163-4889-B82B-C3D36B9E3ABA}" srcOrd="4" destOrd="0" presId="urn:microsoft.com/office/officeart/2008/layout/VerticalAccentList"/>
    <dgm:cxn modelId="{87860F9B-EA80-47A3-8A5D-F4D4456B9456}" type="presParOf" srcId="{BF3A7D5E-C91C-4F1F-8132-1276703F6BE3}" destId="{3E43D683-CC91-4A20-BCD3-AE73B2806102}" srcOrd="5" destOrd="0" presId="urn:microsoft.com/office/officeart/2008/layout/VerticalAccentList"/>
    <dgm:cxn modelId="{39C9613E-D9CC-4FC1-8F84-A2C0D219EE5E}" type="presParOf" srcId="{BF3A7D5E-C91C-4F1F-8132-1276703F6BE3}" destId="{3C429186-547E-438C-918E-5FA05FD81295}" srcOrd="6" destOrd="0" presId="urn:microsoft.com/office/officeart/2008/layout/VerticalAccentList"/>
    <dgm:cxn modelId="{54D955AA-5994-42A1-B84D-ECBDB7A3BA44}" type="presParOf" srcId="{385EC839-DABC-4B85-9FBF-6A2E191E15CE}" destId="{1F80AAFF-6672-474B-8A53-3B78E412CDF2}" srcOrd="11" destOrd="0" presId="urn:microsoft.com/office/officeart/2008/layout/VerticalAccentList"/>
    <dgm:cxn modelId="{37343709-E93C-43E9-8401-C1C3DAD48023}" type="presParOf" srcId="{385EC839-DABC-4B85-9FBF-6A2E191E15CE}" destId="{5393F858-B00F-422D-B095-1218805AD6E4}" srcOrd="12" destOrd="0" presId="urn:microsoft.com/office/officeart/2008/layout/VerticalAccentList"/>
    <dgm:cxn modelId="{3453C780-DBDC-4E57-9E17-CB6C25775DEB}" type="presParOf" srcId="{5393F858-B00F-422D-B095-1218805AD6E4}" destId="{0029F905-387B-4C62-911F-BF0BBF83AD37}" srcOrd="0" destOrd="0" presId="urn:microsoft.com/office/officeart/2008/layout/VerticalAccentList"/>
    <dgm:cxn modelId="{39544962-8814-4B1D-8561-E8963D855592}" type="presParOf" srcId="{385EC839-DABC-4B85-9FBF-6A2E191E15CE}" destId="{03EF4953-1640-46A6-82D1-2ABDCF6BF748}" srcOrd="13" destOrd="0" presId="urn:microsoft.com/office/officeart/2008/layout/VerticalAccentList"/>
    <dgm:cxn modelId="{64832554-93C0-4296-A8A6-165278843A0D}" type="presParOf" srcId="{03EF4953-1640-46A6-82D1-2ABDCF6BF748}" destId="{FEAFEEA8-6ABF-44C8-B967-96C45924ACEB}" srcOrd="0" destOrd="0" presId="urn:microsoft.com/office/officeart/2008/layout/VerticalAccentList"/>
    <dgm:cxn modelId="{D45842C7-9BFA-47DA-8259-911844A6F79F}" type="presParOf" srcId="{03EF4953-1640-46A6-82D1-2ABDCF6BF748}" destId="{13A43CA8-4D8D-4EEB-91BE-B1FA159F957C}" srcOrd="1" destOrd="0" presId="urn:microsoft.com/office/officeart/2008/layout/VerticalAccentList"/>
    <dgm:cxn modelId="{ECA725E7-6942-4B91-8CC9-D553C517401F}" type="presParOf" srcId="{03EF4953-1640-46A6-82D1-2ABDCF6BF748}" destId="{9E229605-746D-4772-B906-F996510F42C2}" srcOrd="2" destOrd="0" presId="urn:microsoft.com/office/officeart/2008/layout/VerticalAccentList"/>
    <dgm:cxn modelId="{3351CF18-BB9A-4443-B77C-E406967A1F71}" type="presParOf" srcId="{03EF4953-1640-46A6-82D1-2ABDCF6BF748}" destId="{235647C9-5722-4DFA-B9A0-66B8204672B2}" srcOrd="3" destOrd="0" presId="urn:microsoft.com/office/officeart/2008/layout/VerticalAccentList"/>
    <dgm:cxn modelId="{0D5C6B84-BFFD-48B5-B968-C5BE8AC73050}" type="presParOf" srcId="{03EF4953-1640-46A6-82D1-2ABDCF6BF748}" destId="{465DE5DC-4BAD-45DF-973C-4E2115BD16BC}" srcOrd="4" destOrd="0" presId="urn:microsoft.com/office/officeart/2008/layout/VerticalAccentList"/>
    <dgm:cxn modelId="{347E1D5A-3C9D-4EBE-A49C-4328DE6F4DA6}" type="presParOf" srcId="{03EF4953-1640-46A6-82D1-2ABDCF6BF748}" destId="{4D0E0709-E521-4482-A614-F26F1CAB17F4}" srcOrd="5" destOrd="0" presId="urn:microsoft.com/office/officeart/2008/layout/VerticalAccentList"/>
    <dgm:cxn modelId="{46C57C52-6D3C-4AA1-8444-A0CDE1B5BFD3}" type="presParOf" srcId="{03EF4953-1640-46A6-82D1-2ABDCF6BF748}" destId="{66188418-D679-4A3C-9AE1-72A2EC4132CD}" srcOrd="6" destOrd="0" presId="urn:microsoft.com/office/officeart/2008/layout/VerticalAccentList"/>
    <dgm:cxn modelId="{EC76B961-1C8A-4E18-883D-2365D68C57A6}" type="presParOf" srcId="{385EC839-DABC-4B85-9FBF-6A2E191E15CE}" destId="{F290A6FF-62E4-4929-B1D1-79D240936400}" srcOrd="14" destOrd="0" presId="urn:microsoft.com/office/officeart/2008/layout/VerticalAccentList"/>
    <dgm:cxn modelId="{01D8E9B6-F811-4F3E-B576-28490E10CC95}" type="presParOf" srcId="{385EC839-DABC-4B85-9FBF-6A2E191E15CE}" destId="{4D8F284C-90E7-4734-B38A-3124726BE1AA}" srcOrd="15" destOrd="0" presId="urn:microsoft.com/office/officeart/2008/layout/VerticalAccentList"/>
    <dgm:cxn modelId="{B053ACF9-F536-4026-82B8-245D0880A832}" type="presParOf" srcId="{4D8F284C-90E7-4734-B38A-3124726BE1AA}" destId="{FC7A979F-34F0-486E-8EEA-B019C762D49C}" srcOrd="0" destOrd="0" presId="urn:microsoft.com/office/officeart/2008/layout/VerticalAccentList"/>
    <dgm:cxn modelId="{987DEDB5-4FF7-4F7E-A287-84988055C945}" type="presParOf" srcId="{385EC839-DABC-4B85-9FBF-6A2E191E15CE}" destId="{6FCB2B16-9A8A-4580-8666-891F9752A4F5}" srcOrd="16" destOrd="0" presId="urn:microsoft.com/office/officeart/2008/layout/VerticalAccentList"/>
    <dgm:cxn modelId="{49284512-355C-4E8F-A4E4-6B32E8BD369B}" type="presParOf" srcId="{6FCB2B16-9A8A-4580-8666-891F9752A4F5}" destId="{E2B54C37-39E7-4176-8BC5-AF0CC2E9B28B}" srcOrd="0" destOrd="0" presId="urn:microsoft.com/office/officeart/2008/layout/VerticalAccentList"/>
    <dgm:cxn modelId="{EB8CEDA0-775E-4BE5-BB1F-FC7B13591A7B}" type="presParOf" srcId="{6FCB2B16-9A8A-4580-8666-891F9752A4F5}" destId="{9E59B058-13E8-4ADC-96B8-60FCD086E565}" srcOrd="1" destOrd="0" presId="urn:microsoft.com/office/officeart/2008/layout/VerticalAccentList"/>
    <dgm:cxn modelId="{6870141A-5FC5-40B9-95A9-15ACF7EF2ABC}" type="presParOf" srcId="{6FCB2B16-9A8A-4580-8666-891F9752A4F5}" destId="{127D27F5-0ECD-4925-BE7D-5BBDA6F54BD9}" srcOrd="2" destOrd="0" presId="urn:microsoft.com/office/officeart/2008/layout/VerticalAccentList"/>
    <dgm:cxn modelId="{9B6875AD-3400-46BD-9AE8-F1D747B5213D}" type="presParOf" srcId="{6FCB2B16-9A8A-4580-8666-891F9752A4F5}" destId="{F3B0D98F-AACB-4D7E-BDCC-65AB3744D9B1}" srcOrd="3" destOrd="0" presId="urn:microsoft.com/office/officeart/2008/layout/VerticalAccentList"/>
    <dgm:cxn modelId="{1F802ECC-C0DB-4D95-A706-9254C9DC8DA4}" type="presParOf" srcId="{6FCB2B16-9A8A-4580-8666-891F9752A4F5}" destId="{0E3D3766-62A9-41D4-B91A-5D32B2F7C555}" srcOrd="4" destOrd="0" presId="urn:microsoft.com/office/officeart/2008/layout/VerticalAccentList"/>
    <dgm:cxn modelId="{77338ED7-106F-406C-BFBD-FD3360DAB4D0}" type="presParOf" srcId="{6FCB2B16-9A8A-4580-8666-891F9752A4F5}" destId="{2888241A-436B-4223-90F8-754D6971ACF8}" srcOrd="5" destOrd="0" presId="urn:microsoft.com/office/officeart/2008/layout/VerticalAccentList"/>
    <dgm:cxn modelId="{9B0C318C-C652-4A85-A176-97E89844A819}" type="presParOf" srcId="{6FCB2B16-9A8A-4580-8666-891F9752A4F5}" destId="{E5EBA678-22F0-40BC-8E40-B86230AB81FE}" srcOrd="6" destOrd="0" presId="urn:microsoft.com/office/officeart/2008/layout/VerticalAccentList"/>
    <dgm:cxn modelId="{EB382F02-DEFA-4DF0-BC9E-992EAB90D1B5}" type="presParOf" srcId="{385EC839-DABC-4B85-9FBF-6A2E191E15CE}" destId="{B0FDB000-244C-4E07-ADB5-D0F39DE0182A}" srcOrd="17" destOrd="0" presId="urn:microsoft.com/office/officeart/2008/layout/VerticalAccentList"/>
    <dgm:cxn modelId="{188E84C7-7C35-4060-8F51-3DDB3E2A8A8D}" type="presParOf" srcId="{385EC839-DABC-4B85-9FBF-6A2E191E15CE}" destId="{1ACB619E-94B6-4A66-B10D-4AFC1E2FC2AE}" srcOrd="18" destOrd="0" presId="urn:microsoft.com/office/officeart/2008/layout/VerticalAccentList"/>
    <dgm:cxn modelId="{EBCCCF81-130A-4CF8-86AB-E96D3EA26F33}" type="presParOf" srcId="{1ACB619E-94B6-4A66-B10D-4AFC1E2FC2AE}" destId="{BCB21BA0-5142-45BE-8877-01E44BD07010}" srcOrd="0" destOrd="0" presId="urn:microsoft.com/office/officeart/2008/layout/VerticalAccentList"/>
    <dgm:cxn modelId="{29BEFE0F-0289-4C61-BF85-B6BE218FAA72}" type="presParOf" srcId="{385EC839-DABC-4B85-9FBF-6A2E191E15CE}" destId="{3BDE7120-9A1C-40EF-9B49-6F436E197FDC}" srcOrd="19" destOrd="0" presId="urn:microsoft.com/office/officeart/2008/layout/VerticalAccentList"/>
    <dgm:cxn modelId="{56AEDB34-41DD-4726-9B60-B994FDAF8755}" type="presParOf" srcId="{3BDE7120-9A1C-40EF-9B49-6F436E197FDC}" destId="{3B303103-6453-42ED-9F6A-D2C85F82E5BB}" srcOrd="0" destOrd="0" presId="urn:microsoft.com/office/officeart/2008/layout/VerticalAccentList"/>
    <dgm:cxn modelId="{57DD7997-4B4B-4284-B6D2-A93E20D434F4}" type="presParOf" srcId="{3BDE7120-9A1C-40EF-9B49-6F436E197FDC}" destId="{CDF9BF53-A139-4E7A-B690-AF35EC4C5B6C}" srcOrd="1" destOrd="0" presId="urn:microsoft.com/office/officeart/2008/layout/VerticalAccentList"/>
    <dgm:cxn modelId="{EA5FB5BA-F256-4FF0-9B22-286F764BF851}" type="presParOf" srcId="{3BDE7120-9A1C-40EF-9B49-6F436E197FDC}" destId="{6C4CC447-5AF3-4D65-B1FC-B52B1A9242B5}" srcOrd="2" destOrd="0" presId="urn:microsoft.com/office/officeart/2008/layout/VerticalAccentList"/>
    <dgm:cxn modelId="{6BD0BE51-5CF1-47CA-83DC-7F25DBD860DB}" type="presParOf" srcId="{3BDE7120-9A1C-40EF-9B49-6F436E197FDC}" destId="{64822986-F2D3-4459-A289-07ACB20B5A26}" srcOrd="3" destOrd="0" presId="urn:microsoft.com/office/officeart/2008/layout/VerticalAccentList"/>
    <dgm:cxn modelId="{E8A246E1-5E2B-46E1-ABA7-4B3D73FAE6A2}" type="presParOf" srcId="{3BDE7120-9A1C-40EF-9B49-6F436E197FDC}" destId="{C5A8C70F-01ED-4343-A3B8-430816AEA025}" srcOrd="4" destOrd="0" presId="urn:microsoft.com/office/officeart/2008/layout/VerticalAccentList"/>
    <dgm:cxn modelId="{953446EC-CEC1-434D-BCC8-F577E0E1C3DA}" type="presParOf" srcId="{3BDE7120-9A1C-40EF-9B49-6F436E197FDC}" destId="{38161F65-1A4D-490C-ABC6-06D651D9786B}" srcOrd="5" destOrd="0" presId="urn:microsoft.com/office/officeart/2008/layout/VerticalAccentList"/>
    <dgm:cxn modelId="{5471A419-E1F3-4F97-ADFF-C5649005D27C}" type="presParOf" srcId="{3BDE7120-9A1C-40EF-9B49-6F436E197FDC}" destId="{CFCE17FD-A4FA-4D04-BD4A-37A670A6ED3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27E12-2C95-4DD9-AFD7-7C19F09EE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2B78A-86B9-4604-AA5F-E96060C94FA4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Supervisor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Mr. </a:t>
          </a:r>
          <a:r>
            <a:rPr lang="en-US" dirty="0" err="1" smtClean="0"/>
            <a:t>SangNV</a:t>
          </a:r>
          <a:endParaRPr lang="en-US" dirty="0"/>
        </a:p>
      </dgm:t>
    </dgm:pt>
    <dgm:pt modelId="{E1E789AC-6110-4A76-9BED-9F15482F6705}" type="parTrans" cxnId="{2E44F159-8BD2-44FC-9BB0-BB6EA92C46E6}">
      <dgm:prSet/>
      <dgm:spPr/>
      <dgm:t>
        <a:bodyPr/>
        <a:lstStyle/>
        <a:p>
          <a:endParaRPr lang="en-US"/>
        </a:p>
      </dgm:t>
    </dgm:pt>
    <dgm:pt modelId="{EFF53099-D481-454B-BB93-C093C0DF073F}" type="sibTrans" cxnId="{2E44F159-8BD2-44FC-9BB0-BB6EA92C46E6}">
      <dgm:prSet/>
      <dgm:spPr/>
      <dgm:t>
        <a:bodyPr/>
        <a:lstStyle/>
        <a:p>
          <a:endParaRPr lang="en-US"/>
        </a:p>
      </dgm:t>
    </dgm:pt>
    <dgm:pt modelId="{A5A9BACE-8014-406B-8233-E23B94AE862D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Project Manager</a:t>
          </a:r>
          <a:endParaRPr lang="en-US" b="1" dirty="0"/>
        </a:p>
      </dgm:t>
    </dgm:pt>
    <dgm:pt modelId="{3D3A637C-F852-48F8-BA57-1AB908DBE044}" type="parTrans" cxnId="{2A46333E-E320-443E-91AE-E6304117D440}">
      <dgm:prSet/>
      <dgm:spPr/>
      <dgm:t>
        <a:bodyPr/>
        <a:lstStyle/>
        <a:p>
          <a:endParaRPr lang="en-US"/>
        </a:p>
      </dgm:t>
    </dgm:pt>
    <dgm:pt modelId="{7270DB7A-0F1B-46CD-8961-4938466250F2}" type="sibTrans" cxnId="{2A46333E-E320-443E-91AE-E6304117D440}">
      <dgm:prSet/>
      <dgm:spPr/>
      <dgm:t>
        <a:bodyPr/>
        <a:lstStyle/>
        <a:p>
          <a:endParaRPr lang="en-US"/>
        </a:p>
      </dgm:t>
    </dgm:pt>
    <dgm:pt modelId="{F082D851-4DA6-44C7-81E7-0596A7807317}">
      <dgm:prSet phldrT="[Text]"/>
      <dgm:spPr/>
      <dgm:t>
        <a:bodyPr/>
        <a:lstStyle/>
        <a:p>
          <a:r>
            <a:rPr lang="en-US" b="1" dirty="0" smtClean="0"/>
            <a:t>SRS Analysis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8C89CA87-1506-4928-B47F-C6770D2A076A}" type="parTrans" cxnId="{D8403E9F-D5C8-483D-9095-960395FBBA41}">
      <dgm:prSet/>
      <dgm:spPr/>
      <dgm:t>
        <a:bodyPr/>
        <a:lstStyle/>
        <a:p>
          <a:endParaRPr lang="en-US"/>
        </a:p>
      </dgm:t>
    </dgm:pt>
    <dgm:pt modelId="{787A87E7-CC25-4B20-BED9-89409D34529E}" type="sibTrans" cxnId="{D8403E9F-D5C8-483D-9095-960395FBBA41}">
      <dgm:prSet/>
      <dgm:spPr/>
      <dgm:t>
        <a:bodyPr/>
        <a:lstStyle/>
        <a:p>
          <a:endParaRPr lang="en-US"/>
        </a:p>
      </dgm:t>
    </dgm:pt>
    <dgm:pt modelId="{D74EDFD7-B267-43F4-94CC-D2E13FEDA646}">
      <dgm:prSet phldrT="[Text]"/>
      <dgm:spPr/>
      <dgm:t>
        <a:bodyPr/>
        <a:lstStyle/>
        <a:p>
          <a:r>
            <a:rPr lang="en-US" b="1" dirty="0" smtClean="0"/>
            <a:t>Design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699C3382-8CB4-47FA-81FB-B013766D9D89}" type="parTrans" cxnId="{11B7B08D-B570-4972-A510-26E809301719}">
      <dgm:prSet/>
      <dgm:spPr/>
      <dgm:t>
        <a:bodyPr/>
        <a:lstStyle/>
        <a:p>
          <a:endParaRPr lang="en-US"/>
        </a:p>
      </dgm:t>
    </dgm:pt>
    <dgm:pt modelId="{1E86FE19-C824-4EFB-B656-04AF850B480D}" type="sibTrans" cxnId="{11B7B08D-B570-4972-A510-26E809301719}">
      <dgm:prSet/>
      <dgm:spPr/>
      <dgm:t>
        <a:bodyPr/>
        <a:lstStyle/>
        <a:p>
          <a:endParaRPr lang="en-US"/>
        </a:p>
      </dgm:t>
    </dgm:pt>
    <dgm:pt modelId="{4E5CE03C-0C9A-4800-B0A0-341A946799D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VuTVT</a:t>
          </a:r>
          <a:endParaRPr lang="en-US" dirty="0"/>
        </a:p>
      </dgm:t>
    </dgm:pt>
    <dgm:pt modelId="{1C31DFBA-28F0-4CC1-9568-9B9295020087}" type="parTrans" cxnId="{83159E28-DDF7-4CE8-8E01-E756945B7EDC}">
      <dgm:prSet/>
      <dgm:spPr/>
      <dgm:t>
        <a:bodyPr/>
        <a:lstStyle/>
        <a:p>
          <a:endParaRPr lang="en-US"/>
        </a:p>
      </dgm:t>
    </dgm:pt>
    <dgm:pt modelId="{E28ED105-AE2D-4667-8AAA-9005BD2523B9}" type="sibTrans" cxnId="{83159E28-DDF7-4CE8-8E01-E756945B7EDC}">
      <dgm:prSet/>
      <dgm:spPr/>
      <dgm:t>
        <a:bodyPr/>
        <a:lstStyle/>
        <a:p>
          <a:endParaRPr lang="en-US"/>
        </a:p>
      </dgm:t>
    </dgm:pt>
    <dgm:pt modelId="{D25F74A9-E373-4BC4-80E8-125D433C7765}">
      <dgm:prSet phldrT="[Text]"/>
      <dgm:spPr/>
      <dgm:t>
        <a:bodyPr/>
        <a:lstStyle/>
        <a:p>
          <a:r>
            <a:rPr lang="en-US" b="1" dirty="0" smtClean="0"/>
            <a:t>Develop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VuTVT</a:t>
          </a:r>
          <a:endParaRPr lang="en-US" dirty="0"/>
        </a:p>
      </dgm:t>
    </dgm:pt>
    <dgm:pt modelId="{DECCEB65-AF09-4ADD-A883-771990E2B193}" type="parTrans" cxnId="{822F6ACE-B893-4E89-8D6E-5D22F34D254D}">
      <dgm:prSet/>
      <dgm:spPr/>
      <dgm:t>
        <a:bodyPr/>
        <a:lstStyle/>
        <a:p>
          <a:endParaRPr lang="en-US"/>
        </a:p>
      </dgm:t>
    </dgm:pt>
    <dgm:pt modelId="{63EC2D27-2148-41B4-AC9B-4765655D7562}" type="sibTrans" cxnId="{822F6ACE-B893-4E89-8D6E-5D22F34D254D}">
      <dgm:prSet/>
      <dgm:spPr/>
      <dgm:t>
        <a:bodyPr/>
        <a:lstStyle/>
        <a:p>
          <a:endParaRPr lang="en-US"/>
        </a:p>
      </dgm:t>
    </dgm:pt>
    <dgm:pt modelId="{1C7CD864-1ECC-4FED-B25F-C16EF23434FA}">
      <dgm:prSet phldrT="[Text]"/>
      <dgm:spPr/>
      <dgm:t>
        <a:bodyPr/>
        <a:lstStyle/>
        <a:p>
          <a:r>
            <a:rPr lang="en-US" b="1" dirty="0" smtClean="0"/>
            <a:t>Test Team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TungTD</a:t>
          </a:r>
          <a:endParaRPr lang="en-US" dirty="0"/>
        </a:p>
      </dgm:t>
    </dgm:pt>
    <dgm:pt modelId="{C54A8C64-C8C8-4A67-8088-EC7984EFD93D}" type="parTrans" cxnId="{7709611E-A49D-4F01-96BF-B54A3E2526DD}">
      <dgm:prSet/>
      <dgm:spPr/>
      <dgm:t>
        <a:bodyPr/>
        <a:lstStyle/>
        <a:p>
          <a:endParaRPr lang="en-US"/>
        </a:p>
      </dgm:t>
    </dgm:pt>
    <dgm:pt modelId="{E9602815-C6F5-4AD0-92DC-EBCAFD7989AD}" type="sibTrans" cxnId="{7709611E-A49D-4F01-96BF-B54A3E2526DD}">
      <dgm:prSet/>
      <dgm:spPr/>
      <dgm:t>
        <a:bodyPr/>
        <a:lstStyle/>
        <a:p>
          <a:endParaRPr lang="en-US"/>
        </a:p>
      </dgm:t>
    </dgm:pt>
    <dgm:pt modelId="{DF32B708-C5ED-4E5E-B17F-D8CB941A466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TungTD</a:t>
          </a:r>
          <a:endParaRPr lang="en-US" dirty="0"/>
        </a:p>
      </dgm:t>
    </dgm:pt>
    <dgm:pt modelId="{03082DAC-DFC3-4582-B4EB-1CFEB97B3ED4}" type="parTrans" cxnId="{266FC56C-B22A-40A0-8B4A-467F0A22CCAB}">
      <dgm:prSet/>
      <dgm:spPr/>
      <dgm:t>
        <a:bodyPr/>
        <a:lstStyle/>
        <a:p>
          <a:endParaRPr lang="en-US"/>
        </a:p>
      </dgm:t>
    </dgm:pt>
    <dgm:pt modelId="{8D0075E5-DAE3-4FD2-ABFF-E9FFFDA34101}" type="sibTrans" cxnId="{266FC56C-B22A-40A0-8B4A-467F0A22CCAB}">
      <dgm:prSet/>
      <dgm:spPr/>
      <dgm:t>
        <a:bodyPr/>
        <a:lstStyle/>
        <a:p>
          <a:endParaRPr lang="en-US"/>
        </a:p>
      </dgm:t>
    </dgm:pt>
    <dgm:pt modelId="{516DFCED-63E3-41FE-A310-B4B3632B536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5E75BA1C-D62E-43A9-9350-D76B29068972}" type="parTrans" cxnId="{18117BB2-6985-41FD-87C8-80F53DA40B1C}">
      <dgm:prSet/>
      <dgm:spPr/>
      <dgm:t>
        <a:bodyPr/>
        <a:lstStyle/>
        <a:p>
          <a:endParaRPr lang="en-US"/>
        </a:p>
      </dgm:t>
    </dgm:pt>
    <dgm:pt modelId="{DD725312-0033-4898-AE38-397E3E5C9901}" type="sibTrans" cxnId="{18117BB2-6985-41FD-87C8-80F53DA40B1C}">
      <dgm:prSet/>
      <dgm:spPr/>
      <dgm:t>
        <a:bodyPr/>
        <a:lstStyle/>
        <a:p>
          <a:endParaRPr lang="en-US"/>
        </a:p>
      </dgm:t>
    </dgm:pt>
    <dgm:pt modelId="{DAD99223-09FD-4E3B-8B96-C8C630D474D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VietNT</a:t>
          </a:r>
          <a:endParaRPr lang="en-US" dirty="0"/>
        </a:p>
      </dgm:t>
    </dgm:pt>
    <dgm:pt modelId="{2FEF0D5D-F95B-48D9-A0A2-1152752A7994}" type="parTrans" cxnId="{AC9575F3-51FB-447A-AA02-6291326EC018}">
      <dgm:prSet/>
      <dgm:spPr/>
      <dgm:t>
        <a:bodyPr/>
        <a:lstStyle/>
        <a:p>
          <a:endParaRPr lang="en-US"/>
        </a:p>
      </dgm:t>
    </dgm:pt>
    <dgm:pt modelId="{439C7522-F8F0-474C-958C-163838CE2EE3}" type="sibTrans" cxnId="{AC9575F3-51FB-447A-AA02-6291326EC018}">
      <dgm:prSet/>
      <dgm:spPr/>
      <dgm:t>
        <a:bodyPr/>
        <a:lstStyle/>
        <a:p>
          <a:endParaRPr lang="en-US"/>
        </a:p>
      </dgm:t>
    </dgm:pt>
    <dgm:pt modelId="{A26E5C4A-3E76-462D-B7E1-2170777EFC34}" type="pres">
      <dgm:prSet presAssocID="{ED227E12-2C95-4DD9-AFD7-7C19F09EE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E7D451E-8EBA-4B65-A704-CA3F8485A549}" type="pres">
      <dgm:prSet presAssocID="{7D82B78A-86B9-4604-AA5F-E96060C94FA4}" presName="hierRoot1" presStyleCnt="0">
        <dgm:presLayoutVars>
          <dgm:hierBranch val="init"/>
        </dgm:presLayoutVars>
      </dgm:prSet>
      <dgm:spPr/>
    </dgm:pt>
    <dgm:pt modelId="{535D66E6-90B2-448F-8CAD-85B6981D9C22}" type="pres">
      <dgm:prSet presAssocID="{7D82B78A-86B9-4604-AA5F-E96060C94FA4}" presName="rootComposite1" presStyleCnt="0"/>
      <dgm:spPr/>
    </dgm:pt>
    <dgm:pt modelId="{2829CD40-E417-452F-99B0-2A1CA08629A9}" type="pres">
      <dgm:prSet presAssocID="{7D82B78A-86B9-4604-AA5F-E96060C94FA4}" presName="rootText1" presStyleLbl="node0" presStyleIdx="0" presStyleCnt="1" custScaleX="128461" custLinFactNeighborX="1702" custLinFactNeighborY="42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7BECA-1CB5-47D4-8246-2847854CE5CF}" type="pres">
      <dgm:prSet presAssocID="{7D82B78A-86B9-4604-AA5F-E96060C94F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9B330D3-A262-48E7-9A45-8BF800774A1B}" type="pres">
      <dgm:prSet presAssocID="{7D82B78A-86B9-4604-AA5F-E96060C94FA4}" presName="hierChild2" presStyleCnt="0"/>
      <dgm:spPr/>
    </dgm:pt>
    <dgm:pt modelId="{6D4FA869-3961-4651-A54C-4B32A92B6291}" type="pres">
      <dgm:prSet presAssocID="{3D3A637C-F852-48F8-BA57-1AB908DBE04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048F26D-741B-422C-9954-EAEECD652643}" type="pres">
      <dgm:prSet presAssocID="{A5A9BACE-8014-406B-8233-E23B94AE862D}" presName="hierRoot2" presStyleCnt="0">
        <dgm:presLayoutVars>
          <dgm:hierBranch val="init"/>
        </dgm:presLayoutVars>
      </dgm:prSet>
      <dgm:spPr/>
    </dgm:pt>
    <dgm:pt modelId="{95F00299-9FA3-434E-B3B3-1964CC79E54B}" type="pres">
      <dgm:prSet presAssocID="{A5A9BACE-8014-406B-8233-E23B94AE862D}" presName="rootComposite" presStyleCnt="0"/>
      <dgm:spPr/>
    </dgm:pt>
    <dgm:pt modelId="{1BB5235A-F132-433D-8256-7DA7E3C76493}" type="pres">
      <dgm:prSet presAssocID="{A5A9BACE-8014-406B-8233-E23B94AE862D}" presName="rootText" presStyleLbl="node2" presStyleIdx="0" presStyleCnt="1" custScaleX="127807" custLinFactNeighborX="2154" custLinFactNeighborY="29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30DBFB-8CF6-4BBE-B4AC-C755A33450BE}" type="pres">
      <dgm:prSet presAssocID="{A5A9BACE-8014-406B-8233-E23B94AE86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9896EAA7-042C-42CD-8DAE-4D92ADA9CAE4}" type="pres">
      <dgm:prSet presAssocID="{A5A9BACE-8014-406B-8233-E23B94AE862D}" presName="hierChild4" presStyleCnt="0"/>
      <dgm:spPr/>
    </dgm:pt>
    <dgm:pt modelId="{0D2DDB8E-B8FE-4711-9D73-BA8CE294351D}" type="pres">
      <dgm:prSet presAssocID="{8C89CA87-1506-4928-B47F-C6770D2A076A}" presName="Name37" presStyleLbl="parChTrans1D3" presStyleIdx="0" presStyleCnt="4"/>
      <dgm:spPr/>
      <dgm:t>
        <a:bodyPr/>
        <a:lstStyle/>
        <a:p>
          <a:endParaRPr lang="en-US"/>
        </a:p>
      </dgm:t>
    </dgm:pt>
    <dgm:pt modelId="{B834963F-BEA7-46E9-9BFB-0E861956A9AA}" type="pres">
      <dgm:prSet presAssocID="{F082D851-4DA6-44C7-81E7-0596A7807317}" presName="hierRoot2" presStyleCnt="0">
        <dgm:presLayoutVars>
          <dgm:hierBranch val="init"/>
        </dgm:presLayoutVars>
      </dgm:prSet>
      <dgm:spPr/>
    </dgm:pt>
    <dgm:pt modelId="{9D96B19A-8C74-4BE2-A032-DEFB31401614}" type="pres">
      <dgm:prSet presAssocID="{F082D851-4DA6-44C7-81E7-0596A7807317}" presName="rootComposite" presStyleCnt="0"/>
      <dgm:spPr/>
    </dgm:pt>
    <dgm:pt modelId="{94576CA8-F220-4074-B118-401397815CCE}" type="pres">
      <dgm:prSet presAssocID="{F082D851-4DA6-44C7-81E7-0596A7807317}" presName="rootText" presStyleLbl="node3" presStyleIdx="0" presStyleCnt="4" custLinFactNeighborX="1789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CE665-5B9C-4D9E-8A64-350499CDB3A8}" type="pres">
      <dgm:prSet presAssocID="{F082D851-4DA6-44C7-81E7-0596A7807317}" presName="rootConnector" presStyleLbl="node3" presStyleIdx="0" presStyleCnt="4"/>
      <dgm:spPr/>
      <dgm:t>
        <a:bodyPr/>
        <a:lstStyle/>
        <a:p>
          <a:endParaRPr lang="en-US"/>
        </a:p>
      </dgm:t>
    </dgm:pt>
    <dgm:pt modelId="{60AE166A-C309-4C2C-9AE5-51B732D27CC1}" type="pres">
      <dgm:prSet presAssocID="{F082D851-4DA6-44C7-81E7-0596A7807317}" presName="hierChild4" presStyleCnt="0"/>
      <dgm:spPr/>
    </dgm:pt>
    <dgm:pt modelId="{A72C8A0A-4B4E-41DC-B19A-CBD938257BBD}" type="pres">
      <dgm:prSet presAssocID="{1C31DFBA-28F0-4CC1-9568-9B9295020087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C76C2E1-4DC9-45DF-86DE-08E92FC3B23F}" type="pres">
      <dgm:prSet presAssocID="{4E5CE03C-0C9A-4800-B0A0-341A946799D3}" presName="hierRoot2" presStyleCnt="0">
        <dgm:presLayoutVars>
          <dgm:hierBranch val="init"/>
        </dgm:presLayoutVars>
      </dgm:prSet>
      <dgm:spPr/>
    </dgm:pt>
    <dgm:pt modelId="{D2B7D006-C652-4991-AFE3-CE1939817574}" type="pres">
      <dgm:prSet presAssocID="{4E5CE03C-0C9A-4800-B0A0-341A946799D3}" presName="rootComposite" presStyleCnt="0"/>
      <dgm:spPr/>
    </dgm:pt>
    <dgm:pt modelId="{01757C73-F717-4C58-BE1F-D13B324CB29A}" type="pres">
      <dgm:prSet presAssocID="{4E5CE03C-0C9A-4800-B0A0-341A946799D3}" presName="rootText" presStyleLbl="node4" presStyleIdx="0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D0738-601D-4EF7-8073-ED19CAC3175A}" type="pres">
      <dgm:prSet presAssocID="{4E5CE03C-0C9A-4800-B0A0-341A946799D3}" presName="rootConnector" presStyleLbl="node4" presStyleIdx="0" presStyleCnt="4"/>
      <dgm:spPr/>
      <dgm:t>
        <a:bodyPr/>
        <a:lstStyle/>
        <a:p>
          <a:endParaRPr lang="en-US"/>
        </a:p>
      </dgm:t>
    </dgm:pt>
    <dgm:pt modelId="{AFE07DEB-5A07-4609-BFF2-C8A9AF525FD5}" type="pres">
      <dgm:prSet presAssocID="{4E5CE03C-0C9A-4800-B0A0-341A946799D3}" presName="hierChild4" presStyleCnt="0"/>
      <dgm:spPr/>
    </dgm:pt>
    <dgm:pt modelId="{7ED03FB1-3FB1-4AEC-9CD8-C9FFF4B32598}" type="pres">
      <dgm:prSet presAssocID="{4E5CE03C-0C9A-4800-B0A0-341A946799D3}" presName="hierChild5" presStyleCnt="0"/>
      <dgm:spPr/>
    </dgm:pt>
    <dgm:pt modelId="{6F581516-F4EB-401F-B45E-42510BD46135}" type="pres">
      <dgm:prSet presAssocID="{F082D851-4DA6-44C7-81E7-0596A7807317}" presName="hierChild5" presStyleCnt="0"/>
      <dgm:spPr/>
    </dgm:pt>
    <dgm:pt modelId="{FD502A64-349D-4036-82E2-B3E37427B86A}" type="pres">
      <dgm:prSet presAssocID="{699C3382-8CB4-47FA-81FB-B013766D9D8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E529D467-30A9-4F8D-B4C3-C6D47DF53226}" type="pres">
      <dgm:prSet presAssocID="{D74EDFD7-B267-43F4-94CC-D2E13FEDA646}" presName="hierRoot2" presStyleCnt="0">
        <dgm:presLayoutVars>
          <dgm:hierBranch val="init"/>
        </dgm:presLayoutVars>
      </dgm:prSet>
      <dgm:spPr/>
    </dgm:pt>
    <dgm:pt modelId="{1AD8B097-B51A-49DD-B8D0-E727687B503B}" type="pres">
      <dgm:prSet presAssocID="{D74EDFD7-B267-43F4-94CC-D2E13FEDA646}" presName="rootComposite" presStyleCnt="0"/>
      <dgm:spPr/>
    </dgm:pt>
    <dgm:pt modelId="{0B8CD5B2-94F5-4333-AC8C-E965A497A040}" type="pres">
      <dgm:prSet presAssocID="{D74EDFD7-B267-43F4-94CC-D2E13FEDA646}" presName="rootText" presStyleLbl="node3" presStyleIdx="1" presStyleCnt="4" custLinFactNeighborX="-4981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0A04E-D3FC-4E51-BB41-E26A11ADD9F9}" type="pres">
      <dgm:prSet presAssocID="{D74EDFD7-B267-43F4-94CC-D2E13FEDA646}" presName="rootConnector" presStyleLbl="node3" presStyleIdx="1" presStyleCnt="4"/>
      <dgm:spPr/>
      <dgm:t>
        <a:bodyPr/>
        <a:lstStyle/>
        <a:p>
          <a:endParaRPr lang="en-US"/>
        </a:p>
      </dgm:t>
    </dgm:pt>
    <dgm:pt modelId="{5028610D-53F6-45B7-AE9E-3801A72BB15D}" type="pres">
      <dgm:prSet presAssocID="{D74EDFD7-B267-43F4-94CC-D2E13FEDA646}" presName="hierChild4" presStyleCnt="0"/>
      <dgm:spPr/>
    </dgm:pt>
    <dgm:pt modelId="{2B1D73A5-D3BC-47DC-9527-9AE46DF69E02}" type="pres">
      <dgm:prSet presAssocID="{03082DAC-DFC3-4582-B4EB-1CFEB97B3ED4}" presName="Name37" presStyleLbl="parChTrans1D4" presStyleIdx="1" presStyleCnt="4"/>
      <dgm:spPr/>
      <dgm:t>
        <a:bodyPr/>
        <a:lstStyle/>
        <a:p>
          <a:endParaRPr lang="en-US"/>
        </a:p>
      </dgm:t>
    </dgm:pt>
    <dgm:pt modelId="{FE08F936-7F18-4B54-836A-DB4FC37CC522}" type="pres">
      <dgm:prSet presAssocID="{DF32B708-C5ED-4E5E-B17F-D8CB941A466F}" presName="hierRoot2" presStyleCnt="0">
        <dgm:presLayoutVars>
          <dgm:hierBranch val="init"/>
        </dgm:presLayoutVars>
      </dgm:prSet>
      <dgm:spPr/>
    </dgm:pt>
    <dgm:pt modelId="{921F2663-3DAD-4765-8F8D-D79A1B060B52}" type="pres">
      <dgm:prSet presAssocID="{DF32B708-C5ED-4E5E-B17F-D8CB941A466F}" presName="rootComposite" presStyleCnt="0"/>
      <dgm:spPr/>
    </dgm:pt>
    <dgm:pt modelId="{69942CFC-DE30-4558-AC5A-9E1859039AEA}" type="pres">
      <dgm:prSet presAssocID="{DF32B708-C5ED-4E5E-B17F-D8CB941A466F}" presName="rootText" presStyleLbl="node4" presStyleIdx="1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B5B7F-E595-4C4F-99C5-DE2627F2E55B}" type="pres">
      <dgm:prSet presAssocID="{DF32B708-C5ED-4E5E-B17F-D8CB941A466F}" presName="rootConnector" presStyleLbl="node4" presStyleIdx="1" presStyleCnt="4"/>
      <dgm:spPr/>
      <dgm:t>
        <a:bodyPr/>
        <a:lstStyle/>
        <a:p>
          <a:endParaRPr lang="en-US"/>
        </a:p>
      </dgm:t>
    </dgm:pt>
    <dgm:pt modelId="{08C12540-A5CA-4D41-82A7-0FA8CA69007A}" type="pres">
      <dgm:prSet presAssocID="{DF32B708-C5ED-4E5E-B17F-D8CB941A466F}" presName="hierChild4" presStyleCnt="0"/>
      <dgm:spPr/>
    </dgm:pt>
    <dgm:pt modelId="{B1E5FF76-2656-46B6-9982-3DA723739AF8}" type="pres">
      <dgm:prSet presAssocID="{DF32B708-C5ED-4E5E-B17F-D8CB941A466F}" presName="hierChild5" presStyleCnt="0"/>
      <dgm:spPr/>
    </dgm:pt>
    <dgm:pt modelId="{59B42FE3-5879-4B09-AE73-5E9767CD0146}" type="pres">
      <dgm:prSet presAssocID="{D74EDFD7-B267-43F4-94CC-D2E13FEDA646}" presName="hierChild5" presStyleCnt="0"/>
      <dgm:spPr/>
    </dgm:pt>
    <dgm:pt modelId="{4CB6457E-A964-4D6D-AAD6-138152D4D0B7}" type="pres">
      <dgm:prSet presAssocID="{DECCEB65-AF09-4ADD-A883-771990E2B193}" presName="Name37" presStyleLbl="parChTrans1D3" presStyleIdx="2" presStyleCnt="4"/>
      <dgm:spPr/>
      <dgm:t>
        <a:bodyPr/>
        <a:lstStyle/>
        <a:p>
          <a:endParaRPr lang="en-US"/>
        </a:p>
      </dgm:t>
    </dgm:pt>
    <dgm:pt modelId="{7F7C1CBF-B969-47B0-8F4D-259129A548EB}" type="pres">
      <dgm:prSet presAssocID="{D25F74A9-E373-4BC4-80E8-125D433C7765}" presName="hierRoot2" presStyleCnt="0">
        <dgm:presLayoutVars>
          <dgm:hierBranch val="init"/>
        </dgm:presLayoutVars>
      </dgm:prSet>
      <dgm:spPr/>
    </dgm:pt>
    <dgm:pt modelId="{CB2D960C-473C-4785-9934-4E515DC7AC40}" type="pres">
      <dgm:prSet presAssocID="{D25F74A9-E373-4BC4-80E8-125D433C7765}" presName="rootComposite" presStyleCnt="0"/>
      <dgm:spPr/>
    </dgm:pt>
    <dgm:pt modelId="{C4CA2FD7-DB5C-4EA7-AF62-0758B9568197}" type="pres">
      <dgm:prSet presAssocID="{D25F74A9-E373-4BC4-80E8-125D433C7765}" presName="rootText" presStyleLbl="node3" presStyleIdx="2" presStyleCnt="4" custLinFactNeighborX="2010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10F3-61F0-4017-9042-26F69620BA5E}" type="pres">
      <dgm:prSet presAssocID="{D25F74A9-E373-4BC4-80E8-125D433C7765}" presName="rootConnector" presStyleLbl="node3" presStyleIdx="2" presStyleCnt="4"/>
      <dgm:spPr/>
      <dgm:t>
        <a:bodyPr/>
        <a:lstStyle/>
        <a:p>
          <a:endParaRPr lang="en-US"/>
        </a:p>
      </dgm:t>
    </dgm:pt>
    <dgm:pt modelId="{65A5F908-6B62-488D-864B-094ADF03A6F0}" type="pres">
      <dgm:prSet presAssocID="{D25F74A9-E373-4BC4-80E8-125D433C7765}" presName="hierChild4" presStyleCnt="0"/>
      <dgm:spPr/>
    </dgm:pt>
    <dgm:pt modelId="{92B627E6-EFFD-4FD9-80BB-4D20CA79A745}" type="pres">
      <dgm:prSet presAssocID="{5E75BA1C-D62E-43A9-9350-D76B29068972}" presName="Name37" presStyleLbl="parChTrans1D4" presStyleIdx="2" presStyleCnt="4"/>
      <dgm:spPr/>
      <dgm:t>
        <a:bodyPr/>
        <a:lstStyle/>
        <a:p>
          <a:endParaRPr lang="en-US"/>
        </a:p>
      </dgm:t>
    </dgm:pt>
    <dgm:pt modelId="{BC5C2B58-15E4-4831-96E3-6291065A02F8}" type="pres">
      <dgm:prSet presAssocID="{516DFCED-63E3-41FE-A310-B4B3632B5368}" presName="hierRoot2" presStyleCnt="0">
        <dgm:presLayoutVars>
          <dgm:hierBranch val="init"/>
        </dgm:presLayoutVars>
      </dgm:prSet>
      <dgm:spPr/>
    </dgm:pt>
    <dgm:pt modelId="{F9902C41-846B-42FE-AEF1-90FF0CC3E835}" type="pres">
      <dgm:prSet presAssocID="{516DFCED-63E3-41FE-A310-B4B3632B5368}" presName="rootComposite" presStyleCnt="0"/>
      <dgm:spPr/>
    </dgm:pt>
    <dgm:pt modelId="{49C4C876-F130-47B2-97EF-B56F6A858986}" type="pres">
      <dgm:prSet presAssocID="{516DFCED-63E3-41FE-A310-B4B3632B5368}" presName="rootText" presStyleLbl="node4" presStyleIdx="2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DB652A-2200-4BA4-85DA-EE0478499D00}" type="pres">
      <dgm:prSet presAssocID="{516DFCED-63E3-41FE-A310-B4B3632B5368}" presName="rootConnector" presStyleLbl="node4" presStyleIdx="2" presStyleCnt="4"/>
      <dgm:spPr/>
      <dgm:t>
        <a:bodyPr/>
        <a:lstStyle/>
        <a:p>
          <a:endParaRPr lang="en-US"/>
        </a:p>
      </dgm:t>
    </dgm:pt>
    <dgm:pt modelId="{9BBDF406-ECA9-4DFA-AF74-2AD44F7C0F36}" type="pres">
      <dgm:prSet presAssocID="{516DFCED-63E3-41FE-A310-B4B3632B5368}" presName="hierChild4" presStyleCnt="0"/>
      <dgm:spPr/>
    </dgm:pt>
    <dgm:pt modelId="{D5A463AD-27BE-475C-BF9F-74DBCD0C963E}" type="pres">
      <dgm:prSet presAssocID="{516DFCED-63E3-41FE-A310-B4B3632B5368}" presName="hierChild5" presStyleCnt="0"/>
      <dgm:spPr/>
    </dgm:pt>
    <dgm:pt modelId="{BDB9D659-E7E9-4004-B04F-D8F41C00B633}" type="pres">
      <dgm:prSet presAssocID="{D25F74A9-E373-4BC4-80E8-125D433C7765}" presName="hierChild5" presStyleCnt="0"/>
      <dgm:spPr/>
    </dgm:pt>
    <dgm:pt modelId="{08724E90-BA54-4CFC-AFE3-748850ABFD54}" type="pres">
      <dgm:prSet presAssocID="{C54A8C64-C8C8-4A67-8088-EC7984EFD93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2571CCB-0DFA-4698-8333-DE9C910512C9}" type="pres">
      <dgm:prSet presAssocID="{1C7CD864-1ECC-4FED-B25F-C16EF23434FA}" presName="hierRoot2" presStyleCnt="0">
        <dgm:presLayoutVars>
          <dgm:hierBranch val="init"/>
        </dgm:presLayoutVars>
      </dgm:prSet>
      <dgm:spPr/>
    </dgm:pt>
    <dgm:pt modelId="{F05C1D0D-868B-4B8D-B093-958CE1452233}" type="pres">
      <dgm:prSet presAssocID="{1C7CD864-1ECC-4FED-B25F-C16EF23434FA}" presName="rootComposite" presStyleCnt="0"/>
      <dgm:spPr/>
    </dgm:pt>
    <dgm:pt modelId="{7A4651B3-D9F6-4606-BD87-5A0EE0CF506D}" type="pres">
      <dgm:prSet presAssocID="{1C7CD864-1ECC-4FED-B25F-C16EF23434FA}" presName="rootText" presStyleLbl="node3" presStyleIdx="3" presStyleCnt="4" custLinFactNeighborX="-1385" custLinFactNeighborY="47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1499F-8B3F-4DA8-8D72-EC88F0A74071}" type="pres">
      <dgm:prSet presAssocID="{1C7CD864-1ECC-4FED-B25F-C16EF23434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BF4ACF6F-123A-4DF6-8070-A8795C8D7D5E}" type="pres">
      <dgm:prSet presAssocID="{1C7CD864-1ECC-4FED-B25F-C16EF23434FA}" presName="hierChild4" presStyleCnt="0"/>
      <dgm:spPr/>
    </dgm:pt>
    <dgm:pt modelId="{13910A28-B1CD-42CB-8749-C527F8AF74F2}" type="pres">
      <dgm:prSet presAssocID="{2FEF0D5D-F95B-48D9-A0A2-1152752A7994}" presName="Name37" presStyleLbl="parChTrans1D4" presStyleIdx="3" presStyleCnt="4"/>
      <dgm:spPr/>
      <dgm:t>
        <a:bodyPr/>
        <a:lstStyle/>
        <a:p>
          <a:endParaRPr lang="en-US"/>
        </a:p>
      </dgm:t>
    </dgm:pt>
    <dgm:pt modelId="{D88C370B-FFC0-4C2C-A8D8-EE0CDAF8E666}" type="pres">
      <dgm:prSet presAssocID="{DAD99223-09FD-4E3B-8B96-C8C630D474DC}" presName="hierRoot2" presStyleCnt="0">
        <dgm:presLayoutVars>
          <dgm:hierBranch val="init"/>
        </dgm:presLayoutVars>
      </dgm:prSet>
      <dgm:spPr/>
    </dgm:pt>
    <dgm:pt modelId="{09C925DC-C82E-4214-8A7F-95FAB526DFEE}" type="pres">
      <dgm:prSet presAssocID="{DAD99223-09FD-4E3B-8B96-C8C630D474DC}" presName="rootComposite" presStyleCnt="0"/>
      <dgm:spPr/>
    </dgm:pt>
    <dgm:pt modelId="{B967712A-E324-41C5-8DD0-A2418D994C04}" type="pres">
      <dgm:prSet presAssocID="{DAD99223-09FD-4E3B-8B96-C8C630D474DC}" presName="rootText" presStyleLbl="node4" presStyleIdx="3" presStyleCnt="4" custLinFactNeighborX="-5712" custLinFactNeighborY="45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1314C-962E-4F5B-8922-0970E7C41BC2}" type="pres">
      <dgm:prSet presAssocID="{DAD99223-09FD-4E3B-8B96-C8C630D474DC}" presName="rootConnector" presStyleLbl="node4" presStyleIdx="3" presStyleCnt="4"/>
      <dgm:spPr/>
      <dgm:t>
        <a:bodyPr/>
        <a:lstStyle/>
        <a:p>
          <a:endParaRPr lang="en-US"/>
        </a:p>
      </dgm:t>
    </dgm:pt>
    <dgm:pt modelId="{722E8CA0-0EB4-4F7C-9840-70A8880C8F51}" type="pres">
      <dgm:prSet presAssocID="{DAD99223-09FD-4E3B-8B96-C8C630D474DC}" presName="hierChild4" presStyleCnt="0"/>
      <dgm:spPr/>
    </dgm:pt>
    <dgm:pt modelId="{FAB197C3-9625-4DE9-A1D7-C94C8DB66CD2}" type="pres">
      <dgm:prSet presAssocID="{DAD99223-09FD-4E3B-8B96-C8C630D474DC}" presName="hierChild5" presStyleCnt="0"/>
      <dgm:spPr/>
    </dgm:pt>
    <dgm:pt modelId="{11C4928D-713E-406D-88C8-559B094458B4}" type="pres">
      <dgm:prSet presAssocID="{1C7CD864-1ECC-4FED-B25F-C16EF23434FA}" presName="hierChild5" presStyleCnt="0"/>
      <dgm:spPr/>
    </dgm:pt>
    <dgm:pt modelId="{96CD386B-CB7E-48B9-A26A-45ACB415D318}" type="pres">
      <dgm:prSet presAssocID="{A5A9BACE-8014-406B-8233-E23B94AE862D}" presName="hierChild5" presStyleCnt="0"/>
      <dgm:spPr/>
    </dgm:pt>
    <dgm:pt modelId="{5AB7070B-183D-4395-9D96-3180B36FF981}" type="pres">
      <dgm:prSet presAssocID="{7D82B78A-86B9-4604-AA5F-E96060C94FA4}" presName="hierChild3" presStyleCnt="0"/>
      <dgm:spPr/>
    </dgm:pt>
  </dgm:ptLst>
  <dgm:cxnLst>
    <dgm:cxn modelId="{266FC56C-B22A-40A0-8B4A-467F0A22CCAB}" srcId="{D74EDFD7-B267-43F4-94CC-D2E13FEDA646}" destId="{DF32B708-C5ED-4E5E-B17F-D8CB941A466F}" srcOrd="0" destOrd="0" parTransId="{03082DAC-DFC3-4582-B4EB-1CFEB97B3ED4}" sibTransId="{8D0075E5-DAE3-4FD2-ABFF-E9FFFDA34101}"/>
    <dgm:cxn modelId="{64AC00FF-904F-4938-8C48-8884B23123E9}" type="presOf" srcId="{2FEF0D5D-F95B-48D9-A0A2-1152752A7994}" destId="{13910A28-B1CD-42CB-8749-C527F8AF74F2}" srcOrd="0" destOrd="0" presId="urn:microsoft.com/office/officeart/2005/8/layout/orgChart1"/>
    <dgm:cxn modelId="{2E44F159-8BD2-44FC-9BB0-BB6EA92C46E6}" srcId="{ED227E12-2C95-4DD9-AFD7-7C19F09EE3A1}" destId="{7D82B78A-86B9-4604-AA5F-E96060C94FA4}" srcOrd="0" destOrd="0" parTransId="{E1E789AC-6110-4A76-9BED-9F15482F6705}" sibTransId="{EFF53099-D481-454B-BB93-C093C0DF073F}"/>
    <dgm:cxn modelId="{BCF00ADE-B175-411F-AEA0-505E442FA3A0}" type="presOf" srcId="{DF32B708-C5ED-4E5E-B17F-D8CB941A466F}" destId="{961B5B7F-E595-4C4F-99C5-DE2627F2E55B}" srcOrd="1" destOrd="0" presId="urn:microsoft.com/office/officeart/2005/8/layout/orgChart1"/>
    <dgm:cxn modelId="{096538C2-3B4D-4E31-821C-2B3812CF09D4}" type="presOf" srcId="{516DFCED-63E3-41FE-A310-B4B3632B5368}" destId="{77DB652A-2200-4BA4-85DA-EE0478499D00}" srcOrd="1" destOrd="0" presId="urn:microsoft.com/office/officeart/2005/8/layout/orgChart1"/>
    <dgm:cxn modelId="{551C2AC5-5352-4C86-8D8F-C3AD7E9934D1}" type="presOf" srcId="{699C3382-8CB4-47FA-81FB-B013766D9D89}" destId="{FD502A64-349D-4036-82E2-B3E37427B86A}" srcOrd="0" destOrd="0" presId="urn:microsoft.com/office/officeart/2005/8/layout/orgChart1"/>
    <dgm:cxn modelId="{AC9575F3-51FB-447A-AA02-6291326EC018}" srcId="{1C7CD864-1ECC-4FED-B25F-C16EF23434FA}" destId="{DAD99223-09FD-4E3B-8B96-C8C630D474DC}" srcOrd="0" destOrd="0" parTransId="{2FEF0D5D-F95B-48D9-A0A2-1152752A7994}" sibTransId="{439C7522-F8F0-474C-958C-163838CE2EE3}"/>
    <dgm:cxn modelId="{932D84CE-DE41-46DA-88B7-0E6B8BF56AF6}" type="presOf" srcId="{1C31DFBA-28F0-4CC1-9568-9B9295020087}" destId="{A72C8A0A-4B4E-41DC-B19A-CBD938257BBD}" srcOrd="0" destOrd="0" presId="urn:microsoft.com/office/officeart/2005/8/layout/orgChart1"/>
    <dgm:cxn modelId="{F9E34B71-C60D-4EB5-965B-4038F1A5BD1A}" type="presOf" srcId="{D74EDFD7-B267-43F4-94CC-D2E13FEDA646}" destId="{B980A04E-D3FC-4E51-BB41-E26A11ADD9F9}" srcOrd="1" destOrd="0" presId="urn:microsoft.com/office/officeart/2005/8/layout/orgChart1"/>
    <dgm:cxn modelId="{2A46333E-E320-443E-91AE-E6304117D440}" srcId="{7D82B78A-86B9-4604-AA5F-E96060C94FA4}" destId="{A5A9BACE-8014-406B-8233-E23B94AE862D}" srcOrd="0" destOrd="0" parTransId="{3D3A637C-F852-48F8-BA57-1AB908DBE044}" sibTransId="{7270DB7A-0F1B-46CD-8961-4938466250F2}"/>
    <dgm:cxn modelId="{DE6E19F8-3D95-49B9-8E27-A60F3FF4FFD5}" type="presOf" srcId="{C54A8C64-C8C8-4A67-8088-EC7984EFD93D}" destId="{08724E90-BA54-4CFC-AFE3-748850ABFD54}" srcOrd="0" destOrd="0" presId="urn:microsoft.com/office/officeart/2005/8/layout/orgChart1"/>
    <dgm:cxn modelId="{F4FD3C81-85D6-4183-B854-D73BF2C06803}" type="presOf" srcId="{F082D851-4DA6-44C7-81E7-0596A7807317}" destId="{94576CA8-F220-4074-B118-401397815CCE}" srcOrd="0" destOrd="0" presId="urn:microsoft.com/office/officeart/2005/8/layout/orgChart1"/>
    <dgm:cxn modelId="{7709611E-A49D-4F01-96BF-B54A3E2526DD}" srcId="{A5A9BACE-8014-406B-8233-E23B94AE862D}" destId="{1C7CD864-1ECC-4FED-B25F-C16EF23434FA}" srcOrd="3" destOrd="0" parTransId="{C54A8C64-C8C8-4A67-8088-EC7984EFD93D}" sibTransId="{E9602815-C6F5-4AD0-92DC-EBCAFD7989AD}"/>
    <dgm:cxn modelId="{7FBF14B7-3008-4FBE-9619-88428D4FE518}" type="presOf" srcId="{03082DAC-DFC3-4582-B4EB-1CFEB97B3ED4}" destId="{2B1D73A5-D3BC-47DC-9527-9AE46DF69E02}" srcOrd="0" destOrd="0" presId="urn:microsoft.com/office/officeart/2005/8/layout/orgChart1"/>
    <dgm:cxn modelId="{FEADDE38-6E80-4349-99F8-425B5F5CD0C0}" type="presOf" srcId="{7D82B78A-86B9-4604-AA5F-E96060C94FA4}" destId="{7A87BECA-1CB5-47D4-8246-2847854CE5CF}" srcOrd="1" destOrd="0" presId="urn:microsoft.com/office/officeart/2005/8/layout/orgChart1"/>
    <dgm:cxn modelId="{18117BB2-6985-41FD-87C8-80F53DA40B1C}" srcId="{D25F74A9-E373-4BC4-80E8-125D433C7765}" destId="{516DFCED-63E3-41FE-A310-B4B3632B5368}" srcOrd="0" destOrd="0" parTransId="{5E75BA1C-D62E-43A9-9350-D76B29068972}" sibTransId="{DD725312-0033-4898-AE38-397E3E5C9901}"/>
    <dgm:cxn modelId="{F4F92DD3-576F-4B1A-8FC3-5549C3B735B1}" type="presOf" srcId="{DAD99223-09FD-4E3B-8B96-C8C630D474DC}" destId="{E131314C-962E-4F5B-8922-0970E7C41BC2}" srcOrd="1" destOrd="0" presId="urn:microsoft.com/office/officeart/2005/8/layout/orgChart1"/>
    <dgm:cxn modelId="{9E2CFC79-2266-4028-8FDF-16C4AACA3D89}" type="presOf" srcId="{ED227E12-2C95-4DD9-AFD7-7C19F09EE3A1}" destId="{A26E5C4A-3E76-462D-B7E1-2170777EFC34}" srcOrd="0" destOrd="0" presId="urn:microsoft.com/office/officeart/2005/8/layout/orgChart1"/>
    <dgm:cxn modelId="{44842BAF-411A-448E-8686-779ECB640FC6}" type="presOf" srcId="{D25F74A9-E373-4BC4-80E8-125D433C7765}" destId="{82E310F3-61F0-4017-9042-26F69620BA5E}" srcOrd="1" destOrd="0" presId="urn:microsoft.com/office/officeart/2005/8/layout/orgChart1"/>
    <dgm:cxn modelId="{11B7B08D-B570-4972-A510-26E809301719}" srcId="{A5A9BACE-8014-406B-8233-E23B94AE862D}" destId="{D74EDFD7-B267-43F4-94CC-D2E13FEDA646}" srcOrd="1" destOrd="0" parTransId="{699C3382-8CB4-47FA-81FB-B013766D9D89}" sibTransId="{1E86FE19-C824-4EFB-B656-04AF850B480D}"/>
    <dgm:cxn modelId="{D8403E9F-D5C8-483D-9095-960395FBBA41}" srcId="{A5A9BACE-8014-406B-8233-E23B94AE862D}" destId="{F082D851-4DA6-44C7-81E7-0596A7807317}" srcOrd="0" destOrd="0" parTransId="{8C89CA87-1506-4928-B47F-C6770D2A076A}" sibTransId="{787A87E7-CC25-4B20-BED9-89409D34529E}"/>
    <dgm:cxn modelId="{F7E00FEC-345E-4E70-84FC-2EB7809A2ADD}" type="presOf" srcId="{A5A9BACE-8014-406B-8233-E23B94AE862D}" destId="{1BB5235A-F132-433D-8256-7DA7E3C76493}" srcOrd="0" destOrd="0" presId="urn:microsoft.com/office/officeart/2005/8/layout/orgChart1"/>
    <dgm:cxn modelId="{06400EEB-200C-406C-9D30-901F8F5A1751}" type="presOf" srcId="{5E75BA1C-D62E-43A9-9350-D76B29068972}" destId="{92B627E6-EFFD-4FD9-80BB-4D20CA79A745}" srcOrd="0" destOrd="0" presId="urn:microsoft.com/office/officeart/2005/8/layout/orgChart1"/>
    <dgm:cxn modelId="{9D42CFC9-1B8C-4A13-AB4D-6DA314A98772}" type="presOf" srcId="{D74EDFD7-B267-43F4-94CC-D2E13FEDA646}" destId="{0B8CD5B2-94F5-4333-AC8C-E965A497A040}" srcOrd="0" destOrd="0" presId="urn:microsoft.com/office/officeart/2005/8/layout/orgChart1"/>
    <dgm:cxn modelId="{822F6ACE-B893-4E89-8D6E-5D22F34D254D}" srcId="{A5A9BACE-8014-406B-8233-E23B94AE862D}" destId="{D25F74A9-E373-4BC4-80E8-125D433C7765}" srcOrd="2" destOrd="0" parTransId="{DECCEB65-AF09-4ADD-A883-771990E2B193}" sibTransId="{63EC2D27-2148-41B4-AC9B-4765655D7562}"/>
    <dgm:cxn modelId="{B7108F36-9E46-4967-AD22-16516BA773B1}" type="presOf" srcId="{516DFCED-63E3-41FE-A310-B4B3632B5368}" destId="{49C4C876-F130-47B2-97EF-B56F6A858986}" srcOrd="0" destOrd="0" presId="urn:microsoft.com/office/officeart/2005/8/layout/orgChart1"/>
    <dgm:cxn modelId="{F2AE7BA9-6FEB-4853-B272-705358F8303A}" type="presOf" srcId="{F082D851-4DA6-44C7-81E7-0596A7807317}" destId="{15ACE665-5B9C-4D9E-8A64-350499CDB3A8}" srcOrd="1" destOrd="0" presId="urn:microsoft.com/office/officeart/2005/8/layout/orgChart1"/>
    <dgm:cxn modelId="{32B8D8CB-E81F-454E-A3FA-87C12A0A5121}" type="presOf" srcId="{A5A9BACE-8014-406B-8233-E23B94AE862D}" destId="{5930DBFB-8CF6-4BBE-B4AC-C755A33450BE}" srcOrd="1" destOrd="0" presId="urn:microsoft.com/office/officeart/2005/8/layout/orgChart1"/>
    <dgm:cxn modelId="{F812CC52-F930-46EB-8E27-4FD5AE0A9759}" type="presOf" srcId="{3D3A637C-F852-48F8-BA57-1AB908DBE044}" destId="{6D4FA869-3961-4651-A54C-4B32A92B6291}" srcOrd="0" destOrd="0" presId="urn:microsoft.com/office/officeart/2005/8/layout/orgChart1"/>
    <dgm:cxn modelId="{83159E28-DDF7-4CE8-8E01-E756945B7EDC}" srcId="{F082D851-4DA6-44C7-81E7-0596A7807317}" destId="{4E5CE03C-0C9A-4800-B0A0-341A946799D3}" srcOrd="0" destOrd="0" parTransId="{1C31DFBA-28F0-4CC1-9568-9B9295020087}" sibTransId="{E28ED105-AE2D-4667-8AAA-9005BD2523B9}"/>
    <dgm:cxn modelId="{0A916974-C28F-4734-9968-58CEF7CC654F}" type="presOf" srcId="{8C89CA87-1506-4928-B47F-C6770D2A076A}" destId="{0D2DDB8E-B8FE-4711-9D73-BA8CE294351D}" srcOrd="0" destOrd="0" presId="urn:microsoft.com/office/officeart/2005/8/layout/orgChart1"/>
    <dgm:cxn modelId="{038336B1-B2FF-4254-9698-B51307127B8F}" type="presOf" srcId="{4E5CE03C-0C9A-4800-B0A0-341A946799D3}" destId="{AFBD0738-601D-4EF7-8073-ED19CAC3175A}" srcOrd="1" destOrd="0" presId="urn:microsoft.com/office/officeart/2005/8/layout/orgChart1"/>
    <dgm:cxn modelId="{DD8CF22C-779D-4601-BDC4-3E97057544CC}" type="presOf" srcId="{1C7CD864-1ECC-4FED-B25F-C16EF23434FA}" destId="{58D1499F-8B3F-4DA8-8D72-EC88F0A74071}" srcOrd="1" destOrd="0" presId="urn:microsoft.com/office/officeart/2005/8/layout/orgChart1"/>
    <dgm:cxn modelId="{85D5EB5D-92F2-47D3-8DD7-97E60467FD52}" type="presOf" srcId="{7D82B78A-86B9-4604-AA5F-E96060C94FA4}" destId="{2829CD40-E417-452F-99B0-2A1CA08629A9}" srcOrd="0" destOrd="0" presId="urn:microsoft.com/office/officeart/2005/8/layout/orgChart1"/>
    <dgm:cxn modelId="{ECA432FC-6E60-4C0D-8C99-10628EF514C6}" type="presOf" srcId="{DECCEB65-AF09-4ADD-A883-771990E2B193}" destId="{4CB6457E-A964-4D6D-AAD6-138152D4D0B7}" srcOrd="0" destOrd="0" presId="urn:microsoft.com/office/officeart/2005/8/layout/orgChart1"/>
    <dgm:cxn modelId="{33B3385A-3545-4BB2-A0BE-CD4FC498CEED}" type="presOf" srcId="{4E5CE03C-0C9A-4800-B0A0-341A946799D3}" destId="{01757C73-F717-4C58-BE1F-D13B324CB29A}" srcOrd="0" destOrd="0" presId="urn:microsoft.com/office/officeart/2005/8/layout/orgChart1"/>
    <dgm:cxn modelId="{C6F14EA3-227A-4059-804C-93E0C6B4D6FF}" type="presOf" srcId="{DF32B708-C5ED-4E5E-B17F-D8CB941A466F}" destId="{69942CFC-DE30-4558-AC5A-9E1859039AEA}" srcOrd="0" destOrd="0" presId="urn:microsoft.com/office/officeart/2005/8/layout/orgChart1"/>
    <dgm:cxn modelId="{95B2927F-57DE-47E2-BCC0-6FC6DEAF27CB}" type="presOf" srcId="{D25F74A9-E373-4BC4-80E8-125D433C7765}" destId="{C4CA2FD7-DB5C-4EA7-AF62-0758B9568197}" srcOrd="0" destOrd="0" presId="urn:microsoft.com/office/officeart/2005/8/layout/orgChart1"/>
    <dgm:cxn modelId="{CE54F0DE-F06C-484F-878A-7E43850BCCF9}" type="presOf" srcId="{DAD99223-09FD-4E3B-8B96-C8C630D474DC}" destId="{B967712A-E324-41C5-8DD0-A2418D994C04}" srcOrd="0" destOrd="0" presId="urn:microsoft.com/office/officeart/2005/8/layout/orgChart1"/>
    <dgm:cxn modelId="{D91C60A3-867A-42B5-A237-76A804972DFF}" type="presOf" srcId="{1C7CD864-1ECC-4FED-B25F-C16EF23434FA}" destId="{7A4651B3-D9F6-4606-BD87-5A0EE0CF506D}" srcOrd="0" destOrd="0" presId="urn:microsoft.com/office/officeart/2005/8/layout/orgChart1"/>
    <dgm:cxn modelId="{BE364071-720D-4031-9996-AEA4CF320797}" type="presParOf" srcId="{A26E5C4A-3E76-462D-B7E1-2170777EFC34}" destId="{1E7D451E-8EBA-4B65-A704-CA3F8485A549}" srcOrd="0" destOrd="0" presId="urn:microsoft.com/office/officeart/2005/8/layout/orgChart1"/>
    <dgm:cxn modelId="{566CBBBC-F85D-43F1-AA4C-EFB14069FC3B}" type="presParOf" srcId="{1E7D451E-8EBA-4B65-A704-CA3F8485A549}" destId="{535D66E6-90B2-448F-8CAD-85B6981D9C22}" srcOrd="0" destOrd="0" presId="urn:microsoft.com/office/officeart/2005/8/layout/orgChart1"/>
    <dgm:cxn modelId="{8B19F749-686C-44CE-B938-23D9CB49D0F8}" type="presParOf" srcId="{535D66E6-90B2-448F-8CAD-85B6981D9C22}" destId="{2829CD40-E417-452F-99B0-2A1CA08629A9}" srcOrd="0" destOrd="0" presId="urn:microsoft.com/office/officeart/2005/8/layout/orgChart1"/>
    <dgm:cxn modelId="{6F860184-80EF-4DDA-920B-B92E4FA63795}" type="presParOf" srcId="{535D66E6-90B2-448F-8CAD-85B6981D9C22}" destId="{7A87BECA-1CB5-47D4-8246-2847854CE5CF}" srcOrd="1" destOrd="0" presId="urn:microsoft.com/office/officeart/2005/8/layout/orgChart1"/>
    <dgm:cxn modelId="{BFC7EF28-38BE-4906-A316-AA6348927D7F}" type="presParOf" srcId="{1E7D451E-8EBA-4B65-A704-CA3F8485A549}" destId="{09B330D3-A262-48E7-9A45-8BF800774A1B}" srcOrd="1" destOrd="0" presId="urn:microsoft.com/office/officeart/2005/8/layout/orgChart1"/>
    <dgm:cxn modelId="{7885C465-FF24-4C68-9D82-3E8D3C9D793A}" type="presParOf" srcId="{09B330D3-A262-48E7-9A45-8BF800774A1B}" destId="{6D4FA869-3961-4651-A54C-4B32A92B6291}" srcOrd="0" destOrd="0" presId="urn:microsoft.com/office/officeart/2005/8/layout/orgChart1"/>
    <dgm:cxn modelId="{9BA451F6-C1F2-4DB7-BC3A-6F60101DEAEE}" type="presParOf" srcId="{09B330D3-A262-48E7-9A45-8BF800774A1B}" destId="{C048F26D-741B-422C-9954-EAEECD652643}" srcOrd="1" destOrd="0" presId="urn:microsoft.com/office/officeart/2005/8/layout/orgChart1"/>
    <dgm:cxn modelId="{08B2AEC2-0818-420A-96CD-5F85AFF7DAB2}" type="presParOf" srcId="{C048F26D-741B-422C-9954-EAEECD652643}" destId="{95F00299-9FA3-434E-B3B3-1964CC79E54B}" srcOrd="0" destOrd="0" presId="urn:microsoft.com/office/officeart/2005/8/layout/orgChart1"/>
    <dgm:cxn modelId="{E36BE74C-4D0A-46FE-9AB1-6EBCBDA061EB}" type="presParOf" srcId="{95F00299-9FA3-434E-B3B3-1964CC79E54B}" destId="{1BB5235A-F132-433D-8256-7DA7E3C76493}" srcOrd="0" destOrd="0" presId="urn:microsoft.com/office/officeart/2005/8/layout/orgChart1"/>
    <dgm:cxn modelId="{4EFD2831-198E-4DD0-BABA-5C878350BCD4}" type="presParOf" srcId="{95F00299-9FA3-434E-B3B3-1964CC79E54B}" destId="{5930DBFB-8CF6-4BBE-B4AC-C755A33450BE}" srcOrd="1" destOrd="0" presId="urn:microsoft.com/office/officeart/2005/8/layout/orgChart1"/>
    <dgm:cxn modelId="{BB5C8CEF-A11C-4050-90D0-BB9C1D7067EF}" type="presParOf" srcId="{C048F26D-741B-422C-9954-EAEECD652643}" destId="{9896EAA7-042C-42CD-8DAE-4D92ADA9CAE4}" srcOrd="1" destOrd="0" presId="urn:microsoft.com/office/officeart/2005/8/layout/orgChart1"/>
    <dgm:cxn modelId="{151CDE9F-4D29-4765-B6C8-EBF6C7CA18D7}" type="presParOf" srcId="{9896EAA7-042C-42CD-8DAE-4D92ADA9CAE4}" destId="{0D2DDB8E-B8FE-4711-9D73-BA8CE294351D}" srcOrd="0" destOrd="0" presId="urn:microsoft.com/office/officeart/2005/8/layout/orgChart1"/>
    <dgm:cxn modelId="{86A3CD58-264A-49A1-8863-71EE26C6D416}" type="presParOf" srcId="{9896EAA7-042C-42CD-8DAE-4D92ADA9CAE4}" destId="{B834963F-BEA7-46E9-9BFB-0E861956A9AA}" srcOrd="1" destOrd="0" presId="urn:microsoft.com/office/officeart/2005/8/layout/orgChart1"/>
    <dgm:cxn modelId="{53837E92-8BEC-403F-AFA1-5BA9330744A0}" type="presParOf" srcId="{B834963F-BEA7-46E9-9BFB-0E861956A9AA}" destId="{9D96B19A-8C74-4BE2-A032-DEFB31401614}" srcOrd="0" destOrd="0" presId="urn:microsoft.com/office/officeart/2005/8/layout/orgChart1"/>
    <dgm:cxn modelId="{DD4CD898-237D-480E-84C3-5D174BF861EF}" type="presParOf" srcId="{9D96B19A-8C74-4BE2-A032-DEFB31401614}" destId="{94576CA8-F220-4074-B118-401397815CCE}" srcOrd="0" destOrd="0" presId="urn:microsoft.com/office/officeart/2005/8/layout/orgChart1"/>
    <dgm:cxn modelId="{55BBFA26-F024-4A6C-86DB-ACD13EB55AD9}" type="presParOf" srcId="{9D96B19A-8C74-4BE2-A032-DEFB31401614}" destId="{15ACE665-5B9C-4D9E-8A64-350499CDB3A8}" srcOrd="1" destOrd="0" presId="urn:microsoft.com/office/officeart/2005/8/layout/orgChart1"/>
    <dgm:cxn modelId="{485C8D2C-3A04-403F-89C8-CA35C3256B43}" type="presParOf" srcId="{B834963F-BEA7-46E9-9BFB-0E861956A9AA}" destId="{60AE166A-C309-4C2C-9AE5-51B732D27CC1}" srcOrd="1" destOrd="0" presId="urn:microsoft.com/office/officeart/2005/8/layout/orgChart1"/>
    <dgm:cxn modelId="{6377A6CE-2D3E-4175-8BB3-49917B413A49}" type="presParOf" srcId="{60AE166A-C309-4C2C-9AE5-51B732D27CC1}" destId="{A72C8A0A-4B4E-41DC-B19A-CBD938257BBD}" srcOrd="0" destOrd="0" presId="urn:microsoft.com/office/officeart/2005/8/layout/orgChart1"/>
    <dgm:cxn modelId="{D5AE28D5-B189-40E3-9712-1FF661B15330}" type="presParOf" srcId="{60AE166A-C309-4C2C-9AE5-51B732D27CC1}" destId="{6C76C2E1-4DC9-45DF-86DE-08E92FC3B23F}" srcOrd="1" destOrd="0" presId="urn:microsoft.com/office/officeart/2005/8/layout/orgChart1"/>
    <dgm:cxn modelId="{D4153B2E-9DA7-4F88-9998-931AA8057977}" type="presParOf" srcId="{6C76C2E1-4DC9-45DF-86DE-08E92FC3B23F}" destId="{D2B7D006-C652-4991-AFE3-CE1939817574}" srcOrd="0" destOrd="0" presId="urn:microsoft.com/office/officeart/2005/8/layout/orgChart1"/>
    <dgm:cxn modelId="{60C9D50A-09E1-4F97-B15E-3EF4F3439BAA}" type="presParOf" srcId="{D2B7D006-C652-4991-AFE3-CE1939817574}" destId="{01757C73-F717-4C58-BE1F-D13B324CB29A}" srcOrd="0" destOrd="0" presId="urn:microsoft.com/office/officeart/2005/8/layout/orgChart1"/>
    <dgm:cxn modelId="{A9079B2C-545F-4BFC-BC25-9833D668B2E4}" type="presParOf" srcId="{D2B7D006-C652-4991-AFE3-CE1939817574}" destId="{AFBD0738-601D-4EF7-8073-ED19CAC3175A}" srcOrd="1" destOrd="0" presId="urn:microsoft.com/office/officeart/2005/8/layout/orgChart1"/>
    <dgm:cxn modelId="{3BF0443F-4047-41D7-A507-035355473ADB}" type="presParOf" srcId="{6C76C2E1-4DC9-45DF-86DE-08E92FC3B23F}" destId="{AFE07DEB-5A07-4609-BFF2-C8A9AF525FD5}" srcOrd="1" destOrd="0" presId="urn:microsoft.com/office/officeart/2005/8/layout/orgChart1"/>
    <dgm:cxn modelId="{B3240E44-1088-4634-A6DE-55D4E681372C}" type="presParOf" srcId="{6C76C2E1-4DC9-45DF-86DE-08E92FC3B23F}" destId="{7ED03FB1-3FB1-4AEC-9CD8-C9FFF4B32598}" srcOrd="2" destOrd="0" presId="urn:microsoft.com/office/officeart/2005/8/layout/orgChart1"/>
    <dgm:cxn modelId="{64F7C51F-C81A-4862-ABCE-95A88107D4E9}" type="presParOf" srcId="{B834963F-BEA7-46E9-9BFB-0E861956A9AA}" destId="{6F581516-F4EB-401F-B45E-42510BD46135}" srcOrd="2" destOrd="0" presId="urn:microsoft.com/office/officeart/2005/8/layout/orgChart1"/>
    <dgm:cxn modelId="{148FB178-9135-4F12-832D-507B3FBE358C}" type="presParOf" srcId="{9896EAA7-042C-42CD-8DAE-4D92ADA9CAE4}" destId="{FD502A64-349D-4036-82E2-B3E37427B86A}" srcOrd="2" destOrd="0" presId="urn:microsoft.com/office/officeart/2005/8/layout/orgChart1"/>
    <dgm:cxn modelId="{29E04BAE-555B-42BD-8811-C18830FAA18D}" type="presParOf" srcId="{9896EAA7-042C-42CD-8DAE-4D92ADA9CAE4}" destId="{E529D467-30A9-4F8D-B4C3-C6D47DF53226}" srcOrd="3" destOrd="0" presId="urn:microsoft.com/office/officeart/2005/8/layout/orgChart1"/>
    <dgm:cxn modelId="{89A04865-449B-4E92-94C7-3CF2AFC33DF3}" type="presParOf" srcId="{E529D467-30A9-4F8D-B4C3-C6D47DF53226}" destId="{1AD8B097-B51A-49DD-B8D0-E727687B503B}" srcOrd="0" destOrd="0" presId="urn:microsoft.com/office/officeart/2005/8/layout/orgChart1"/>
    <dgm:cxn modelId="{1860C1BD-B802-44CF-B47E-FE8B5C07B048}" type="presParOf" srcId="{1AD8B097-B51A-49DD-B8D0-E727687B503B}" destId="{0B8CD5B2-94F5-4333-AC8C-E965A497A040}" srcOrd="0" destOrd="0" presId="urn:microsoft.com/office/officeart/2005/8/layout/orgChart1"/>
    <dgm:cxn modelId="{345F5195-304D-4413-881E-42DE64D2D328}" type="presParOf" srcId="{1AD8B097-B51A-49DD-B8D0-E727687B503B}" destId="{B980A04E-D3FC-4E51-BB41-E26A11ADD9F9}" srcOrd="1" destOrd="0" presId="urn:microsoft.com/office/officeart/2005/8/layout/orgChart1"/>
    <dgm:cxn modelId="{CD358228-097E-4867-B793-694F5BE3BF7D}" type="presParOf" srcId="{E529D467-30A9-4F8D-B4C3-C6D47DF53226}" destId="{5028610D-53F6-45B7-AE9E-3801A72BB15D}" srcOrd="1" destOrd="0" presId="urn:microsoft.com/office/officeart/2005/8/layout/orgChart1"/>
    <dgm:cxn modelId="{90C8B693-1AED-4CA5-9730-D943285E2464}" type="presParOf" srcId="{5028610D-53F6-45B7-AE9E-3801A72BB15D}" destId="{2B1D73A5-D3BC-47DC-9527-9AE46DF69E02}" srcOrd="0" destOrd="0" presId="urn:microsoft.com/office/officeart/2005/8/layout/orgChart1"/>
    <dgm:cxn modelId="{CD1E5D13-4D3D-4BA4-90B2-954648FB5935}" type="presParOf" srcId="{5028610D-53F6-45B7-AE9E-3801A72BB15D}" destId="{FE08F936-7F18-4B54-836A-DB4FC37CC522}" srcOrd="1" destOrd="0" presId="urn:microsoft.com/office/officeart/2005/8/layout/orgChart1"/>
    <dgm:cxn modelId="{7306FCEF-9458-4726-B1B8-469E7C52E874}" type="presParOf" srcId="{FE08F936-7F18-4B54-836A-DB4FC37CC522}" destId="{921F2663-3DAD-4765-8F8D-D79A1B060B52}" srcOrd="0" destOrd="0" presId="urn:microsoft.com/office/officeart/2005/8/layout/orgChart1"/>
    <dgm:cxn modelId="{662BE7DE-65FD-47B4-8913-42F25A011369}" type="presParOf" srcId="{921F2663-3DAD-4765-8F8D-D79A1B060B52}" destId="{69942CFC-DE30-4558-AC5A-9E1859039AEA}" srcOrd="0" destOrd="0" presId="urn:microsoft.com/office/officeart/2005/8/layout/orgChart1"/>
    <dgm:cxn modelId="{33C612DC-ABEC-4206-8A2C-CCE7AE82286F}" type="presParOf" srcId="{921F2663-3DAD-4765-8F8D-D79A1B060B52}" destId="{961B5B7F-E595-4C4F-99C5-DE2627F2E55B}" srcOrd="1" destOrd="0" presId="urn:microsoft.com/office/officeart/2005/8/layout/orgChart1"/>
    <dgm:cxn modelId="{505D7747-BA5A-4396-9F21-76F0569563F8}" type="presParOf" srcId="{FE08F936-7F18-4B54-836A-DB4FC37CC522}" destId="{08C12540-A5CA-4D41-82A7-0FA8CA69007A}" srcOrd="1" destOrd="0" presId="urn:microsoft.com/office/officeart/2005/8/layout/orgChart1"/>
    <dgm:cxn modelId="{A285DECB-7691-4C3E-A9AF-322DF371724C}" type="presParOf" srcId="{FE08F936-7F18-4B54-836A-DB4FC37CC522}" destId="{B1E5FF76-2656-46B6-9982-3DA723739AF8}" srcOrd="2" destOrd="0" presId="urn:microsoft.com/office/officeart/2005/8/layout/orgChart1"/>
    <dgm:cxn modelId="{6A618DDD-F344-487F-99AE-F23FCC3DE39A}" type="presParOf" srcId="{E529D467-30A9-4F8D-B4C3-C6D47DF53226}" destId="{59B42FE3-5879-4B09-AE73-5E9767CD0146}" srcOrd="2" destOrd="0" presId="urn:microsoft.com/office/officeart/2005/8/layout/orgChart1"/>
    <dgm:cxn modelId="{56EC76BD-B3F7-4C6C-B931-E1B6FE8AB76D}" type="presParOf" srcId="{9896EAA7-042C-42CD-8DAE-4D92ADA9CAE4}" destId="{4CB6457E-A964-4D6D-AAD6-138152D4D0B7}" srcOrd="4" destOrd="0" presId="urn:microsoft.com/office/officeart/2005/8/layout/orgChart1"/>
    <dgm:cxn modelId="{C8912B3B-488E-47D5-B66B-894FB61A1245}" type="presParOf" srcId="{9896EAA7-042C-42CD-8DAE-4D92ADA9CAE4}" destId="{7F7C1CBF-B969-47B0-8F4D-259129A548EB}" srcOrd="5" destOrd="0" presId="urn:microsoft.com/office/officeart/2005/8/layout/orgChart1"/>
    <dgm:cxn modelId="{E27B0042-AEAC-4534-B642-2BC5E2EACE4B}" type="presParOf" srcId="{7F7C1CBF-B969-47B0-8F4D-259129A548EB}" destId="{CB2D960C-473C-4785-9934-4E515DC7AC40}" srcOrd="0" destOrd="0" presId="urn:microsoft.com/office/officeart/2005/8/layout/orgChart1"/>
    <dgm:cxn modelId="{8805FC91-5E8D-4C52-9D30-F7C7AD3893DC}" type="presParOf" srcId="{CB2D960C-473C-4785-9934-4E515DC7AC40}" destId="{C4CA2FD7-DB5C-4EA7-AF62-0758B9568197}" srcOrd="0" destOrd="0" presId="urn:microsoft.com/office/officeart/2005/8/layout/orgChart1"/>
    <dgm:cxn modelId="{F54065C1-5C03-4323-8F87-D1B9FC037643}" type="presParOf" srcId="{CB2D960C-473C-4785-9934-4E515DC7AC40}" destId="{82E310F3-61F0-4017-9042-26F69620BA5E}" srcOrd="1" destOrd="0" presId="urn:microsoft.com/office/officeart/2005/8/layout/orgChart1"/>
    <dgm:cxn modelId="{62415D1F-A4D6-4211-8B6F-0F6262C34BB4}" type="presParOf" srcId="{7F7C1CBF-B969-47B0-8F4D-259129A548EB}" destId="{65A5F908-6B62-488D-864B-094ADF03A6F0}" srcOrd="1" destOrd="0" presId="urn:microsoft.com/office/officeart/2005/8/layout/orgChart1"/>
    <dgm:cxn modelId="{950EC010-5D69-481E-BF27-AC3D8EE19699}" type="presParOf" srcId="{65A5F908-6B62-488D-864B-094ADF03A6F0}" destId="{92B627E6-EFFD-4FD9-80BB-4D20CA79A745}" srcOrd="0" destOrd="0" presId="urn:microsoft.com/office/officeart/2005/8/layout/orgChart1"/>
    <dgm:cxn modelId="{3730F84B-2528-4DEC-B4B4-E85C9ACA200F}" type="presParOf" srcId="{65A5F908-6B62-488D-864B-094ADF03A6F0}" destId="{BC5C2B58-15E4-4831-96E3-6291065A02F8}" srcOrd="1" destOrd="0" presId="urn:microsoft.com/office/officeart/2005/8/layout/orgChart1"/>
    <dgm:cxn modelId="{0AB03C11-BCA5-45F7-97E8-A068C8D9A349}" type="presParOf" srcId="{BC5C2B58-15E4-4831-96E3-6291065A02F8}" destId="{F9902C41-846B-42FE-AEF1-90FF0CC3E835}" srcOrd="0" destOrd="0" presId="urn:microsoft.com/office/officeart/2005/8/layout/orgChart1"/>
    <dgm:cxn modelId="{D10FD997-22D9-4803-A9BE-E76D69420BEE}" type="presParOf" srcId="{F9902C41-846B-42FE-AEF1-90FF0CC3E835}" destId="{49C4C876-F130-47B2-97EF-B56F6A858986}" srcOrd="0" destOrd="0" presId="urn:microsoft.com/office/officeart/2005/8/layout/orgChart1"/>
    <dgm:cxn modelId="{DFE18707-ECF2-4220-9DD7-DC18A6809830}" type="presParOf" srcId="{F9902C41-846B-42FE-AEF1-90FF0CC3E835}" destId="{77DB652A-2200-4BA4-85DA-EE0478499D00}" srcOrd="1" destOrd="0" presId="urn:microsoft.com/office/officeart/2005/8/layout/orgChart1"/>
    <dgm:cxn modelId="{A3591601-E84C-4872-8505-5C49E59CB4BB}" type="presParOf" srcId="{BC5C2B58-15E4-4831-96E3-6291065A02F8}" destId="{9BBDF406-ECA9-4DFA-AF74-2AD44F7C0F36}" srcOrd="1" destOrd="0" presId="urn:microsoft.com/office/officeart/2005/8/layout/orgChart1"/>
    <dgm:cxn modelId="{868C7C67-2C2C-4302-9A9A-83C887967CB0}" type="presParOf" srcId="{BC5C2B58-15E4-4831-96E3-6291065A02F8}" destId="{D5A463AD-27BE-475C-BF9F-74DBCD0C963E}" srcOrd="2" destOrd="0" presId="urn:microsoft.com/office/officeart/2005/8/layout/orgChart1"/>
    <dgm:cxn modelId="{E9C276B5-81C7-42CC-93DC-9B35A5E8CE3A}" type="presParOf" srcId="{7F7C1CBF-B969-47B0-8F4D-259129A548EB}" destId="{BDB9D659-E7E9-4004-B04F-D8F41C00B633}" srcOrd="2" destOrd="0" presId="urn:microsoft.com/office/officeart/2005/8/layout/orgChart1"/>
    <dgm:cxn modelId="{F6F5C1D4-83F2-4A22-9490-A71CD40402D8}" type="presParOf" srcId="{9896EAA7-042C-42CD-8DAE-4D92ADA9CAE4}" destId="{08724E90-BA54-4CFC-AFE3-748850ABFD54}" srcOrd="6" destOrd="0" presId="urn:microsoft.com/office/officeart/2005/8/layout/orgChart1"/>
    <dgm:cxn modelId="{DF0A1C44-FEA9-4679-AD33-657462986BF0}" type="presParOf" srcId="{9896EAA7-042C-42CD-8DAE-4D92ADA9CAE4}" destId="{B2571CCB-0DFA-4698-8333-DE9C910512C9}" srcOrd="7" destOrd="0" presId="urn:microsoft.com/office/officeart/2005/8/layout/orgChart1"/>
    <dgm:cxn modelId="{38E76A3A-20B6-4AA9-A7C5-F02F02C37B68}" type="presParOf" srcId="{B2571CCB-0DFA-4698-8333-DE9C910512C9}" destId="{F05C1D0D-868B-4B8D-B093-958CE1452233}" srcOrd="0" destOrd="0" presId="urn:microsoft.com/office/officeart/2005/8/layout/orgChart1"/>
    <dgm:cxn modelId="{0CCAC902-6F4D-464D-BC74-DA60C520759B}" type="presParOf" srcId="{F05C1D0D-868B-4B8D-B093-958CE1452233}" destId="{7A4651B3-D9F6-4606-BD87-5A0EE0CF506D}" srcOrd="0" destOrd="0" presId="urn:microsoft.com/office/officeart/2005/8/layout/orgChart1"/>
    <dgm:cxn modelId="{959DCC8D-AE7B-4704-83DD-06577D17DF8E}" type="presParOf" srcId="{F05C1D0D-868B-4B8D-B093-958CE1452233}" destId="{58D1499F-8B3F-4DA8-8D72-EC88F0A74071}" srcOrd="1" destOrd="0" presId="urn:microsoft.com/office/officeart/2005/8/layout/orgChart1"/>
    <dgm:cxn modelId="{12B8F5C3-167A-4537-BD80-D538EA298387}" type="presParOf" srcId="{B2571CCB-0DFA-4698-8333-DE9C910512C9}" destId="{BF4ACF6F-123A-4DF6-8070-A8795C8D7D5E}" srcOrd="1" destOrd="0" presId="urn:microsoft.com/office/officeart/2005/8/layout/orgChart1"/>
    <dgm:cxn modelId="{0E8A9091-592D-4237-A9BC-991DC239FFB0}" type="presParOf" srcId="{BF4ACF6F-123A-4DF6-8070-A8795C8D7D5E}" destId="{13910A28-B1CD-42CB-8749-C527F8AF74F2}" srcOrd="0" destOrd="0" presId="urn:microsoft.com/office/officeart/2005/8/layout/orgChart1"/>
    <dgm:cxn modelId="{57022D8A-8DC0-4CDB-86FE-E8F446408061}" type="presParOf" srcId="{BF4ACF6F-123A-4DF6-8070-A8795C8D7D5E}" destId="{D88C370B-FFC0-4C2C-A8D8-EE0CDAF8E666}" srcOrd="1" destOrd="0" presId="urn:microsoft.com/office/officeart/2005/8/layout/orgChart1"/>
    <dgm:cxn modelId="{9A2DC438-02AA-4706-B7E7-FA767EFEB029}" type="presParOf" srcId="{D88C370B-FFC0-4C2C-A8D8-EE0CDAF8E666}" destId="{09C925DC-C82E-4214-8A7F-95FAB526DFEE}" srcOrd="0" destOrd="0" presId="urn:microsoft.com/office/officeart/2005/8/layout/orgChart1"/>
    <dgm:cxn modelId="{03581468-1B72-4B07-B0F4-E03C2987429B}" type="presParOf" srcId="{09C925DC-C82E-4214-8A7F-95FAB526DFEE}" destId="{B967712A-E324-41C5-8DD0-A2418D994C04}" srcOrd="0" destOrd="0" presId="urn:microsoft.com/office/officeart/2005/8/layout/orgChart1"/>
    <dgm:cxn modelId="{50177312-0621-473A-AC9D-26F9B062A2DC}" type="presParOf" srcId="{09C925DC-C82E-4214-8A7F-95FAB526DFEE}" destId="{E131314C-962E-4F5B-8922-0970E7C41BC2}" srcOrd="1" destOrd="0" presId="urn:microsoft.com/office/officeart/2005/8/layout/orgChart1"/>
    <dgm:cxn modelId="{FD3C6A6F-55E0-4F82-8C44-19A7F1B728C3}" type="presParOf" srcId="{D88C370B-FFC0-4C2C-A8D8-EE0CDAF8E666}" destId="{722E8CA0-0EB4-4F7C-9840-70A8880C8F51}" srcOrd="1" destOrd="0" presId="urn:microsoft.com/office/officeart/2005/8/layout/orgChart1"/>
    <dgm:cxn modelId="{DC632F98-3A30-42F2-B3CC-94749694EA41}" type="presParOf" srcId="{D88C370B-FFC0-4C2C-A8D8-EE0CDAF8E666}" destId="{FAB197C3-9625-4DE9-A1D7-C94C8DB66CD2}" srcOrd="2" destOrd="0" presId="urn:microsoft.com/office/officeart/2005/8/layout/orgChart1"/>
    <dgm:cxn modelId="{89A48919-C9B2-46A6-ABEC-264D4F31BFDC}" type="presParOf" srcId="{B2571CCB-0DFA-4698-8333-DE9C910512C9}" destId="{11C4928D-713E-406D-88C8-559B094458B4}" srcOrd="2" destOrd="0" presId="urn:microsoft.com/office/officeart/2005/8/layout/orgChart1"/>
    <dgm:cxn modelId="{9D48BBCD-C752-4231-BFC1-11A1BC2DF694}" type="presParOf" srcId="{C048F26D-741B-422C-9954-EAEECD652643}" destId="{96CD386B-CB7E-48B9-A26A-45ACB415D318}" srcOrd="2" destOrd="0" presId="urn:microsoft.com/office/officeart/2005/8/layout/orgChart1"/>
    <dgm:cxn modelId="{D4F4D061-DFA6-4BE2-B831-F1B287C7871F}" type="presParOf" srcId="{1E7D451E-8EBA-4B65-A704-CA3F8485A549}" destId="{5AB7070B-183D-4395-9D96-3180B36FF9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System Business Process Overview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D567DD97-9AD5-421A-AF8C-F722E355E2CB}">
      <dgm:prSet/>
      <dgm:spPr/>
      <dgm:t>
        <a:bodyPr/>
        <a:lstStyle/>
        <a:p>
          <a:pPr rtl="0"/>
          <a:r>
            <a:rPr lang="en-US" dirty="0" smtClean="0"/>
            <a:t>Non Functional Requirement</a:t>
          </a:r>
          <a:endParaRPr lang="en-US" dirty="0"/>
        </a:p>
      </dgm:t>
    </dgm:pt>
    <dgm:pt modelId="{47BE4571-DFC7-4276-90D5-8D4EDFD90596}" type="parTrans" cxnId="{B11A8F39-DCCD-426E-9E2B-D0496E824111}">
      <dgm:prSet/>
      <dgm:spPr/>
      <dgm:t>
        <a:bodyPr/>
        <a:lstStyle/>
        <a:p>
          <a:endParaRPr lang="en-US"/>
        </a:p>
      </dgm:t>
    </dgm:pt>
    <dgm:pt modelId="{EF8B5BA1-5751-4A9F-8D15-C5D3A8369A08}" type="sibTrans" cxnId="{B11A8F39-DCCD-426E-9E2B-D0496E824111}">
      <dgm:prSet/>
      <dgm:spPr/>
      <dgm:t>
        <a:bodyPr/>
        <a:lstStyle/>
        <a:p>
          <a:endParaRPr lang="en-US"/>
        </a:p>
      </dgm:t>
    </dgm:pt>
    <dgm:pt modelId="{7FBDAA37-95B8-4935-87EF-B55561FC2E73}">
      <dgm:prSet/>
      <dgm:spPr/>
      <dgm:t>
        <a:bodyPr/>
        <a:lstStyle/>
        <a:p>
          <a:pPr rtl="0"/>
          <a:r>
            <a:rPr lang="en-US" smtClean="0"/>
            <a:t>Functional </a:t>
          </a:r>
          <a:r>
            <a:rPr lang="en-US" dirty="0" smtClean="0"/>
            <a:t>Requirement</a:t>
          </a:r>
          <a:endParaRPr lang="en-US" dirty="0"/>
        </a:p>
      </dgm:t>
    </dgm:pt>
    <dgm:pt modelId="{19491BA8-62A9-4AFC-8CC9-626F1A0D8C14}" type="parTrans" cxnId="{3E217402-3E8F-4E07-9B8B-58B5C95EF19B}">
      <dgm:prSet/>
      <dgm:spPr/>
      <dgm:t>
        <a:bodyPr/>
        <a:lstStyle/>
        <a:p>
          <a:endParaRPr lang="en-US"/>
        </a:p>
      </dgm:t>
    </dgm:pt>
    <dgm:pt modelId="{1C721A7D-A3D0-4E11-86C1-C42C38DBFE73}" type="sibTrans" cxnId="{3E217402-3E8F-4E07-9B8B-58B5C95EF19B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0" presStyleCnt="21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1" presStyleCnt="21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" presStyleCnt="21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3" presStyleCnt="21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4" presStyleCnt="21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5" presStyleCnt="21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6" presStyleCnt="21"/>
      <dgm:spPr/>
      <dgm:t>
        <a:bodyPr/>
        <a:lstStyle/>
        <a:p>
          <a:endParaRPr lang="en-US"/>
        </a:p>
      </dgm:t>
    </dgm:pt>
    <dgm:pt modelId="{A43D7B83-88EF-40FE-BB9E-109BB2A71EC1}" type="pres">
      <dgm:prSet presAssocID="{253607D3-8565-435F-9238-9EBE1B371006}" presName="sibTrans" presStyleCnt="0"/>
      <dgm:spPr/>
      <dgm:t>
        <a:bodyPr/>
        <a:lstStyle/>
        <a:p>
          <a:endParaRPr lang="en-US"/>
        </a:p>
      </dgm:t>
    </dgm:pt>
    <dgm:pt modelId="{6FC87E3A-D128-4B1B-A329-53DCF8F6D9A2}" type="pres">
      <dgm:prSet presAssocID="{7FBDAA37-95B8-4935-87EF-B55561FC2E73}" presName="parenttextcomposite" presStyleCnt="0"/>
      <dgm:spPr/>
    </dgm:pt>
    <dgm:pt modelId="{26BC9F27-69B2-4740-9FFB-111BFE715B6F}" type="pres">
      <dgm:prSet presAssocID="{7FBDAA37-95B8-4935-87EF-B55561FC2E73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5FDB-D66B-4B8A-87A3-753B9D40FDBD}" type="pres">
      <dgm:prSet presAssocID="{7FBDAA37-95B8-4935-87EF-B55561FC2E73}" presName="parallelogramComposite" presStyleCnt="0"/>
      <dgm:spPr/>
    </dgm:pt>
    <dgm:pt modelId="{73049C5B-ED3F-464F-A9A0-5F0B5E7ADFBF}" type="pres">
      <dgm:prSet presAssocID="{7FBDAA37-95B8-4935-87EF-B55561FC2E73}" presName="parallelogram1" presStyleLbl="alignNode1" presStyleIdx="7" presStyleCnt="21"/>
      <dgm:spPr/>
    </dgm:pt>
    <dgm:pt modelId="{5E1E8E2E-1D42-4F7C-97F6-2DA6A532FBD8}" type="pres">
      <dgm:prSet presAssocID="{7FBDAA37-95B8-4935-87EF-B55561FC2E73}" presName="parallelogram2" presStyleLbl="alignNode1" presStyleIdx="8" presStyleCnt="21"/>
      <dgm:spPr/>
    </dgm:pt>
    <dgm:pt modelId="{E887A3F9-D585-49CD-9FF1-72865BDBCBE0}" type="pres">
      <dgm:prSet presAssocID="{7FBDAA37-95B8-4935-87EF-B55561FC2E73}" presName="parallelogram3" presStyleLbl="alignNode1" presStyleIdx="9" presStyleCnt="21"/>
      <dgm:spPr/>
    </dgm:pt>
    <dgm:pt modelId="{CE0D6100-B9D8-4F05-BA68-1F48D38D8AF3}" type="pres">
      <dgm:prSet presAssocID="{7FBDAA37-95B8-4935-87EF-B55561FC2E73}" presName="parallelogram4" presStyleLbl="alignNode1" presStyleIdx="10" presStyleCnt="21"/>
      <dgm:spPr/>
    </dgm:pt>
    <dgm:pt modelId="{B0D59720-D604-433D-A968-3353AA06BB79}" type="pres">
      <dgm:prSet presAssocID="{7FBDAA37-95B8-4935-87EF-B55561FC2E73}" presName="parallelogram5" presStyleLbl="alignNode1" presStyleIdx="11" presStyleCnt="21"/>
      <dgm:spPr/>
    </dgm:pt>
    <dgm:pt modelId="{D7AF0BF5-151C-412B-9126-8095D787C930}" type="pres">
      <dgm:prSet presAssocID="{7FBDAA37-95B8-4935-87EF-B55561FC2E73}" presName="parallelogram6" presStyleLbl="alignNode1" presStyleIdx="12" presStyleCnt="21"/>
      <dgm:spPr/>
    </dgm:pt>
    <dgm:pt modelId="{E1E349C6-5D77-44C5-B3D0-441E3E64A5A1}" type="pres">
      <dgm:prSet presAssocID="{7FBDAA37-95B8-4935-87EF-B55561FC2E73}" presName="parallelogram7" presStyleLbl="alignNode1" presStyleIdx="13" presStyleCnt="21"/>
      <dgm:spPr/>
    </dgm:pt>
    <dgm:pt modelId="{D89DB46D-4A98-46B7-BB50-219B8E883B92}" type="pres">
      <dgm:prSet presAssocID="{1C721A7D-A3D0-4E11-86C1-C42C38DBFE73}" presName="sibTrans" presStyleCnt="0"/>
      <dgm:spPr/>
    </dgm:pt>
    <dgm:pt modelId="{BB321760-7944-4E54-BAA1-0B316E4C9724}" type="pres">
      <dgm:prSet presAssocID="{D567DD97-9AD5-421A-AF8C-F722E355E2CB}" presName="parenttextcomposite" presStyleCnt="0"/>
      <dgm:spPr/>
      <dgm:t>
        <a:bodyPr/>
        <a:lstStyle/>
        <a:p>
          <a:endParaRPr lang="en-US"/>
        </a:p>
      </dgm:t>
    </dgm:pt>
    <dgm:pt modelId="{C1A10F1A-6F10-45D3-B5C1-EDBC16DCDDD7}" type="pres">
      <dgm:prSet presAssocID="{D567DD97-9AD5-421A-AF8C-F722E355E2C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DBBC-0E01-4FB1-AE92-079E87730AA6}" type="pres">
      <dgm:prSet presAssocID="{D567DD97-9AD5-421A-AF8C-F722E355E2CB}" presName="parallelogramComposite" presStyleCnt="0"/>
      <dgm:spPr/>
      <dgm:t>
        <a:bodyPr/>
        <a:lstStyle/>
        <a:p>
          <a:endParaRPr lang="en-US"/>
        </a:p>
      </dgm:t>
    </dgm:pt>
    <dgm:pt modelId="{ED34F622-38A8-4876-A82B-F7E755820400}" type="pres">
      <dgm:prSet presAssocID="{D567DD97-9AD5-421A-AF8C-F722E355E2CB}" presName="parallelogram1" presStyleLbl="alignNode1" presStyleIdx="14" presStyleCnt="21"/>
      <dgm:spPr/>
      <dgm:t>
        <a:bodyPr/>
        <a:lstStyle/>
        <a:p>
          <a:endParaRPr lang="en-US"/>
        </a:p>
      </dgm:t>
    </dgm:pt>
    <dgm:pt modelId="{354F4A24-1A54-4D91-8F35-07AC2C23C1A9}" type="pres">
      <dgm:prSet presAssocID="{D567DD97-9AD5-421A-AF8C-F722E355E2CB}" presName="parallelogram2" presStyleLbl="alignNode1" presStyleIdx="15" presStyleCnt="21"/>
      <dgm:spPr/>
      <dgm:t>
        <a:bodyPr/>
        <a:lstStyle/>
        <a:p>
          <a:endParaRPr lang="en-US"/>
        </a:p>
      </dgm:t>
    </dgm:pt>
    <dgm:pt modelId="{64884044-69CD-4562-80AE-10545E2D234D}" type="pres">
      <dgm:prSet presAssocID="{D567DD97-9AD5-421A-AF8C-F722E355E2CB}" presName="parallelogram3" presStyleLbl="alignNode1" presStyleIdx="16" presStyleCnt="21"/>
      <dgm:spPr/>
      <dgm:t>
        <a:bodyPr/>
        <a:lstStyle/>
        <a:p>
          <a:endParaRPr lang="en-US"/>
        </a:p>
      </dgm:t>
    </dgm:pt>
    <dgm:pt modelId="{F1EC9DB2-66C7-4B57-BA6B-E10D3866D147}" type="pres">
      <dgm:prSet presAssocID="{D567DD97-9AD5-421A-AF8C-F722E355E2CB}" presName="parallelogram4" presStyleLbl="alignNode1" presStyleIdx="17" presStyleCnt="21"/>
      <dgm:spPr/>
      <dgm:t>
        <a:bodyPr/>
        <a:lstStyle/>
        <a:p>
          <a:endParaRPr lang="en-US"/>
        </a:p>
      </dgm:t>
    </dgm:pt>
    <dgm:pt modelId="{3F4A0E5F-EF3E-4887-80C5-45EDAEDE540B}" type="pres">
      <dgm:prSet presAssocID="{D567DD97-9AD5-421A-AF8C-F722E355E2CB}" presName="parallelogram5" presStyleLbl="alignNode1" presStyleIdx="18" presStyleCnt="21"/>
      <dgm:spPr/>
      <dgm:t>
        <a:bodyPr/>
        <a:lstStyle/>
        <a:p>
          <a:endParaRPr lang="en-US"/>
        </a:p>
      </dgm:t>
    </dgm:pt>
    <dgm:pt modelId="{37F31F4B-55B0-4729-BBC3-C8F2289BF62C}" type="pres">
      <dgm:prSet presAssocID="{D567DD97-9AD5-421A-AF8C-F722E355E2CB}" presName="parallelogram6" presStyleLbl="alignNode1" presStyleIdx="19" presStyleCnt="21"/>
      <dgm:spPr/>
      <dgm:t>
        <a:bodyPr/>
        <a:lstStyle/>
        <a:p>
          <a:endParaRPr lang="en-US"/>
        </a:p>
      </dgm:t>
    </dgm:pt>
    <dgm:pt modelId="{B8A1349D-2DF6-43AD-8232-A27EE27B6794}" type="pres">
      <dgm:prSet presAssocID="{D567DD97-9AD5-421A-AF8C-F722E355E2CB}" presName="parallelogram7" presStyleLbl="alignNode1" presStyleIdx="20" presStyleCnt="21"/>
      <dgm:spPr/>
      <dgm:t>
        <a:bodyPr/>
        <a:lstStyle/>
        <a:p>
          <a:endParaRPr lang="en-US"/>
        </a:p>
      </dgm:t>
    </dgm:pt>
  </dgm:ptLst>
  <dgm:cxnLst>
    <dgm:cxn modelId="{B23FC91A-AE01-44E1-B363-25B8E4DFB117}" type="presOf" srcId="{7FBDAA37-95B8-4935-87EF-B55561FC2E73}" destId="{26BC9F27-69B2-4740-9FFB-111BFE715B6F}" srcOrd="0" destOrd="0" presId="urn:microsoft.com/office/officeart/2008/layout/VerticalAccentList"/>
    <dgm:cxn modelId="{D92B06F8-4B1E-46E2-96C7-2B0788731E71}" type="presOf" srcId="{970545B4-DD25-4A82-A549-D49AC80FA436}" destId="{861B7475-207F-4E75-9ADB-FFAEEF75CD16}" srcOrd="0" destOrd="0" presId="urn:microsoft.com/office/officeart/2008/layout/VerticalAccentList"/>
    <dgm:cxn modelId="{B11A8F39-DCCD-426E-9E2B-D0496E824111}" srcId="{6539D817-A9A6-49AC-91C3-9A9029A1C922}" destId="{D567DD97-9AD5-421A-AF8C-F722E355E2CB}" srcOrd="2" destOrd="0" parTransId="{47BE4571-DFC7-4276-90D5-8D4EDFD90596}" sibTransId="{EF8B5BA1-5751-4A9F-8D15-C5D3A8369A08}"/>
    <dgm:cxn modelId="{3E217402-3E8F-4E07-9B8B-58B5C95EF19B}" srcId="{6539D817-A9A6-49AC-91C3-9A9029A1C922}" destId="{7FBDAA37-95B8-4935-87EF-B55561FC2E73}" srcOrd="1" destOrd="0" parTransId="{19491BA8-62A9-4AFC-8CC9-626F1A0D8C14}" sibTransId="{1C721A7D-A3D0-4E11-86C1-C42C38DBFE73}"/>
    <dgm:cxn modelId="{57362AE8-FF65-4AD5-8361-3FF577A1E143}" srcId="{6539D817-A9A6-49AC-91C3-9A9029A1C922}" destId="{970545B4-DD25-4A82-A549-D49AC80FA436}" srcOrd="0" destOrd="0" parTransId="{335150EC-1B00-4A1F-8AFC-D24B9D2E2B6A}" sibTransId="{253607D3-8565-435F-9238-9EBE1B371006}"/>
    <dgm:cxn modelId="{A72201C4-A358-480B-99A0-1E4ED5F3918C}" type="presOf" srcId="{D567DD97-9AD5-421A-AF8C-F722E355E2CB}" destId="{C1A10F1A-6F10-45D3-B5C1-EDBC16DCDDD7}" srcOrd="0" destOrd="0" presId="urn:microsoft.com/office/officeart/2008/layout/VerticalAccentList"/>
    <dgm:cxn modelId="{307D94FF-186E-4DA0-BC84-87C09FBFD396}" type="presOf" srcId="{6539D817-A9A6-49AC-91C3-9A9029A1C922}" destId="{385EC839-DABC-4B85-9FBF-6A2E191E15CE}" srcOrd="0" destOrd="0" presId="urn:microsoft.com/office/officeart/2008/layout/VerticalAccentList"/>
    <dgm:cxn modelId="{25A2255F-1C0B-4B4E-B04A-E503C3EF91A2}" type="presParOf" srcId="{385EC839-DABC-4B85-9FBF-6A2E191E15CE}" destId="{F3407F5D-3423-44D6-AB76-3A5EA0C8CE05}" srcOrd="0" destOrd="0" presId="urn:microsoft.com/office/officeart/2008/layout/VerticalAccentList"/>
    <dgm:cxn modelId="{CCC49576-2CB4-4713-B8FF-2630A77ABF5D}" type="presParOf" srcId="{F3407F5D-3423-44D6-AB76-3A5EA0C8CE05}" destId="{861B7475-207F-4E75-9ADB-FFAEEF75CD16}" srcOrd="0" destOrd="0" presId="urn:microsoft.com/office/officeart/2008/layout/VerticalAccentList"/>
    <dgm:cxn modelId="{363575D1-5FAB-47F5-96EB-6F986FCCBD54}" type="presParOf" srcId="{385EC839-DABC-4B85-9FBF-6A2E191E15CE}" destId="{FD24E7FF-B470-4501-9776-C9492D891E25}" srcOrd="1" destOrd="0" presId="urn:microsoft.com/office/officeart/2008/layout/VerticalAccentList"/>
    <dgm:cxn modelId="{FAF196DD-38E6-40E8-AB0C-3D40BE22CF1C}" type="presParOf" srcId="{FD24E7FF-B470-4501-9776-C9492D891E25}" destId="{36EA49BC-B25F-46F4-9059-D4FCB38408D4}" srcOrd="0" destOrd="0" presId="urn:microsoft.com/office/officeart/2008/layout/VerticalAccentList"/>
    <dgm:cxn modelId="{CE260CC2-564F-4110-8789-8A4469B7A68E}" type="presParOf" srcId="{FD24E7FF-B470-4501-9776-C9492D891E25}" destId="{0243B504-0A2C-4A70-9B06-B228BAB4C0D9}" srcOrd="1" destOrd="0" presId="urn:microsoft.com/office/officeart/2008/layout/VerticalAccentList"/>
    <dgm:cxn modelId="{73509BBC-B61F-42C8-8D50-46C2364B2807}" type="presParOf" srcId="{FD24E7FF-B470-4501-9776-C9492D891E25}" destId="{615F0506-4734-42BC-B1C4-779805A81E42}" srcOrd="2" destOrd="0" presId="urn:microsoft.com/office/officeart/2008/layout/VerticalAccentList"/>
    <dgm:cxn modelId="{CCD6C0B8-824F-4E7F-BDFA-E66BF9948F5A}" type="presParOf" srcId="{FD24E7FF-B470-4501-9776-C9492D891E25}" destId="{6A20D6AB-62BE-4F54-923A-BD34449FE163}" srcOrd="3" destOrd="0" presId="urn:microsoft.com/office/officeart/2008/layout/VerticalAccentList"/>
    <dgm:cxn modelId="{1E14029D-2867-46C9-9438-84CA6BCC176A}" type="presParOf" srcId="{FD24E7FF-B470-4501-9776-C9492D891E25}" destId="{98F55191-2023-4309-BEE7-1EF8AE51320C}" srcOrd="4" destOrd="0" presId="urn:microsoft.com/office/officeart/2008/layout/VerticalAccentList"/>
    <dgm:cxn modelId="{77AC1A27-AC14-4D7E-8373-E7D4B1B0F36A}" type="presParOf" srcId="{FD24E7FF-B470-4501-9776-C9492D891E25}" destId="{89089109-EA44-4D0F-974C-0986BD5F484D}" srcOrd="5" destOrd="0" presId="urn:microsoft.com/office/officeart/2008/layout/VerticalAccentList"/>
    <dgm:cxn modelId="{2D13227F-5823-40EB-A952-38CC6CA5F07C}" type="presParOf" srcId="{FD24E7FF-B470-4501-9776-C9492D891E25}" destId="{DA1CE7F1-9936-4536-B141-460A3EE10B93}" srcOrd="6" destOrd="0" presId="urn:microsoft.com/office/officeart/2008/layout/VerticalAccentList"/>
    <dgm:cxn modelId="{C3BE6285-937D-433C-A01E-958F4C108303}" type="presParOf" srcId="{385EC839-DABC-4B85-9FBF-6A2E191E15CE}" destId="{A43D7B83-88EF-40FE-BB9E-109BB2A71EC1}" srcOrd="2" destOrd="0" presId="urn:microsoft.com/office/officeart/2008/layout/VerticalAccentList"/>
    <dgm:cxn modelId="{998AEB10-45C5-4A63-8138-1318FBB41E58}" type="presParOf" srcId="{385EC839-DABC-4B85-9FBF-6A2E191E15CE}" destId="{6FC87E3A-D128-4B1B-A329-53DCF8F6D9A2}" srcOrd="3" destOrd="0" presId="urn:microsoft.com/office/officeart/2008/layout/VerticalAccentList"/>
    <dgm:cxn modelId="{A109E596-EE5B-4B40-84B3-3159E0886C38}" type="presParOf" srcId="{6FC87E3A-D128-4B1B-A329-53DCF8F6D9A2}" destId="{26BC9F27-69B2-4740-9FFB-111BFE715B6F}" srcOrd="0" destOrd="0" presId="urn:microsoft.com/office/officeart/2008/layout/VerticalAccentList"/>
    <dgm:cxn modelId="{71D05751-CA84-4BC2-842D-DB7B77567DA9}" type="presParOf" srcId="{385EC839-DABC-4B85-9FBF-6A2E191E15CE}" destId="{F8635FDB-D66B-4B8A-87A3-753B9D40FDBD}" srcOrd="4" destOrd="0" presId="urn:microsoft.com/office/officeart/2008/layout/VerticalAccentList"/>
    <dgm:cxn modelId="{6D5B9BB1-0E05-4ABC-B618-DE22A81B5A3E}" type="presParOf" srcId="{F8635FDB-D66B-4B8A-87A3-753B9D40FDBD}" destId="{73049C5B-ED3F-464F-A9A0-5F0B5E7ADFBF}" srcOrd="0" destOrd="0" presId="urn:microsoft.com/office/officeart/2008/layout/VerticalAccentList"/>
    <dgm:cxn modelId="{DDC1B55C-D06D-4BEB-A40E-84513371432A}" type="presParOf" srcId="{F8635FDB-D66B-4B8A-87A3-753B9D40FDBD}" destId="{5E1E8E2E-1D42-4F7C-97F6-2DA6A532FBD8}" srcOrd="1" destOrd="0" presId="urn:microsoft.com/office/officeart/2008/layout/VerticalAccentList"/>
    <dgm:cxn modelId="{82949AB5-F261-47AF-B3F1-78D256354C19}" type="presParOf" srcId="{F8635FDB-D66B-4B8A-87A3-753B9D40FDBD}" destId="{E887A3F9-D585-49CD-9FF1-72865BDBCBE0}" srcOrd="2" destOrd="0" presId="urn:microsoft.com/office/officeart/2008/layout/VerticalAccentList"/>
    <dgm:cxn modelId="{6E60DFB0-81B0-4363-B1DC-EC28DDB29662}" type="presParOf" srcId="{F8635FDB-D66B-4B8A-87A3-753B9D40FDBD}" destId="{CE0D6100-B9D8-4F05-BA68-1F48D38D8AF3}" srcOrd="3" destOrd="0" presId="urn:microsoft.com/office/officeart/2008/layout/VerticalAccentList"/>
    <dgm:cxn modelId="{61E8CB2E-715A-4D7F-92F7-589ED0139887}" type="presParOf" srcId="{F8635FDB-D66B-4B8A-87A3-753B9D40FDBD}" destId="{B0D59720-D604-433D-A968-3353AA06BB79}" srcOrd="4" destOrd="0" presId="urn:microsoft.com/office/officeart/2008/layout/VerticalAccentList"/>
    <dgm:cxn modelId="{FDA8E63A-BB4B-4FAB-BB12-8BF068B19FA8}" type="presParOf" srcId="{F8635FDB-D66B-4B8A-87A3-753B9D40FDBD}" destId="{D7AF0BF5-151C-412B-9126-8095D787C930}" srcOrd="5" destOrd="0" presId="urn:microsoft.com/office/officeart/2008/layout/VerticalAccentList"/>
    <dgm:cxn modelId="{5F18129B-AB1A-469B-AEAB-F72E7A1C315E}" type="presParOf" srcId="{F8635FDB-D66B-4B8A-87A3-753B9D40FDBD}" destId="{E1E349C6-5D77-44C5-B3D0-441E3E64A5A1}" srcOrd="6" destOrd="0" presId="urn:microsoft.com/office/officeart/2008/layout/VerticalAccentList"/>
    <dgm:cxn modelId="{540B23FE-F836-4EDC-A159-391648092109}" type="presParOf" srcId="{385EC839-DABC-4B85-9FBF-6A2E191E15CE}" destId="{D89DB46D-4A98-46B7-BB50-219B8E883B92}" srcOrd="5" destOrd="0" presId="urn:microsoft.com/office/officeart/2008/layout/VerticalAccentList"/>
    <dgm:cxn modelId="{4230E8BC-71F2-4E9B-8966-FABBB8B0A87A}" type="presParOf" srcId="{385EC839-DABC-4B85-9FBF-6A2E191E15CE}" destId="{BB321760-7944-4E54-BAA1-0B316E4C9724}" srcOrd="6" destOrd="0" presId="urn:microsoft.com/office/officeart/2008/layout/VerticalAccentList"/>
    <dgm:cxn modelId="{368DDCA2-3FDC-4090-B295-77DBDD6D1D69}" type="presParOf" srcId="{BB321760-7944-4E54-BAA1-0B316E4C9724}" destId="{C1A10F1A-6F10-45D3-B5C1-EDBC16DCDDD7}" srcOrd="0" destOrd="0" presId="urn:microsoft.com/office/officeart/2008/layout/VerticalAccentList"/>
    <dgm:cxn modelId="{55F4ED6C-4335-44E9-9811-F71C08C6C2F8}" type="presParOf" srcId="{385EC839-DABC-4B85-9FBF-6A2E191E15CE}" destId="{94A1DBBC-0E01-4FB1-AE92-079E87730AA6}" srcOrd="7" destOrd="0" presId="urn:microsoft.com/office/officeart/2008/layout/VerticalAccentList"/>
    <dgm:cxn modelId="{A7715E31-EDB6-49A5-9A1C-AC7AB83C058C}" type="presParOf" srcId="{94A1DBBC-0E01-4FB1-AE92-079E87730AA6}" destId="{ED34F622-38A8-4876-A82B-F7E755820400}" srcOrd="0" destOrd="0" presId="urn:microsoft.com/office/officeart/2008/layout/VerticalAccentList"/>
    <dgm:cxn modelId="{B7E5F51F-C26E-47BA-B17F-C57002A3A8D8}" type="presParOf" srcId="{94A1DBBC-0E01-4FB1-AE92-079E87730AA6}" destId="{354F4A24-1A54-4D91-8F35-07AC2C23C1A9}" srcOrd="1" destOrd="0" presId="urn:microsoft.com/office/officeart/2008/layout/VerticalAccentList"/>
    <dgm:cxn modelId="{E0A308B1-D393-4C71-81C4-0E135D137CFC}" type="presParOf" srcId="{94A1DBBC-0E01-4FB1-AE92-079E87730AA6}" destId="{64884044-69CD-4562-80AE-10545E2D234D}" srcOrd="2" destOrd="0" presId="urn:microsoft.com/office/officeart/2008/layout/VerticalAccentList"/>
    <dgm:cxn modelId="{01A1649E-5637-4505-96BC-471415835196}" type="presParOf" srcId="{94A1DBBC-0E01-4FB1-AE92-079E87730AA6}" destId="{F1EC9DB2-66C7-4B57-BA6B-E10D3866D147}" srcOrd="3" destOrd="0" presId="urn:microsoft.com/office/officeart/2008/layout/VerticalAccentList"/>
    <dgm:cxn modelId="{D579069F-870B-4F37-99B1-1AF45142867B}" type="presParOf" srcId="{94A1DBBC-0E01-4FB1-AE92-079E87730AA6}" destId="{3F4A0E5F-EF3E-4887-80C5-45EDAEDE540B}" srcOrd="4" destOrd="0" presId="urn:microsoft.com/office/officeart/2008/layout/VerticalAccentList"/>
    <dgm:cxn modelId="{1C0B4E2C-505E-41CF-8D4D-A31112123476}" type="presParOf" srcId="{94A1DBBC-0E01-4FB1-AE92-079E87730AA6}" destId="{37F31F4B-55B0-4729-BBC3-C8F2289BF62C}" srcOrd="5" destOrd="0" presId="urn:microsoft.com/office/officeart/2008/layout/VerticalAccentList"/>
    <dgm:cxn modelId="{C88B6A16-8E46-4BD1-A598-8B69A926F8D8}" type="presParOf" srcId="{94A1DBBC-0E01-4FB1-AE92-079E87730AA6}" destId="{B8A1349D-2DF6-43AD-8232-A27EE27B679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smtClean="0"/>
            <a:t>Architecture Overview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A2547E84-9258-4AA2-8346-8AD65BCB2A4B}">
      <dgm:prSet/>
      <dgm:spPr/>
      <dgm:t>
        <a:bodyPr/>
        <a:lstStyle/>
        <a:p>
          <a:r>
            <a:rPr lang="en-US" dirty="0" smtClean="0"/>
            <a:t>Screen Design</a:t>
          </a:r>
          <a:endParaRPr lang="en-US" dirty="0"/>
        </a:p>
      </dgm:t>
    </dgm:pt>
    <dgm:pt modelId="{42CD1C3D-9A04-4F19-9483-04D6F922E346}" type="sibTrans" cxnId="{7EE9866F-0CB2-4294-99DD-46B0994C40F6}">
      <dgm:prSet/>
      <dgm:spPr/>
      <dgm:t>
        <a:bodyPr/>
        <a:lstStyle/>
        <a:p>
          <a:endParaRPr lang="en-US"/>
        </a:p>
      </dgm:t>
    </dgm:pt>
    <dgm:pt modelId="{11DD9B2C-9A02-4239-93CA-C42B70E84BE2}" type="parTrans" cxnId="{7EE9866F-0CB2-4294-99DD-46B0994C40F6}">
      <dgm:prSet/>
      <dgm:spPr/>
      <dgm:t>
        <a:bodyPr/>
        <a:lstStyle/>
        <a:p>
          <a:endParaRPr lang="en-US"/>
        </a:p>
      </dgm:t>
    </dgm:pt>
    <dgm:pt modelId="{3D72F43F-48CF-4744-91D4-2EFA2E0686B3}">
      <dgm:prSet/>
      <dgm:spPr/>
      <dgm:t>
        <a:bodyPr/>
        <a:lstStyle/>
        <a:p>
          <a:r>
            <a:rPr lang="en-US" dirty="0" smtClean="0"/>
            <a:t>Sequence Diagram</a:t>
          </a:r>
          <a:endParaRPr lang="en-US" dirty="0"/>
        </a:p>
      </dgm:t>
    </dgm:pt>
    <dgm:pt modelId="{343C28DF-D621-4784-92A6-935B7953F6A2}" type="sibTrans" cxnId="{667E5F10-88E8-4A0F-BED3-DDC944ECC4F2}">
      <dgm:prSet/>
      <dgm:spPr/>
      <dgm:t>
        <a:bodyPr/>
        <a:lstStyle/>
        <a:p>
          <a:endParaRPr lang="en-US"/>
        </a:p>
      </dgm:t>
    </dgm:pt>
    <dgm:pt modelId="{AAA95454-2553-48F9-8D74-14C16D8C830E}" type="parTrans" cxnId="{667E5F10-88E8-4A0F-BED3-DDC944ECC4F2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Database </a:t>
          </a:r>
          <a:r>
            <a:rPr lang="en-US" dirty="0" smtClean="0"/>
            <a:t>Design</a:t>
          </a:r>
          <a:endParaRPr lang="en-US" dirty="0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CE6FCC92-BF69-4AFF-B5BC-87C690C9DC93}">
      <dgm:prSet/>
      <dgm:spPr/>
      <dgm:t>
        <a:bodyPr/>
        <a:lstStyle/>
        <a:p>
          <a:r>
            <a:rPr lang="en-US" dirty="0" smtClean="0"/>
            <a:t>Travelling salesman problem</a:t>
          </a:r>
          <a:endParaRPr lang="en-US" dirty="0"/>
        </a:p>
      </dgm:t>
    </dgm:pt>
    <dgm:pt modelId="{E7EA9CAD-D601-4BE6-94E9-1813F6B4FE46}" type="parTrans" cxnId="{DABD5969-E3FD-47FA-8B6F-3CA2F0E4B578}">
      <dgm:prSet/>
      <dgm:spPr/>
      <dgm:t>
        <a:bodyPr/>
        <a:lstStyle/>
        <a:p>
          <a:endParaRPr lang="en-US"/>
        </a:p>
      </dgm:t>
    </dgm:pt>
    <dgm:pt modelId="{625DB56F-3D8D-4E2E-B199-E301DB2A0FC1}" type="sibTrans" cxnId="{DABD5969-E3FD-47FA-8B6F-3CA2F0E4B578}">
      <dgm:prSet/>
      <dgm:spPr/>
      <dgm:t>
        <a:bodyPr/>
        <a:lstStyle/>
        <a:p>
          <a:endParaRPr lang="en-US"/>
        </a:p>
      </dgm:t>
    </dgm:pt>
    <dgm:pt modelId="{32005D39-BB71-44D8-8462-28745F72A957}">
      <dgm:prSet/>
      <dgm:spPr/>
      <dgm:t>
        <a:bodyPr/>
        <a:lstStyle/>
        <a:p>
          <a:r>
            <a:rPr lang="en-US" smtClean="0"/>
            <a:t>Nearest neighbor algorithm</a:t>
          </a:r>
          <a:endParaRPr lang="en-US" dirty="0"/>
        </a:p>
      </dgm:t>
    </dgm:pt>
    <dgm:pt modelId="{73167F51-367A-48C5-B461-2911F1DED012}" type="parTrans" cxnId="{4D48AE2A-B168-46BA-AA81-F75A6BF1AEF3}">
      <dgm:prSet/>
      <dgm:spPr/>
      <dgm:t>
        <a:bodyPr/>
        <a:lstStyle/>
        <a:p>
          <a:endParaRPr lang="en-US"/>
        </a:p>
      </dgm:t>
    </dgm:pt>
    <dgm:pt modelId="{B628B0F5-27E1-464F-8075-86B95D8DCB02}" type="sibTrans" cxnId="{4D48AE2A-B168-46BA-AA81-F75A6BF1AEF3}">
      <dgm:prSet/>
      <dgm:spPr/>
      <dgm:t>
        <a:bodyPr/>
        <a:lstStyle/>
        <a:p>
          <a:endParaRPr lang="en-US"/>
        </a:p>
      </dgm:t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42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42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42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42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42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42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42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1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7" presStyleCnt="42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8" presStyleCnt="42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9" presStyleCnt="42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10" presStyleCnt="42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11" presStyleCnt="42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12" presStyleCnt="42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13" presStyleCnt="42"/>
      <dgm:spPr/>
      <dgm:t>
        <a:bodyPr/>
        <a:lstStyle/>
        <a:p>
          <a:endParaRPr lang="en-US"/>
        </a:p>
      </dgm:t>
    </dgm:pt>
    <dgm:pt modelId="{D82B46C8-AC2A-4F9F-BFEB-767A128A978D}" type="pres">
      <dgm:prSet presAssocID="{253607D3-8565-435F-9238-9EBE1B371006}" presName="sibTrans" presStyleCnt="0"/>
      <dgm:spPr/>
    </dgm:pt>
    <dgm:pt modelId="{623A17BB-4F69-449F-ADD4-847BB5D6B1F6}" type="pres">
      <dgm:prSet presAssocID="{3D72F43F-48CF-4744-91D4-2EFA2E0686B3}" presName="parenttextcomposite" presStyleCnt="0"/>
      <dgm:spPr/>
    </dgm:pt>
    <dgm:pt modelId="{E1DF71A0-6F7D-4D86-B92C-58083A855FB1}" type="pres">
      <dgm:prSet presAssocID="{3D72F43F-48CF-4744-91D4-2EFA2E0686B3}" presName="parenttext" presStyleLbl="revTx" presStyleIdx="2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65EAA-4F1A-4C23-8BEF-207F4B660A1C}" type="pres">
      <dgm:prSet presAssocID="{3D72F43F-48CF-4744-91D4-2EFA2E0686B3}" presName="parallelogramComposite" presStyleCnt="0"/>
      <dgm:spPr/>
    </dgm:pt>
    <dgm:pt modelId="{E1369A78-5F3A-430C-933A-6BD36F080A98}" type="pres">
      <dgm:prSet presAssocID="{3D72F43F-48CF-4744-91D4-2EFA2E0686B3}" presName="parallelogram1" presStyleLbl="alignNode1" presStyleIdx="14" presStyleCnt="42"/>
      <dgm:spPr/>
    </dgm:pt>
    <dgm:pt modelId="{7ED200CE-DBAC-478C-B63F-69BC774DE67C}" type="pres">
      <dgm:prSet presAssocID="{3D72F43F-48CF-4744-91D4-2EFA2E0686B3}" presName="parallelogram2" presStyleLbl="alignNode1" presStyleIdx="15" presStyleCnt="42"/>
      <dgm:spPr/>
    </dgm:pt>
    <dgm:pt modelId="{31271AE9-093E-4B7A-B16C-7FB29E08B9CB}" type="pres">
      <dgm:prSet presAssocID="{3D72F43F-48CF-4744-91D4-2EFA2E0686B3}" presName="parallelogram3" presStyleLbl="alignNode1" presStyleIdx="16" presStyleCnt="42"/>
      <dgm:spPr/>
    </dgm:pt>
    <dgm:pt modelId="{A3E8FD42-7EC1-45FE-873A-F6983EAC52C0}" type="pres">
      <dgm:prSet presAssocID="{3D72F43F-48CF-4744-91D4-2EFA2E0686B3}" presName="parallelogram4" presStyleLbl="alignNode1" presStyleIdx="17" presStyleCnt="42"/>
      <dgm:spPr/>
    </dgm:pt>
    <dgm:pt modelId="{B6B4A035-2F59-4FAD-9F81-86E44F6E360D}" type="pres">
      <dgm:prSet presAssocID="{3D72F43F-48CF-4744-91D4-2EFA2E0686B3}" presName="parallelogram5" presStyleLbl="alignNode1" presStyleIdx="18" presStyleCnt="42"/>
      <dgm:spPr/>
    </dgm:pt>
    <dgm:pt modelId="{7432027A-FE9A-470C-A7D6-47EFD5A926B4}" type="pres">
      <dgm:prSet presAssocID="{3D72F43F-48CF-4744-91D4-2EFA2E0686B3}" presName="parallelogram6" presStyleLbl="alignNode1" presStyleIdx="19" presStyleCnt="42"/>
      <dgm:spPr/>
    </dgm:pt>
    <dgm:pt modelId="{F1A15527-11B1-4BBE-BC6E-BA8725FBE524}" type="pres">
      <dgm:prSet presAssocID="{3D72F43F-48CF-4744-91D4-2EFA2E0686B3}" presName="parallelogram7" presStyleLbl="alignNode1" presStyleIdx="20" presStyleCnt="42"/>
      <dgm:spPr/>
    </dgm:pt>
    <dgm:pt modelId="{C2443F33-3905-4E9D-8A61-9EBC0699E4CD}" type="pres">
      <dgm:prSet presAssocID="{343C28DF-D621-4784-92A6-935B7953F6A2}" presName="sibTrans" presStyleCnt="0"/>
      <dgm:spPr/>
    </dgm:pt>
    <dgm:pt modelId="{BAC03E28-CE45-49FD-B764-BBC559349F96}" type="pres">
      <dgm:prSet presAssocID="{A2547E84-9258-4AA2-8346-8AD65BCB2A4B}" presName="parenttextcomposite" presStyleCnt="0"/>
      <dgm:spPr/>
    </dgm:pt>
    <dgm:pt modelId="{DD39E9CD-A8C1-4CF6-8171-4DD388BB70D6}" type="pres">
      <dgm:prSet presAssocID="{A2547E84-9258-4AA2-8346-8AD65BCB2A4B}" presName="parenttext" presStyleLbl="revTx" presStyleIdx="3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F4302-F5DE-470F-B741-5B5035612B3E}" type="pres">
      <dgm:prSet presAssocID="{A2547E84-9258-4AA2-8346-8AD65BCB2A4B}" presName="parallelogramComposite" presStyleCnt="0"/>
      <dgm:spPr/>
    </dgm:pt>
    <dgm:pt modelId="{BC2E9CEE-D865-4056-B8C3-33DFD1558E42}" type="pres">
      <dgm:prSet presAssocID="{A2547E84-9258-4AA2-8346-8AD65BCB2A4B}" presName="parallelogram1" presStyleLbl="alignNode1" presStyleIdx="21" presStyleCnt="42"/>
      <dgm:spPr/>
      <dgm:t>
        <a:bodyPr/>
        <a:lstStyle/>
        <a:p>
          <a:endParaRPr lang="en-US"/>
        </a:p>
      </dgm:t>
    </dgm:pt>
    <dgm:pt modelId="{FFC1E888-305B-4A36-8204-ED7EAC4546DF}" type="pres">
      <dgm:prSet presAssocID="{A2547E84-9258-4AA2-8346-8AD65BCB2A4B}" presName="parallelogram2" presStyleLbl="alignNode1" presStyleIdx="22" presStyleCnt="42"/>
      <dgm:spPr/>
    </dgm:pt>
    <dgm:pt modelId="{2182AF24-92DB-491E-AF10-5963E00D8DB0}" type="pres">
      <dgm:prSet presAssocID="{A2547E84-9258-4AA2-8346-8AD65BCB2A4B}" presName="parallelogram3" presStyleLbl="alignNode1" presStyleIdx="23" presStyleCnt="42"/>
      <dgm:spPr/>
    </dgm:pt>
    <dgm:pt modelId="{870A57E6-9046-404D-AC9C-F3D858F009EC}" type="pres">
      <dgm:prSet presAssocID="{A2547E84-9258-4AA2-8346-8AD65BCB2A4B}" presName="parallelogram4" presStyleLbl="alignNode1" presStyleIdx="24" presStyleCnt="42"/>
      <dgm:spPr/>
    </dgm:pt>
    <dgm:pt modelId="{52B5D9F6-126B-4644-925E-50DF5C9AF7C2}" type="pres">
      <dgm:prSet presAssocID="{A2547E84-9258-4AA2-8346-8AD65BCB2A4B}" presName="parallelogram5" presStyleLbl="alignNode1" presStyleIdx="25" presStyleCnt="42"/>
      <dgm:spPr/>
    </dgm:pt>
    <dgm:pt modelId="{413011DB-2BDF-4F0D-BF6F-BEC0B961243E}" type="pres">
      <dgm:prSet presAssocID="{A2547E84-9258-4AA2-8346-8AD65BCB2A4B}" presName="parallelogram6" presStyleLbl="alignNode1" presStyleIdx="26" presStyleCnt="42"/>
      <dgm:spPr/>
    </dgm:pt>
    <dgm:pt modelId="{0BA1CF05-C3FF-4179-881A-4DDBC19017B8}" type="pres">
      <dgm:prSet presAssocID="{A2547E84-9258-4AA2-8346-8AD65BCB2A4B}" presName="parallelogram7" presStyleLbl="alignNode1" presStyleIdx="27" presStyleCnt="42"/>
      <dgm:spPr/>
    </dgm:pt>
    <dgm:pt modelId="{80813A8D-AE0F-4A94-B373-7B6F4331B554}" type="pres">
      <dgm:prSet presAssocID="{42CD1C3D-9A04-4F19-9483-04D6F922E346}" presName="sibTrans" presStyleCnt="0"/>
      <dgm:spPr/>
    </dgm:pt>
    <dgm:pt modelId="{22835507-7BB2-4ED2-A91E-60D44A590779}" type="pres">
      <dgm:prSet presAssocID="{CE6FCC92-BF69-4AFF-B5BC-87C690C9DC93}" presName="parenttextcomposite" presStyleCnt="0"/>
      <dgm:spPr/>
    </dgm:pt>
    <dgm:pt modelId="{07D23E9E-EF5F-4E60-B210-C4AF4C9AE3BC}" type="pres">
      <dgm:prSet presAssocID="{CE6FCC92-BF69-4AFF-B5BC-87C690C9DC93}" presName="parenttext" presStyleLbl="revTx" presStyleIdx="4" presStyleCnt="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838D7-BC32-485C-B970-C46018347FF5}" type="pres">
      <dgm:prSet presAssocID="{CE6FCC92-BF69-4AFF-B5BC-87C690C9DC93}" presName="parallelogramComposite" presStyleCnt="0"/>
      <dgm:spPr/>
    </dgm:pt>
    <dgm:pt modelId="{9EE3C05F-903F-42C9-BB61-EBE0A844AABD}" type="pres">
      <dgm:prSet presAssocID="{CE6FCC92-BF69-4AFF-B5BC-87C690C9DC93}" presName="parallelogram1" presStyleLbl="alignNode1" presStyleIdx="28" presStyleCnt="42"/>
      <dgm:spPr/>
    </dgm:pt>
    <dgm:pt modelId="{98C667A3-B421-4758-832F-D9B0978B6E7B}" type="pres">
      <dgm:prSet presAssocID="{CE6FCC92-BF69-4AFF-B5BC-87C690C9DC93}" presName="parallelogram2" presStyleLbl="alignNode1" presStyleIdx="29" presStyleCnt="42"/>
      <dgm:spPr/>
    </dgm:pt>
    <dgm:pt modelId="{4402774A-2029-4DE3-A005-44B48963C18B}" type="pres">
      <dgm:prSet presAssocID="{CE6FCC92-BF69-4AFF-B5BC-87C690C9DC93}" presName="parallelogram3" presStyleLbl="alignNode1" presStyleIdx="30" presStyleCnt="42"/>
      <dgm:spPr/>
    </dgm:pt>
    <dgm:pt modelId="{B31644F1-E3A7-42F4-827F-3400C05622F2}" type="pres">
      <dgm:prSet presAssocID="{CE6FCC92-BF69-4AFF-B5BC-87C690C9DC93}" presName="parallelogram4" presStyleLbl="alignNode1" presStyleIdx="31" presStyleCnt="42"/>
      <dgm:spPr/>
    </dgm:pt>
    <dgm:pt modelId="{B488BE36-2215-414C-BE5B-1DC964B5DC64}" type="pres">
      <dgm:prSet presAssocID="{CE6FCC92-BF69-4AFF-B5BC-87C690C9DC93}" presName="parallelogram5" presStyleLbl="alignNode1" presStyleIdx="32" presStyleCnt="42"/>
      <dgm:spPr/>
    </dgm:pt>
    <dgm:pt modelId="{7EF0F1B3-AA8B-41AB-8173-60399F0E8CA7}" type="pres">
      <dgm:prSet presAssocID="{CE6FCC92-BF69-4AFF-B5BC-87C690C9DC93}" presName="parallelogram6" presStyleLbl="alignNode1" presStyleIdx="33" presStyleCnt="42"/>
      <dgm:spPr/>
    </dgm:pt>
    <dgm:pt modelId="{09C2640D-C451-41F0-9929-AB3CDFC5F4F9}" type="pres">
      <dgm:prSet presAssocID="{CE6FCC92-BF69-4AFF-B5BC-87C690C9DC93}" presName="parallelogram7" presStyleLbl="alignNode1" presStyleIdx="34" presStyleCnt="42"/>
      <dgm:spPr/>
    </dgm:pt>
    <dgm:pt modelId="{07D74698-0987-4D27-BBD2-56D496B4DCA7}" type="pres">
      <dgm:prSet presAssocID="{625DB56F-3D8D-4E2E-B199-E301DB2A0FC1}" presName="sibTrans" presStyleCnt="0"/>
      <dgm:spPr/>
    </dgm:pt>
    <dgm:pt modelId="{217C5DA0-8245-4632-B5E9-6351BEF7E59B}" type="pres">
      <dgm:prSet presAssocID="{32005D39-BB71-44D8-8462-28745F72A957}" presName="parenttextcomposite" presStyleCnt="0"/>
      <dgm:spPr/>
    </dgm:pt>
    <dgm:pt modelId="{1259E7CC-5FD5-4C08-B686-000B6CC136B9}" type="pres">
      <dgm:prSet presAssocID="{32005D39-BB71-44D8-8462-28745F72A957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7917DA89-0ECE-41BC-AE88-07948AAEFFFA}" type="pres">
      <dgm:prSet presAssocID="{32005D39-BB71-44D8-8462-28745F72A957}" presName="parallelogramComposite" presStyleCnt="0"/>
      <dgm:spPr/>
    </dgm:pt>
    <dgm:pt modelId="{DFC7F274-ACA0-47AA-992B-075D8BFAFEA9}" type="pres">
      <dgm:prSet presAssocID="{32005D39-BB71-44D8-8462-28745F72A957}" presName="parallelogram1" presStyleLbl="alignNode1" presStyleIdx="35" presStyleCnt="42"/>
      <dgm:spPr/>
    </dgm:pt>
    <dgm:pt modelId="{E79ACC2D-5517-42B5-88EC-3D2C8A85CF9A}" type="pres">
      <dgm:prSet presAssocID="{32005D39-BB71-44D8-8462-28745F72A957}" presName="parallelogram2" presStyleLbl="alignNode1" presStyleIdx="36" presStyleCnt="42"/>
      <dgm:spPr/>
    </dgm:pt>
    <dgm:pt modelId="{DE577B9A-F270-4171-B6CD-120768695183}" type="pres">
      <dgm:prSet presAssocID="{32005D39-BB71-44D8-8462-28745F72A957}" presName="parallelogram3" presStyleLbl="alignNode1" presStyleIdx="37" presStyleCnt="42"/>
      <dgm:spPr/>
    </dgm:pt>
    <dgm:pt modelId="{21FE9883-F1DB-4ECF-97C2-BC0795C715C9}" type="pres">
      <dgm:prSet presAssocID="{32005D39-BB71-44D8-8462-28745F72A957}" presName="parallelogram4" presStyleLbl="alignNode1" presStyleIdx="38" presStyleCnt="42"/>
      <dgm:spPr/>
    </dgm:pt>
    <dgm:pt modelId="{9B0BD291-E8FE-44BF-A153-ABBB7E175250}" type="pres">
      <dgm:prSet presAssocID="{32005D39-BB71-44D8-8462-28745F72A957}" presName="parallelogram5" presStyleLbl="alignNode1" presStyleIdx="39" presStyleCnt="42"/>
      <dgm:spPr/>
    </dgm:pt>
    <dgm:pt modelId="{12B1C1E7-F9D4-41A0-B119-599AEE3C30A7}" type="pres">
      <dgm:prSet presAssocID="{32005D39-BB71-44D8-8462-28745F72A957}" presName="parallelogram6" presStyleLbl="alignNode1" presStyleIdx="40" presStyleCnt="42"/>
      <dgm:spPr/>
    </dgm:pt>
    <dgm:pt modelId="{12E862DC-63D0-43CD-A2C8-277B0D907EAA}" type="pres">
      <dgm:prSet presAssocID="{32005D39-BB71-44D8-8462-28745F72A957}" presName="parallelogram7" presStyleLbl="alignNode1" presStyleIdx="41" presStyleCnt="42"/>
      <dgm:spPr/>
    </dgm:pt>
  </dgm:ptLst>
  <dgm:cxnLst>
    <dgm:cxn modelId="{C852CC62-C0F3-445C-A777-356E46AB527C}" type="presOf" srcId="{6539D817-A9A6-49AC-91C3-9A9029A1C922}" destId="{385EC839-DABC-4B85-9FBF-6A2E191E15CE}" srcOrd="0" destOrd="0" presId="urn:microsoft.com/office/officeart/2008/layout/VerticalAccentList"/>
    <dgm:cxn modelId="{325392D3-96C3-44F0-AC7F-07DE9C55DE4A}" type="presOf" srcId="{32005D39-BB71-44D8-8462-28745F72A957}" destId="{1259E7CC-5FD5-4C08-B686-000B6CC136B9}" srcOrd="0" destOrd="0" presId="urn:microsoft.com/office/officeart/2008/layout/VerticalAccentList"/>
    <dgm:cxn modelId="{154D54F6-7EB6-406F-80DD-B1821552E700}" type="presOf" srcId="{785A8E3F-6673-43E5-BA9F-91131A0B389E}" destId="{2C381CB4-537D-4837-9B1E-4FCD1EC273D0}" srcOrd="0" destOrd="0" presId="urn:microsoft.com/office/officeart/2008/layout/VerticalAccentList"/>
    <dgm:cxn modelId="{4D48AE2A-B168-46BA-AA81-F75A6BF1AEF3}" srcId="{6539D817-A9A6-49AC-91C3-9A9029A1C922}" destId="{32005D39-BB71-44D8-8462-28745F72A957}" srcOrd="5" destOrd="0" parTransId="{73167F51-367A-48C5-B461-2911F1DED012}" sibTransId="{B628B0F5-27E1-464F-8075-86B95D8DCB02}"/>
    <dgm:cxn modelId="{DABD5969-E3FD-47FA-8B6F-3CA2F0E4B578}" srcId="{6539D817-A9A6-49AC-91C3-9A9029A1C922}" destId="{CE6FCC92-BF69-4AFF-B5BC-87C690C9DC93}" srcOrd="4" destOrd="0" parTransId="{E7EA9CAD-D601-4BE6-94E9-1813F6B4FE46}" sibTransId="{625DB56F-3D8D-4E2E-B199-E301DB2A0FC1}"/>
    <dgm:cxn modelId="{F83C0E54-0A7C-45A4-A71D-97D1BFA68C12}" type="presOf" srcId="{CE6FCC92-BF69-4AFF-B5BC-87C690C9DC93}" destId="{07D23E9E-EF5F-4E60-B210-C4AF4C9AE3BC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667E5F10-88E8-4A0F-BED3-DDC944ECC4F2}" srcId="{6539D817-A9A6-49AC-91C3-9A9029A1C922}" destId="{3D72F43F-48CF-4744-91D4-2EFA2E0686B3}" srcOrd="2" destOrd="0" parTransId="{AAA95454-2553-48F9-8D74-14C16D8C830E}" sibTransId="{343C28DF-D621-4784-92A6-935B7953F6A2}"/>
    <dgm:cxn modelId="{57362AE8-FF65-4AD5-8361-3FF577A1E143}" srcId="{6539D817-A9A6-49AC-91C3-9A9029A1C922}" destId="{970545B4-DD25-4A82-A549-D49AC80FA436}" srcOrd="1" destOrd="0" parTransId="{335150EC-1B00-4A1F-8AFC-D24B9D2E2B6A}" sibTransId="{253607D3-8565-435F-9238-9EBE1B371006}"/>
    <dgm:cxn modelId="{7EE9866F-0CB2-4294-99DD-46B0994C40F6}" srcId="{6539D817-A9A6-49AC-91C3-9A9029A1C922}" destId="{A2547E84-9258-4AA2-8346-8AD65BCB2A4B}" srcOrd="3" destOrd="0" parTransId="{11DD9B2C-9A02-4239-93CA-C42B70E84BE2}" sibTransId="{42CD1C3D-9A04-4F19-9483-04D6F922E346}"/>
    <dgm:cxn modelId="{38CDBC1F-31D3-42DD-B84A-E0E89D4AAE29}" type="presOf" srcId="{3D72F43F-48CF-4744-91D4-2EFA2E0686B3}" destId="{E1DF71A0-6F7D-4D86-B92C-58083A855FB1}" srcOrd="0" destOrd="0" presId="urn:microsoft.com/office/officeart/2008/layout/VerticalAccentList"/>
    <dgm:cxn modelId="{19088D1B-101B-4F6D-9051-40F7E38CF671}" type="presOf" srcId="{970545B4-DD25-4A82-A549-D49AC80FA436}" destId="{861B7475-207F-4E75-9ADB-FFAEEF75CD16}" srcOrd="0" destOrd="0" presId="urn:microsoft.com/office/officeart/2008/layout/VerticalAccentList"/>
    <dgm:cxn modelId="{61DCCB8E-01FF-4CA5-AEAF-F64D13074B13}" type="presOf" srcId="{A2547E84-9258-4AA2-8346-8AD65BCB2A4B}" destId="{DD39E9CD-A8C1-4CF6-8171-4DD388BB70D6}" srcOrd="0" destOrd="0" presId="urn:microsoft.com/office/officeart/2008/layout/VerticalAccentList"/>
    <dgm:cxn modelId="{175C3A41-6314-4687-8A66-BA9C0C3FA586}" type="presParOf" srcId="{385EC839-DABC-4B85-9FBF-6A2E191E15CE}" destId="{307A72B4-865C-4FEA-AC17-76C1E23D61B2}" srcOrd="0" destOrd="0" presId="urn:microsoft.com/office/officeart/2008/layout/VerticalAccentList"/>
    <dgm:cxn modelId="{3D2CD374-6B55-4AF1-9A2B-AF48C1E849B5}" type="presParOf" srcId="{307A72B4-865C-4FEA-AC17-76C1E23D61B2}" destId="{2C381CB4-537D-4837-9B1E-4FCD1EC273D0}" srcOrd="0" destOrd="0" presId="urn:microsoft.com/office/officeart/2008/layout/VerticalAccentList"/>
    <dgm:cxn modelId="{B887A832-B75B-4A4E-911E-748ABC988159}" type="presParOf" srcId="{385EC839-DABC-4B85-9FBF-6A2E191E15CE}" destId="{2D05909B-79E8-49F7-B2B2-82CD361E0FBF}" srcOrd="1" destOrd="0" presId="urn:microsoft.com/office/officeart/2008/layout/VerticalAccentList"/>
    <dgm:cxn modelId="{CED9545A-EE4F-4BA1-9772-10703F57411E}" type="presParOf" srcId="{2D05909B-79E8-49F7-B2B2-82CD361E0FBF}" destId="{E0D8F7D4-838C-4E4F-8099-E57D67A27069}" srcOrd="0" destOrd="0" presId="urn:microsoft.com/office/officeart/2008/layout/VerticalAccentList"/>
    <dgm:cxn modelId="{845A41B9-BB90-408F-A3F8-50F07FDC3F20}" type="presParOf" srcId="{2D05909B-79E8-49F7-B2B2-82CD361E0FBF}" destId="{40C046A9-B65D-4C9C-826F-A1A909D5C11B}" srcOrd="1" destOrd="0" presId="urn:microsoft.com/office/officeart/2008/layout/VerticalAccentList"/>
    <dgm:cxn modelId="{53B6F2C3-319B-4B07-BD2C-94BB61A81A67}" type="presParOf" srcId="{2D05909B-79E8-49F7-B2B2-82CD361E0FBF}" destId="{3DBB91F3-BF30-44F5-B7C3-FAFCCEDB11CD}" srcOrd="2" destOrd="0" presId="urn:microsoft.com/office/officeart/2008/layout/VerticalAccentList"/>
    <dgm:cxn modelId="{17577791-D7AA-47BD-8DD2-475B637B573B}" type="presParOf" srcId="{2D05909B-79E8-49F7-B2B2-82CD361E0FBF}" destId="{DB5CD71E-8305-4884-9D37-8DB23F9FAB1A}" srcOrd="3" destOrd="0" presId="urn:microsoft.com/office/officeart/2008/layout/VerticalAccentList"/>
    <dgm:cxn modelId="{C268EAEC-73E3-4682-A660-0212DC3A5AE5}" type="presParOf" srcId="{2D05909B-79E8-49F7-B2B2-82CD361E0FBF}" destId="{4D3EC9F1-0437-4050-98FB-C120A1D37599}" srcOrd="4" destOrd="0" presId="urn:microsoft.com/office/officeart/2008/layout/VerticalAccentList"/>
    <dgm:cxn modelId="{FDAFCB27-DEBB-4EC3-9CE7-6F9330EC2EB5}" type="presParOf" srcId="{2D05909B-79E8-49F7-B2B2-82CD361E0FBF}" destId="{C8973A58-23DB-4DF7-9C36-050978D53479}" srcOrd="5" destOrd="0" presId="urn:microsoft.com/office/officeart/2008/layout/VerticalAccentList"/>
    <dgm:cxn modelId="{C4CA2E28-169A-4ABB-A98C-37401751ED18}" type="presParOf" srcId="{2D05909B-79E8-49F7-B2B2-82CD361E0FBF}" destId="{8CFC8711-77D6-4440-8DC4-6FC2D25019B0}" srcOrd="6" destOrd="0" presId="urn:microsoft.com/office/officeart/2008/layout/VerticalAccentList"/>
    <dgm:cxn modelId="{5C8A4B0B-C910-4AB4-A8C0-E224F5260353}" type="presParOf" srcId="{385EC839-DABC-4B85-9FBF-6A2E191E15CE}" destId="{BFF7BF9F-7169-4BBA-B01C-EF9EB7CC4BCB}" srcOrd="2" destOrd="0" presId="urn:microsoft.com/office/officeart/2008/layout/VerticalAccentList"/>
    <dgm:cxn modelId="{0F920AE0-AABD-41A3-9D36-9913EA8C911E}" type="presParOf" srcId="{385EC839-DABC-4B85-9FBF-6A2E191E15CE}" destId="{F3407F5D-3423-44D6-AB76-3A5EA0C8CE05}" srcOrd="3" destOrd="0" presId="urn:microsoft.com/office/officeart/2008/layout/VerticalAccentList"/>
    <dgm:cxn modelId="{2442DF66-CFA0-449C-8BEE-6ABBCE2B2B65}" type="presParOf" srcId="{F3407F5D-3423-44D6-AB76-3A5EA0C8CE05}" destId="{861B7475-207F-4E75-9ADB-FFAEEF75CD16}" srcOrd="0" destOrd="0" presId="urn:microsoft.com/office/officeart/2008/layout/VerticalAccentList"/>
    <dgm:cxn modelId="{3F595D98-1C03-4356-9F7B-0F33D8CED3F3}" type="presParOf" srcId="{385EC839-DABC-4B85-9FBF-6A2E191E15CE}" destId="{FD24E7FF-B470-4501-9776-C9492D891E25}" srcOrd="4" destOrd="0" presId="urn:microsoft.com/office/officeart/2008/layout/VerticalAccentList"/>
    <dgm:cxn modelId="{651D7B43-2869-455C-9D6A-CEEA5637168A}" type="presParOf" srcId="{FD24E7FF-B470-4501-9776-C9492D891E25}" destId="{36EA49BC-B25F-46F4-9059-D4FCB38408D4}" srcOrd="0" destOrd="0" presId="urn:microsoft.com/office/officeart/2008/layout/VerticalAccentList"/>
    <dgm:cxn modelId="{86DE6094-7603-429F-BBCD-F93B40E40947}" type="presParOf" srcId="{FD24E7FF-B470-4501-9776-C9492D891E25}" destId="{0243B504-0A2C-4A70-9B06-B228BAB4C0D9}" srcOrd="1" destOrd="0" presId="urn:microsoft.com/office/officeart/2008/layout/VerticalAccentList"/>
    <dgm:cxn modelId="{6675C7E9-C25D-4B3E-9ED6-77D8AAE7477C}" type="presParOf" srcId="{FD24E7FF-B470-4501-9776-C9492D891E25}" destId="{615F0506-4734-42BC-B1C4-779805A81E42}" srcOrd="2" destOrd="0" presId="urn:microsoft.com/office/officeart/2008/layout/VerticalAccentList"/>
    <dgm:cxn modelId="{AB032685-4590-49A2-A6AB-65DFF1E9227F}" type="presParOf" srcId="{FD24E7FF-B470-4501-9776-C9492D891E25}" destId="{6A20D6AB-62BE-4F54-923A-BD34449FE163}" srcOrd="3" destOrd="0" presId="urn:microsoft.com/office/officeart/2008/layout/VerticalAccentList"/>
    <dgm:cxn modelId="{9835CBC8-7D07-469E-9B42-250EB421EB64}" type="presParOf" srcId="{FD24E7FF-B470-4501-9776-C9492D891E25}" destId="{98F55191-2023-4309-BEE7-1EF8AE51320C}" srcOrd="4" destOrd="0" presId="urn:microsoft.com/office/officeart/2008/layout/VerticalAccentList"/>
    <dgm:cxn modelId="{C6527B64-2639-4F3D-9CB9-F76D71BD3FD9}" type="presParOf" srcId="{FD24E7FF-B470-4501-9776-C9492D891E25}" destId="{89089109-EA44-4D0F-974C-0986BD5F484D}" srcOrd="5" destOrd="0" presId="urn:microsoft.com/office/officeart/2008/layout/VerticalAccentList"/>
    <dgm:cxn modelId="{EA6A2D54-BFED-4F04-9352-E0EDEC770C15}" type="presParOf" srcId="{FD24E7FF-B470-4501-9776-C9492D891E25}" destId="{DA1CE7F1-9936-4536-B141-460A3EE10B93}" srcOrd="6" destOrd="0" presId="urn:microsoft.com/office/officeart/2008/layout/VerticalAccentList"/>
    <dgm:cxn modelId="{2061DF79-EDFB-45A9-85CD-7E06B4A40D41}" type="presParOf" srcId="{385EC839-DABC-4B85-9FBF-6A2E191E15CE}" destId="{D82B46C8-AC2A-4F9F-BFEB-767A128A978D}" srcOrd="5" destOrd="0" presId="urn:microsoft.com/office/officeart/2008/layout/VerticalAccentList"/>
    <dgm:cxn modelId="{00662D08-893F-46CA-8157-8E12349262FC}" type="presParOf" srcId="{385EC839-DABC-4B85-9FBF-6A2E191E15CE}" destId="{623A17BB-4F69-449F-ADD4-847BB5D6B1F6}" srcOrd="6" destOrd="0" presId="urn:microsoft.com/office/officeart/2008/layout/VerticalAccentList"/>
    <dgm:cxn modelId="{AFF00963-4884-4C49-950E-6C825A3267DD}" type="presParOf" srcId="{623A17BB-4F69-449F-ADD4-847BB5D6B1F6}" destId="{E1DF71A0-6F7D-4D86-B92C-58083A855FB1}" srcOrd="0" destOrd="0" presId="urn:microsoft.com/office/officeart/2008/layout/VerticalAccentList"/>
    <dgm:cxn modelId="{487A3F79-C1D7-456C-B84F-950942CB9BDB}" type="presParOf" srcId="{385EC839-DABC-4B85-9FBF-6A2E191E15CE}" destId="{CEC65EAA-4F1A-4C23-8BEF-207F4B660A1C}" srcOrd="7" destOrd="0" presId="urn:microsoft.com/office/officeart/2008/layout/VerticalAccentList"/>
    <dgm:cxn modelId="{0C828443-EE6B-4281-BFF4-86DF73A75B0F}" type="presParOf" srcId="{CEC65EAA-4F1A-4C23-8BEF-207F4B660A1C}" destId="{E1369A78-5F3A-430C-933A-6BD36F080A98}" srcOrd="0" destOrd="0" presId="urn:microsoft.com/office/officeart/2008/layout/VerticalAccentList"/>
    <dgm:cxn modelId="{14CEE8ED-002F-4F1A-9D5E-B4636BB6A761}" type="presParOf" srcId="{CEC65EAA-4F1A-4C23-8BEF-207F4B660A1C}" destId="{7ED200CE-DBAC-478C-B63F-69BC774DE67C}" srcOrd="1" destOrd="0" presId="urn:microsoft.com/office/officeart/2008/layout/VerticalAccentList"/>
    <dgm:cxn modelId="{96C1DEFE-99E8-4C23-B2B3-F09465EB6966}" type="presParOf" srcId="{CEC65EAA-4F1A-4C23-8BEF-207F4B660A1C}" destId="{31271AE9-093E-4B7A-B16C-7FB29E08B9CB}" srcOrd="2" destOrd="0" presId="urn:microsoft.com/office/officeart/2008/layout/VerticalAccentList"/>
    <dgm:cxn modelId="{1A984FDC-E81F-4A27-AB7A-4F27EC4B391B}" type="presParOf" srcId="{CEC65EAA-4F1A-4C23-8BEF-207F4B660A1C}" destId="{A3E8FD42-7EC1-45FE-873A-F6983EAC52C0}" srcOrd="3" destOrd="0" presId="urn:microsoft.com/office/officeart/2008/layout/VerticalAccentList"/>
    <dgm:cxn modelId="{6B040300-9BA8-464D-A34D-08A391590242}" type="presParOf" srcId="{CEC65EAA-4F1A-4C23-8BEF-207F4B660A1C}" destId="{B6B4A035-2F59-4FAD-9F81-86E44F6E360D}" srcOrd="4" destOrd="0" presId="urn:microsoft.com/office/officeart/2008/layout/VerticalAccentList"/>
    <dgm:cxn modelId="{85FA58A2-AD7C-4AB9-984D-64A40B1D686F}" type="presParOf" srcId="{CEC65EAA-4F1A-4C23-8BEF-207F4B660A1C}" destId="{7432027A-FE9A-470C-A7D6-47EFD5A926B4}" srcOrd="5" destOrd="0" presId="urn:microsoft.com/office/officeart/2008/layout/VerticalAccentList"/>
    <dgm:cxn modelId="{26233AB8-98F5-4AE8-B5A0-5FE41B752AB6}" type="presParOf" srcId="{CEC65EAA-4F1A-4C23-8BEF-207F4B660A1C}" destId="{F1A15527-11B1-4BBE-BC6E-BA8725FBE524}" srcOrd="6" destOrd="0" presId="urn:microsoft.com/office/officeart/2008/layout/VerticalAccentList"/>
    <dgm:cxn modelId="{8D39B9AA-248E-463C-944D-7851FF9DA282}" type="presParOf" srcId="{385EC839-DABC-4B85-9FBF-6A2E191E15CE}" destId="{C2443F33-3905-4E9D-8A61-9EBC0699E4CD}" srcOrd="8" destOrd="0" presId="urn:microsoft.com/office/officeart/2008/layout/VerticalAccentList"/>
    <dgm:cxn modelId="{A9A64739-8AB8-4A3F-AECF-D77CD146DBF0}" type="presParOf" srcId="{385EC839-DABC-4B85-9FBF-6A2E191E15CE}" destId="{BAC03E28-CE45-49FD-B764-BBC559349F96}" srcOrd="9" destOrd="0" presId="urn:microsoft.com/office/officeart/2008/layout/VerticalAccentList"/>
    <dgm:cxn modelId="{CD01BF27-E5E6-4CAD-8961-85D8C5D8D094}" type="presParOf" srcId="{BAC03E28-CE45-49FD-B764-BBC559349F96}" destId="{DD39E9CD-A8C1-4CF6-8171-4DD388BB70D6}" srcOrd="0" destOrd="0" presId="urn:microsoft.com/office/officeart/2008/layout/VerticalAccentList"/>
    <dgm:cxn modelId="{526913AF-5496-4264-B783-A0068E7D1F97}" type="presParOf" srcId="{385EC839-DABC-4B85-9FBF-6A2E191E15CE}" destId="{613F4302-F5DE-470F-B741-5B5035612B3E}" srcOrd="10" destOrd="0" presId="urn:microsoft.com/office/officeart/2008/layout/VerticalAccentList"/>
    <dgm:cxn modelId="{856001B6-CFE2-4F96-8572-6F2143017F76}" type="presParOf" srcId="{613F4302-F5DE-470F-B741-5B5035612B3E}" destId="{BC2E9CEE-D865-4056-B8C3-33DFD1558E42}" srcOrd="0" destOrd="0" presId="urn:microsoft.com/office/officeart/2008/layout/VerticalAccentList"/>
    <dgm:cxn modelId="{6C3799DD-2F6D-4E61-A120-FC63BCFC47E6}" type="presParOf" srcId="{613F4302-F5DE-470F-B741-5B5035612B3E}" destId="{FFC1E888-305B-4A36-8204-ED7EAC4546DF}" srcOrd="1" destOrd="0" presId="urn:microsoft.com/office/officeart/2008/layout/VerticalAccentList"/>
    <dgm:cxn modelId="{B0C4AD00-B856-4601-9008-81FCAAC27C07}" type="presParOf" srcId="{613F4302-F5DE-470F-B741-5B5035612B3E}" destId="{2182AF24-92DB-491E-AF10-5963E00D8DB0}" srcOrd="2" destOrd="0" presId="urn:microsoft.com/office/officeart/2008/layout/VerticalAccentList"/>
    <dgm:cxn modelId="{9CFDF687-91BB-4751-9873-159DF104D574}" type="presParOf" srcId="{613F4302-F5DE-470F-B741-5B5035612B3E}" destId="{870A57E6-9046-404D-AC9C-F3D858F009EC}" srcOrd="3" destOrd="0" presId="urn:microsoft.com/office/officeart/2008/layout/VerticalAccentList"/>
    <dgm:cxn modelId="{A8E1FBFB-4353-4138-BE33-2746AB5F50FF}" type="presParOf" srcId="{613F4302-F5DE-470F-B741-5B5035612B3E}" destId="{52B5D9F6-126B-4644-925E-50DF5C9AF7C2}" srcOrd="4" destOrd="0" presId="urn:microsoft.com/office/officeart/2008/layout/VerticalAccentList"/>
    <dgm:cxn modelId="{B299BD89-B036-477B-A2DE-DF8271774F70}" type="presParOf" srcId="{613F4302-F5DE-470F-B741-5B5035612B3E}" destId="{413011DB-2BDF-4F0D-BF6F-BEC0B961243E}" srcOrd="5" destOrd="0" presId="urn:microsoft.com/office/officeart/2008/layout/VerticalAccentList"/>
    <dgm:cxn modelId="{A4BBE864-B78F-458B-9E6E-D1936B753515}" type="presParOf" srcId="{613F4302-F5DE-470F-B741-5B5035612B3E}" destId="{0BA1CF05-C3FF-4179-881A-4DDBC19017B8}" srcOrd="6" destOrd="0" presId="urn:microsoft.com/office/officeart/2008/layout/VerticalAccentList"/>
    <dgm:cxn modelId="{0ED07F32-C0AC-43A6-8759-1C1F1FF22B3C}" type="presParOf" srcId="{385EC839-DABC-4B85-9FBF-6A2E191E15CE}" destId="{80813A8D-AE0F-4A94-B373-7B6F4331B554}" srcOrd="11" destOrd="0" presId="urn:microsoft.com/office/officeart/2008/layout/VerticalAccentList"/>
    <dgm:cxn modelId="{EEAEB9C3-14B3-4679-84BE-B810B71545E4}" type="presParOf" srcId="{385EC839-DABC-4B85-9FBF-6A2E191E15CE}" destId="{22835507-7BB2-4ED2-A91E-60D44A590779}" srcOrd="12" destOrd="0" presId="urn:microsoft.com/office/officeart/2008/layout/VerticalAccentList"/>
    <dgm:cxn modelId="{33FF2E8A-CE9D-44B3-93C0-5467D572C5B7}" type="presParOf" srcId="{22835507-7BB2-4ED2-A91E-60D44A590779}" destId="{07D23E9E-EF5F-4E60-B210-C4AF4C9AE3BC}" srcOrd="0" destOrd="0" presId="urn:microsoft.com/office/officeart/2008/layout/VerticalAccentList"/>
    <dgm:cxn modelId="{C6B7878B-EAE9-428B-8132-85308E7AA972}" type="presParOf" srcId="{385EC839-DABC-4B85-9FBF-6A2E191E15CE}" destId="{01A838D7-BC32-485C-B970-C46018347FF5}" srcOrd="13" destOrd="0" presId="urn:microsoft.com/office/officeart/2008/layout/VerticalAccentList"/>
    <dgm:cxn modelId="{F74704ED-AD79-4777-9134-06B17139A824}" type="presParOf" srcId="{01A838D7-BC32-485C-B970-C46018347FF5}" destId="{9EE3C05F-903F-42C9-BB61-EBE0A844AABD}" srcOrd="0" destOrd="0" presId="urn:microsoft.com/office/officeart/2008/layout/VerticalAccentList"/>
    <dgm:cxn modelId="{DAA62E03-230F-48BA-9213-49C5F1B264FB}" type="presParOf" srcId="{01A838D7-BC32-485C-B970-C46018347FF5}" destId="{98C667A3-B421-4758-832F-D9B0978B6E7B}" srcOrd="1" destOrd="0" presId="urn:microsoft.com/office/officeart/2008/layout/VerticalAccentList"/>
    <dgm:cxn modelId="{61A7DAA4-EDA0-4144-96E4-94544089EC55}" type="presParOf" srcId="{01A838D7-BC32-485C-B970-C46018347FF5}" destId="{4402774A-2029-4DE3-A005-44B48963C18B}" srcOrd="2" destOrd="0" presId="urn:microsoft.com/office/officeart/2008/layout/VerticalAccentList"/>
    <dgm:cxn modelId="{092135CC-31CA-477A-8621-7BAEFCDA9FC2}" type="presParOf" srcId="{01A838D7-BC32-485C-B970-C46018347FF5}" destId="{B31644F1-E3A7-42F4-827F-3400C05622F2}" srcOrd="3" destOrd="0" presId="urn:microsoft.com/office/officeart/2008/layout/VerticalAccentList"/>
    <dgm:cxn modelId="{B4EF9F80-7298-46C2-A833-64B21B97AA9A}" type="presParOf" srcId="{01A838D7-BC32-485C-B970-C46018347FF5}" destId="{B488BE36-2215-414C-BE5B-1DC964B5DC64}" srcOrd="4" destOrd="0" presId="urn:microsoft.com/office/officeart/2008/layout/VerticalAccentList"/>
    <dgm:cxn modelId="{0F5585F1-42BE-4955-907F-463FB6EBEA42}" type="presParOf" srcId="{01A838D7-BC32-485C-B970-C46018347FF5}" destId="{7EF0F1B3-AA8B-41AB-8173-60399F0E8CA7}" srcOrd="5" destOrd="0" presId="urn:microsoft.com/office/officeart/2008/layout/VerticalAccentList"/>
    <dgm:cxn modelId="{29FA8C0C-EE94-4BC3-B5CA-DE7A45BF0A37}" type="presParOf" srcId="{01A838D7-BC32-485C-B970-C46018347FF5}" destId="{09C2640D-C451-41F0-9929-AB3CDFC5F4F9}" srcOrd="6" destOrd="0" presId="urn:microsoft.com/office/officeart/2008/layout/VerticalAccentList"/>
    <dgm:cxn modelId="{E078B09E-D89C-47B5-8257-A0A887B6B04C}" type="presParOf" srcId="{385EC839-DABC-4B85-9FBF-6A2E191E15CE}" destId="{07D74698-0987-4D27-BBD2-56D496B4DCA7}" srcOrd="14" destOrd="0" presId="urn:microsoft.com/office/officeart/2008/layout/VerticalAccentList"/>
    <dgm:cxn modelId="{C9D51B5F-C1A6-4DF4-93E8-442335B5A3A4}" type="presParOf" srcId="{385EC839-DABC-4B85-9FBF-6A2E191E15CE}" destId="{217C5DA0-8245-4632-B5E9-6351BEF7E59B}" srcOrd="15" destOrd="0" presId="urn:microsoft.com/office/officeart/2008/layout/VerticalAccentList"/>
    <dgm:cxn modelId="{FDF58071-70F5-475A-9958-7416C4FC5259}" type="presParOf" srcId="{217C5DA0-8245-4632-B5E9-6351BEF7E59B}" destId="{1259E7CC-5FD5-4C08-B686-000B6CC136B9}" srcOrd="0" destOrd="0" presId="urn:microsoft.com/office/officeart/2008/layout/VerticalAccentList"/>
    <dgm:cxn modelId="{7CCD212C-6D03-43B4-9CA8-5A2EAAA3C718}" type="presParOf" srcId="{385EC839-DABC-4B85-9FBF-6A2E191E15CE}" destId="{7917DA89-0ECE-41BC-AE88-07948AAEFFFA}" srcOrd="16" destOrd="0" presId="urn:microsoft.com/office/officeart/2008/layout/VerticalAccentList"/>
    <dgm:cxn modelId="{2003942B-A32E-436D-820B-F132A3175D25}" type="presParOf" srcId="{7917DA89-0ECE-41BC-AE88-07948AAEFFFA}" destId="{DFC7F274-ACA0-47AA-992B-075D8BFAFEA9}" srcOrd="0" destOrd="0" presId="urn:microsoft.com/office/officeart/2008/layout/VerticalAccentList"/>
    <dgm:cxn modelId="{3BE63801-8B0D-4DE3-9109-7457466004E3}" type="presParOf" srcId="{7917DA89-0ECE-41BC-AE88-07948AAEFFFA}" destId="{E79ACC2D-5517-42B5-88EC-3D2C8A85CF9A}" srcOrd="1" destOrd="0" presId="urn:microsoft.com/office/officeart/2008/layout/VerticalAccentList"/>
    <dgm:cxn modelId="{D24A2A12-E93B-4494-91F8-87086DB0F5E4}" type="presParOf" srcId="{7917DA89-0ECE-41BC-AE88-07948AAEFFFA}" destId="{DE577B9A-F270-4171-B6CD-120768695183}" srcOrd="2" destOrd="0" presId="urn:microsoft.com/office/officeart/2008/layout/VerticalAccentList"/>
    <dgm:cxn modelId="{681EAB2E-DC00-441B-A81D-A40EBA9D98E0}" type="presParOf" srcId="{7917DA89-0ECE-41BC-AE88-07948AAEFFFA}" destId="{21FE9883-F1DB-4ECF-97C2-BC0795C715C9}" srcOrd="3" destOrd="0" presId="urn:microsoft.com/office/officeart/2008/layout/VerticalAccentList"/>
    <dgm:cxn modelId="{30A0F680-D544-4220-9C11-817FE6EB4326}" type="presParOf" srcId="{7917DA89-0ECE-41BC-AE88-07948AAEFFFA}" destId="{9B0BD291-E8FE-44BF-A153-ABBB7E175250}" srcOrd="4" destOrd="0" presId="urn:microsoft.com/office/officeart/2008/layout/VerticalAccentList"/>
    <dgm:cxn modelId="{5C57F38A-C8A1-4DD2-AEA6-0904D7624DAD}" type="presParOf" srcId="{7917DA89-0ECE-41BC-AE88-07948AAEFFFA}" destId="{12B1C1E7-F9D4-41A0-B119-599AEE3C30A7}" srcOrd="5" destOrd="0" presId="urn:microsoft.com/office/officeart/2008/layout/VerticalAccentList"/>
    <dgm:cxn modelId="{911512F3-5215-4357-AF2C-C813343C70D0}" type="presParOf" srcId="{7917DA89-0ECE-41BC-AE88-07948AAEFFFA}" destId="{12E862DC-63D0-43CD-A2C8-277B0D907EA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Accent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/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/>
        </a:p>
      </dgm:t>
    </dgm:pt>
    <dgm:pt modelId="{970545B4-DD25-4A82-A549-D49AC80FA436}">
      <dgm:prSet/>
      <dgm:spPr/>
      <dgm:t>
        <a:bodyPr/>
        <a:lstStyle/>
        <a:p>
          <a:pPr rtl="0"/>
          <a:r>
            <a:rPr lang="en-US" dirty="0" smtClean="0"/>
            <a:t>Test Result</a:t>
          </a:r>
          <a:endParaRPr lang="en-US" dirty="0"/>
        </a:p>
      </dgm:t>
    </dgm:pt>
    <dgm:pt modelId="{335150EC-1B00-4A1F-8AFC-D24B9D2E2B6A}" type="parTrans" cxnId="{57362AE8-FF65-4AD5-8361-3FF577A1E143}">
      <dgm:prSet/>
      <dgm:spPr/>
      <dgm:t>
        <a:bodyPr/>
        <a:lstStyle/>
        <a:p>
          <a:endParaRPr lang="en-US"/>
        </a:p>
      </dgm:t>
    </dgm:pt>
    <dgm:pt modelId="{253607D3-8565-435F-9238-9EBE1B371006}" type="sibTrans" cxnId="{57362AE8-FF65-4AD5-8361-3FF577A1E143}">
      <dgm:prSet/>
      <dgm:spPr/>
      <dgm:t>
        <a:bodyPr/>
        <a:lstStyle/>
        <a:p>
          <a:endParaRPr lang="en-US"/>
        </a:p>
      </dgm:t>
    </dgm:pt>
    <dgm:pt modelId="{22EB38C9-6CCE-4A07-A7C2-787C043820A5}">
      <dgm:prSet/>
      <dgm:spPr/>
      <dgm:t>
        <a:bodyPr/>
        <a:lstStyle/>
        <a:p>
          <a:pPr rtl="0"/>
          <a:r>
            <a:rPr lang="en-US" dirty="0" smtClean="0"/>
            <a:t>Test Process</a:t>
          </a:r>
          <a:endParaRPr lang="en-US" dirty="0"/>
        </a:p>
      </dgm:t>
    </dgm:pt>
    <dgm:pt modelId="{9C3EAA47-53B5-4BA5-A0CF-1653A6041880}" type="parTrans" cxnId="{3C865D55-54D5-45EB-B656-AD30C6B34DE7}">
      <dgm:prSet/>
      <dgm:spPr/>
      <dgm:t>
        <a:bodyPr/>
        <a:lstStyle/>
        <a:p>
          <a:endParaRPr lang="en-US"/>
        </a:p>
      </dgm:t>
    </dgm:pt>
    <dgm:pt modelId="{58B8FDA1-5D50-47AA-A46A-54179421242F}" type="sibTrans" cxnId="{3C865D55-54D5-45EB-B656-AD30C6B34DE7}">
      <dgm:prSet/>
      <dgm:spPr/>
      <dgm:t>
        <a:bodyPr/>
        <a:lstStyle/>
        <a:p>
          <a:endParaRPr lang="en-US"/>
        </a:p>
      </dgm:t>
    </dgm:pt>
    <dgm:pt modelId="{EC4CCA10-320D-4791-BC03-BF307AEF0102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D49ADC8-AACB-44A6-80D5-7FC513BD630A}" type="parTrans" cxnId="{3097C36E-66C6-48BC-B824-D10F0294C496}">
      <dgm:prSet/>
      <dgm:spPr/>
    </dgm:pt>
    <dgm:pt modelId="{6E197802-D0EC-4BBA-A627-925108D46D9F}" type="sibTrans" cxnId="{3097C36E-66C6-48BC-B824-D10F0294C496}">
      <dgm:prSet/>
      <dgm:spPr/>
    </dgm:pt>
    <dgm:pt modelId="{385EC839-DABC-4B85-9FBF-6A2E191E15CE}" type="pres">
      <dgm:prSet presAssocID="{6539D817-A9A6-49AC-91C3-9A9029A1C92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07A72B4-865C-4FEA-AC17-76C1E23D61B2}" type="pres">
      <dgm:prSet presAssocID="{785A8E3F-6673-43E5-BA9F-91131A0B389E}" presName="parenttextcomposite" presStyleCnt="0"/>
      <dgm:spPr/>
      <dgm:t>
        <a:bodyPr/>
        <a:lstStyle/>
        <a:p>
          <a:endParaRPr lang="en-US"/>
        </a:p>
      </dgm:t>
    </dgm:pt>
    <dgm:pt modelId="{2C381CB4-537D-4837-9B1E-4FCD1EC273D0}" type="pres">
      <dgm:prSet presAssocID="{785A8E3F-6673-43E5-BA9F-91131A0B389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5909B-79E8-49F7-B2B2-82CD361E0FBF}" type="pres">
      <dgm:prSet presAssocID="{785A8E3F-6673-43E5-BA9F-91131A0B389E}" presName="parallelogramComposite" presStyleCnt="0"/>
      <dgm:spPr/>
      <dgm:t>
        <a:bodyPr/>
        <a:lstStyle/>
        <a:p>
          <a:endParaRPr lang="en-US"/>
        </a:p>
      </dgm:t>
    </dgm:pt>
    <dgm:pt modelId="{E0D8F7D4-838C-4E4F-8099-E57D67A27069}" type="pres">
      <dgm:prSet presAssocID="{785A8E3F-6673-43E5-BA9F-91131A0B389E}" presName="parallelogram1" presStyleLbl="alignNode1" presStyleIdx="0" presStyleCnt="28"/>
      <dgm:spPr/>
      <dgm:t>
        <a:bodyPr/>
        <a:lstStyle/>
        <a:p>
          <a:endParaRPr lang="en-US"/>
        </a:p>
      </dgm:t>
    </dgm:pt>
    <dgm:pt modelId="{40C046A9-B65D-4C9C-826F-A1A909D5C11B}" type="pres">
      <dgm:prSet presAssocID="{785A8E3F-6673-43E5-BA9F-91131A0B389E}" presName="parallelogram2" presStyleLbl="alignNode1" presStyleIdx="1" presStyleCnt="28"/>
      <dgm:spPr/>
      <dgm:t>
        <a:bodyPr/>
        <a:lstStyle/>
        <a:p>
          <a:endParaRPr lang="en-US"/>
        </a:p>
      </dgm:t>
    </dgm:pt>
    <dgm:pt modelId="{3DBB91F3-BF30-44F5-B7C3-FAFCCEDB11CD}" type="pres">
      <dgm:prSet presAssocID="{785A8E3F-6673-43E5-BA9F-91131A0B389E}" presName="parallelogram3" presStyleLbl="alignNode1" presStyleIdx="2" presStyleCnt="28"/>
      <dgm:spPr/>
      <dgm:t>
        <a:bodyPr/>
        <a:lstStyle/>
        <a:p>
          <a:endParaRPr lang="en-US"/>
        </a:p>
      </dgm:t>
    </dgm:pt>
    <dgm:pt modelId="{DB5CD71E-8305-4884-9D37-8DB23F9FAB1A}" type="pres">
      <dgm:prSet presAssocID="{785A8E3F-6673-43E5-BA9F-91131A0B389E}" presName="parallelogram4" presStyleLbl="alignNode1" presStyleIdx="3" presStyleCnt="28"/>
      <dgm:spPr/>
      <dgm:t>
        <a:bodyPr/>
        <a:lstStyle/>
        <a:p>
          <a:endParaRPr lang="en-US"/>
        </a:p>
      </dgm:t>
    </dgm:pt>
    <dgm:pt modelId="{4D3EC9F1-0437-4050-98FB-C120A1D37599}" type="pres">
      <dgm:prSet presAssocID="{785A8E3F-6673-43E5-BA9F-91131A0B389E}" presName="parallelogram5" presStyleLbl="alignNode1" presStyleIdx="4" presStyleCnt="28"/>
      <dgm:spPr/>
      <dgm:t>
        <a:bodyPr/>
        <a:lstStyle/>
        <a:p>
          <a:endParaRPr lang="en-US"/>
        </a:p>
      </dgm:t>
    </dgm:pt>
    <dgm:pt modelId="{C8973A58-23DB-4DF7-9C36-050978D53479}" type="pres">
      <dgm:prSet presAssocID="{785A8E3F-6673-43E5-BA9F-91131A0B389E}" presName="parallelogram6" presStyleLbl="alignNode1" presStyleIdx="5" presStyleCnt="28"/>
      <dgm:spPr/>
      <dgm:t>
        <a:bodyPr/>
        <a:lstStyle/>
        <a:p>
          <a:endParaRPr lang="en-US"/>
        </a:p>
      </dgm:t>
    </dgm:pt>
    <dgm:pt modelId="{8CFC8711-77D6-4440-8DC4-6FC2D25019B0}" type="pres">
      <dgm:prSet presAssocID="{785A8E3F-6673-43E5-BA9F-91131A0B389E}" presName="parallelogram7" presStyleLbl="alignNode1" presStyleIdx="6" presStyleCnt="28"/>
      <dgm:spPr/>
      <dgm:t>
        <a:bodyPr/>
        <a:lstStyle/>
        <a:p>
          <a:endParaRPr lang="en-US"/>
        </a:p>
      </dgm:t>
    </dgm:pt>
    <dgm:pt modelId="{BFF7BF9F-7169-4BBA-B01C-EF9EB7CC4BCB}" type="pres">
      <dgm:prSet presAssocID="{AAB13DBF-F1C2-4C94-AED4-855794292BE7}" presName="sibTrans" presStyleCnt="0"/>
      <dgm:spPr/>
      <dgm:t>
        <a:bodyPr/>
        <a:lstStyle/>
        <a:p>
          <a:endParaRPr lang="en-US"/>
        </a:p>
      </dgm:t>
    </dgm:pt>
    <dgm:pt modelId="{8E067428-539F-4321-A3D1-CBEDF95F8D7B}" type="pres">
      <dgm:prSet presAssocID="{22EB38C9-6CCE-4A07-A7C2-787C043820A5}" presName="parenttextcomposite" presStyleCnt="0"/>
      <dgm:spPr/>
      <dgm:t>
        <a:bodyPr/>
        <a:lstStyle/>
        <a:p>
          <a:endParaRPr lang="en-US"/>
        </a:p>
      </dgm:t>
    </dgm:pt>
    <dgm:pt modelId="{6FB93E0A-1D06-4E26-8166-E5102C566908}" type="pres">
      <dgm:prSet presAssocID="{22EB38C9-6CCE-4A07-A7C2-787C043820A5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FC7C-A4E8-41F5-9473-7B5A528E2514}" type="pres">
      <dgm:prSet presAssocID="{22EB38C9-6CCE-4A07-A7C2-787C043820A5}" presName="parallelogramComposite" presStyleCnt="0"/>
      <dgm:spPr/>
      <dgm:t>
        <a:bodyPr/>
        <a:lstStyle/>
        <a:p>
          <a:endParaRPr lang="en-US"/>
        </a:p>
      </dgm:t>
    </dgm:pt>
    <dgm:pt modelId="{3AAC69FA-3BFC-451B-A4C1-50AEE2637899}" type="pres">
      <dgm:prSet presAssocID="{22EB38C9-6CCE-4A07-A7C2-787C043820A5}" presName="parallelogram1" presStyleLbl="alignNode1" presStyleIdx="7" presStyleCnt="28"/>
      <dgm:spPr/>
      <dgm:t>
        <a:bodyPr/>
        <a:lstStyle/>
        <a:p>
          <a:endParaRPr lang="en-US"/>
        </a:p>
      </dgm:t>
    </dgm:pt>
    <dgm:pt modelId="{6B972724-D7BD-4762-8129-7CCBF4D826BB}" type="pres">
      <dgm:prSet presAssocID="{22EB38C9-6CCE-4A07-A7C2-787C043820A5}" presName="parallelogram2" presStyleLbl="alignNode1" presStyleIdx="8" presStyleCnt="28"/>
      <dgm:spPr/>
      <dgm:t>
        <a:bodyPr/>
        <a:lstStyle/>
        <a:p>
          <a:endParaRPr lang="en-US"/>
        </a:p>
      </dgm:t>
    </dgm:pt>
    <dgm:pt modelId="{DB1FE21B-DFF5-4AC4-AF71-DECB192CB3DE}" type="pres">
      <dgm:prSet presAssocID="{22EB38C9-6CCE-4A07-A7C2-787C043820A5}" presName="parallelogram3" presStyleLbl="alignNode1" presStyleIdx="9" presStyleCnt="28"/>
      <dgm:spPr/>
      <dgm:t>
        <a:bodyPr/>
        <a:lstStyle/>
        <a:p>
          <a:endParaRPr lang="en-US"/>
        </a:p>
      </dgm:t>
    </dgm:pt>
    <dgm:pt modelId="{B85BFF88-C5B9-42F9-87D2-883DD6DB1720}" type="pres">
      <dgm:prSet presAssocID="{22EB38C9-6CCE-4A07-A7C2-787C043820A5}" presName="parallelogram4" presStyleLbl="alignNode1" presStyleIdx="10" presStyleCnt="28"/>
      <dgm:spPr/>
      <dgm:t>
        <a:bodyPr/>
        <a:lstStyle/>
        <a:p>
          <a:endParaRPr lang="en-US"/>
        </a:p>
      </dgm:t>
    </dgm:pt>
    <dgm:pt modelId="{C93040FA-FE7B-4DCB-8BC1-01FB94C591A7}" type="pres">
      <dgm:prSet presAssocID="{22EB38C9-6CCE-4A07-A7C2-787C043820A5}" presName="parallelogram5" presStyleLbl="alignNode1" presStyleIdx="11" presStyleCnt="28"/>
      <dgm:spPr/>
      <dgm:t>
        <a:bodyPr/>
        <a:lstStyle/>
        <a:p>
          <a:endParaRPr lang="en-US"/>
        </a:p>
      </dgm:t>
    </dgm:pt>
    <dgm:pt modelId="{42C41A09-A73A-41A6-9AF1-175A342F2A5C}" type="pres">
      <dgm:prSet presAssocID="{22EB38C9-6CCE-4A07-A7C2-787C043820A5}" presName="parallelogram6" presStyleLbl="alignNode1" presStyleIdx="12" presStyleCnt="28"/>
      <dgm:spPr/>
      <dgm:t>
        <a:bodyPr/>
        <a:lstStyle/>
        <a:p>
          <a:endParaRPr lang="en-US"/>
        </a:p>
      </dgm:t>
    </dgm:pt>
    <dgm:pt modelId="{E7D48F59-38CD-4F78-94B8-AD13EE86C4B2}" type="pres">
      <dgm:prSet presAssocID="{22EB38C9-6CCE-4A07-A7C2-787C043820A5}" presName="parallelogram7" presStyleLbl="alignNode1" presStyleIdx="13" presStyleCnt="28"/>
      <dgm:spPr/>
      <dgm:t>
        <a:bodyPr/>
        <a:lstStyle/>
        <a:p>
          <a:endParaRPr lang="en-US"/>
        </a:p>
      </dgm:t>
    </dgm:pt>
    <dgm:pt modelId="{F7B5B6E7-00DA-47C5-8639-903F32436D10}" type="pres">
      <dgm:prSet presAssocID="{58B8FDA1-5D50-47AA-A46A-54179421242F}" presName="sibTrans" presStyleCnt="0"/>
      <dgm:spPr/>
      <dgm:t>
        <a:bodyPr/>
        <a:lstStyle/>
        <a:p>
          <a:endParaRPr lang="en-US"/>
        </a:p>
      </dgm:t>
    </dgm:pt>
    <dgm:pt modelId="{365C4CAF-2F0B-4D69-8B58-ABCBAA79FCAF}" type="pres">
      <dgm:prSet presAssocID="{EC4CCA10-320D-4791-BC03-BF307AEF0102}" presName="parenttextcomposite" presStyleCnt="0"/>
      <dgm:spPr/>
    </dgm:pt>
    <dgm:pt modelId="{259E86C3-4485-4DC0-8D45-F012359DAE54}" type="pres">
      <dgm:prSet presAssocID="{EC4CCA10-320D-4791-BC03-BF307AEF0102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C5AA-BD5F-4626-96D6-EDDD01483BC2}" type="pres">
      <dgm:prSet presAssocID="{EC4CCA10-320D-4791-BC03-BF307AEF0102}" presName="parallelogramComposite" presStyleCnt="0"/>
      <dgm:spPr/>
    </dgm:pt>
    <dgm:pt modelId="{1BB70D5F-9FF9-4698-B8CF-D6BE35D35B6F}" type="pres">
      <dgm:prSet presAssocID="{EC4CCA10-320D-4791-BC03-BF307AEF0102}" presName="parallelogram1" presStyleLbl="alignNode1" presStyleIdx="14" presStyleCnt="28"/>
      <dgm:spPr/>
    </dgm:pt>
    <dgm:pt modelId="{48978D80-0947-43B8-9FB1-B7CBA2B33869}" type="pres">
      <dgm:prSet presAssocID="{EC4CCA10-320D-4791-BC03-BF307AEF0102}" presName="parallelogram2" presStyleLbl="alignNode1" presStyleIdx="15" presStyleCnt="28"/>
      <dgm:spPr/>
    </dgm:pt>
    <dgm:pt modelId="{5FC3A153-FBF8-4BC6-B4E5-0305EC63EFAB}" type="pres">
      <dgm:prSet presAssocID="{EC4CCA10-320D-4791-BC03-BF307AEF0102}" presName="parallelogram3" presStyleLbl="alignNode1" presStyleIdx="16" presStyleCnt="28"/>
      <dgm:spPr/>
    </dgm:pt>
    <dgm:pt modelId="{D74ED70E-CD2F-4488-A842-5F163B90C030}" type="pres">
      <dgm:prSet presAssocID="{EC4CCA10-320D-4791-BC03-BF307AEF0102}" presName="parallelogram4" presStyleLbl="alignNode1" presStyleIdx="17" presStyleCnt="28"/>
      <dgm:spPr/>
    </dgm:pt>
    <dgm:pt modelId="{5F619880-6F27-4C07-B555-2ACF982D50E5}" type="pres">
      <dgm:prSet presAssocID="{EC4CCA10-320D-4791-BC03-BF307AEF0102}" presName="parallelogram5" presStyleLbl="alignNode1" presStyleIdx="18" presStyleCnt="28"/>
      <dgm:spPr/>
    </dgm:pt>
    <dgm:pt modelId="{BBEEED8E-F85C-4698-AB1A-4EBB26CED9D7}" type="pres">
      <dgm:prSet presAssocID="{EC4CCA10-320D-4791-BC03-BF307AEF0102}" presName="parallelogram6" presStyleLbl="alignNode1" presStyleIdx="19" presStyleCnt="28"/>
      <dgm:spPr/>
    </dgm:pt>
    <dgm:pt modelId="{5F79F721-B8C9-480C-BB5A-F9B04B0D32E3}" type="pres">
      <dgm:prSet presAssocID="{EC4CCA10-320D-4791-BC03-BF307AEF0102}" presName="parallelogram7" presStyleLbl="alignNode1" presStyleIdx="20" presStyleCnt="28"/>
      <dgm:spPr/>
    </dgm:pt>
    <dgm:pt modelId="{69961B0F-9C63-4FC7-8206-9E47474DD1FE}" type="pres">
      <dgm:prSet presAssocID="{6E197802-D0EC-4BBA-A627-925108D46D9F}" presName="sibTrans" presStyleCnt="0"/>
      <dgm:spPr/>
    </dgm:pt>
    <dgm:pt modelId="{F3407F5D-3423-44D6-AB76-3A5EA0C8CE05}" type="pres">
      <dgm:prSet presAssocID="{970545B4-DD25-4A82-A549-D49AC80FA436}" presName="parenttextcomposite" presStyleCnt="0"/>
      <dgm:spPr/>
      <dgm:t>
        <a:bodyPr/>
        <a:lstStyle/>
        <a:p>
          <a:endParaRPr lang="en-US"/>
        </a:p>
      </dgm:t>
    </dgm:pt>
    <dgm:pt modelId="{861B7475-207F-4E75-9ADB-FFAEEF75CD16}" type="pres">
      <dgm:prSet presAssocID="{970545B4-DD25-4A82-A549-D49AC80FA436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E7FF-B470-4501-9776-C9492D891E25}" type="pres">
      <dgm:prSet presAssocID="{970545B4-DD25-4A82-A549-D49AC80FA436}" presName="parallelogramComposite" presStyleCnt="0"/>
      <dgm:spPr/>
      <dgm:t>
        <a:bodyPr/>
        <a:lstStyle/>
        <a:p>
          <a:endParaRPr lang="en-US"/>
        </a:p>
      </dgm:t>
    </dgm:pt>
    <dgm:pt modelId="{36EA49BC-B25F-46F4-9059-D4FCB38408D4}" type="pres">
      <dgm:prSet presAssocID="{970545B4-DD25-4A82-A549-D49AC80FA436}" presName="parallelogram1" presStyleLbl="alignNode1" presStyleIdx="21" presStyleCnt="28"/>
      <dgm:spPr/>
      <dgm:t>
        <a:bodyPr/>
        <a:lstStyle/>
        <a:p>
          <a:endParaRPr lang="en-US"/>
        </a:p>
      </dgm:t>
    </dgm:pt>
    <dgm:pt modelId="{0243B504-0A2C-4A70-9B06-B228BAB4C0D9}" type="pres">
      <dgm:prSet presAssocID="{970545B4-DD25-4A82-A549-D49AC80FA436}" presName="parallelogram2" presStyleLbl="alignNode1" presStyleIdx="22" presStyleCnt="28"/>
      <dgm:spPr/>
      <dgm:t>
        <a:bodyPr/>
        <a:lstStyle/>
        <a:p>
          <a:endParaRPr lang="en-US"/>
        </a:p>
      </dgm:t>
    </dgm:pt>
    <dgm:pt modelId="{615F0506-4734-42BC-B1C4-779805A81E42}" type="pres">
      <dgm:prSet presAssocID="{970545B4-DD25-4A82-A549-D49AC80FA436}" presName="parallelogram3" presStyleLbl="alignNode1" presStyleIdx="23" presStyleCnt="28"/>
      <dgm:spPr/>
      <dgm:t>
        <a:bodyPr/>
        <a:lstStyle/>
        <a:p>
          <a:endParaRPr lang="en-US"/>
        </a:p>
      </dgm:t>
    </dgm:pt>
    <dgm:pt modelId="{6A20D6AB-62BE-4F54-923A-BD34449FE163}" type="pres">
      <dgm:prSet presAssocID="{970545B4-DD25-4A82-A549-D49AC80FA436}" presName="parallelogram4" presStyleLbl="alignNode1" presStyleIdx="24" presStyleCnt="28"/>
      <dgm:spPr/>
      <dgm:t>
        <a:bodyPr/>
        <a:lstStyle/>
        <a:p>
          <a:endParaRPr lang="en-US"/>
        </a:p>
      </dgm:t>
    </dgm:pt>
    <dgm:pt modelId="{98F55191-2023-4309-BEE7-1EF8AE51320C}" type="pres">
      <dgm:prSet presAssocID="{970545B4-DD25-4A82-A549-D49AC80FA436}" presName="parallelogram5" presStyleLbl="alignNode1" presStyleIdx="25" presStyleCnt="28"/>
      <dgm:spPr/>
      <dgm:t>
        <a:bodyPr/>
        <a:lstStyle/>
        <a:p>
          <a:endParaRPr lang="en-US"/>
        </a:p>
      </dgm:t>
    </dgm:pt>
    <dgm:pt modelId="{89089109-EA44-4D0F-974C-0986BD5F484D}" type="pres">
      <dgm:prSet presAssocID="{970545B4-DD25-4A82-A549-D49AC80FA436}" presName="parallelogram6" presStyleLbl="alignNode1" presStyleIdx="26" presStyleCnt="28"/>
      <dgm:spPr/>
      <dgm:t>
        <a:bodyPr/>
        <a:lstStyle/>
        <a:p>
          <a:endParaRPr lang="en-US"/>
        </a:p>
      </dgm:t>
    </dgm:pt>
    <dgm:pt modelId="{DA1CE7F1-9936-4536-B141-460A3EE10B93}" type="pres">
      <dgm:prSet presAssocID="{970545B4-DD25-4A82-A549-D49AC80FA436}" presName="parallelogram7" presStyleLbl="alignNode1" presStyleIdx="27" presStyleCnt="28"/>
      <dgm:spPr/>
      <dgm:t>
        <a:bodyPr/>
        <a:lstStyle/>
        <a:p>
          <a:endParaRPr lang="en-US"/>
        </a:p>
      </dgm:t>
    </dgm:pt>
  </dgm:ptLst>
  <dgm:cxnLst>
    <dgm:cxn modelId="{57362AE8-FF65-4AD5-8361-3FF577A1E143}" srcId="{6539D817-A9A6-49AC-91C3-9A9029A1C922}" destId="{970545B4-DD25-4A82-A549-D49AC80FA436}" srcOrd="3" destOrd="0" parTransId="{335150EC-1B00-4A1F-8AFC-D24B9D2E2B6A}" sibTransId="{253607D3-8565-435F-9238-9EBE1B371006}"/>
    <dgm:cxn modelId="{3C865D55-54D5-45EB-B656-AD30C6B34DE7}" srcId="{6539D817-A9A6-49AC-91C3-9A9029A1C922}" destId="{22EB38C9-6CCE-4A07-A7C2-787C043820A5}" srcOrd="1" destOrd="0" parTransId="{9C3EAA47-53B5-4BA5-A0CF-1653A6041880}" sibTransId="{58B8FDA1-5D50-47AA-A46A-54179421242F}"/>
    <dgm:cxn modelId="{3097C36E-66C6-48BC-B824-D10F0294C496}" srcId="{6539D817-A9A6-49AC-91C3-9A9029A1C922}" destId="{EC4CCA10-320D-4791-BC03-BF307AEF0102}" srcOrd="2" destOrd="0" parTransId="{ED49ADC8-AACB-44A6-80D5-7FC513BD630A}" sibTransId="{6E197802-D0EC-4BBA-A627-925108D46D9F}"/>
    <dgm:cxn modelId="{04623BA3-E4A5-4D0B-8EAB-50FE82F28806}" type="presOf" srcId="{EC4CCA10-320D-4791-BC03-BF307AEF0102}" destId="{259E86C3-4485-4DC0-8D45-F012359DAE54}" srcOrd="0" destOrd="0" presId="urn:microsoft.com/office/officeart/2008/layout/VerticalAccent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EECF81E5-9602-47E8-B4A3-E776758EA051}" type="presOf" srcId="{22EB38C9-6CCE-4A07-A7C2-787C043820A5}" destId="{6FB93E0A-1D06-4E26-8166-E5102C566908}" srcOrd="0" destOrd="0" presId="urn:microsoft.com/office/officeart/2008/layout/VerticalAccentList"/>
    <dgm:cxn modelId="{E51F930A-E824-4309-A1CE-32DB0F3FCBE7}" type="presOf" srcId="{785A8E3F-6673-43E5-BA9F-91131A0B389E}" destId="{2C381CB4-537D-4837-9B1E-4FCD1EC273D0}" srcOrd="0" destOrd="0" presId="urn:microsoft.com/office/officeart/2008/layout/VerticalAccentList"/>
    <dgm:cxn modelId="{F3CCA5BA-9F99-469F-9F2A-3F51E7779E6B}" type="presOf" srcId="{6539D817-A9A6-49AC-91C3-9A9029A1C922}" destId="{385EC839-DABC-4B85-9FBF-6A2E191E15CE}" srcOrd="0" destOrd="0" presId="urn:microsoft.com/office/officeart/2008/layout/VerticalAccentList"/>
    <dgm:cxn modelId="{67A7410B-048F-446A-9411-8E21F221E59B}" type="presOf" srcId="{970545B4-DD25-4A82-A549-D49AC80FA436}" destId="{861B7475-207F-4E75-9ADB-FFAEEF75CD16}" srcOrd="0" destOrd="0" presId="urn:microsoft.com/office/officeart/2008/layout/VerticalAccentList"/>
    <dgm:cxn modelId="{C62A6624-6A93-4571-AF56-2E089384914F}" type="presParOf" srcId="{385EC839-DABC-4B85-9FBF-6A2E191E15CE}" destId="{307A72B4-865C-4FEA-AC17-76C1E23D61B2}" srcOrd="0" destOrd="0" presId="urn:microsoft.com/office/officeart/2008/layout/VerticalAccentList"/>
    <dgm:cxn modelId="{2E4F0051-67E0-452F-911D-D4859D633E30}" type="presParOf" srcId="{307A72B4-865C-4FEA-AC17-76C1E23D61B2}" destId="{2C381CB4-537D-4837-9B1E-4FCD1EC273D0}" srcOrd="0" destOrd="0" presId="urn:microsoft.com/office/officeart/2008/layout/VerticalAccentList"/>
    <dgm:cxn modelId="{75405EA4-6F26-4B4D-A0EC-6C8731DC5583}" type="presParOf" srcId="{385EC839-DABC-4B85-9FBF-6A2E191E15CE}" destId="{2D05909B-79E8-49F7-B2B2-82CD361E0FBF}" srcOrd="1" destOrd="0" presId="urn:microsoft.com/office/officeart/2008/layout/VerticalAccentList"/>
    <dgm:cxn modelId="{3F7FE140-301B-44F6-B74E-FCA38051A51E}" type="presParOf" srcId="{2D05909B-79E8-49F7-B2B2-82CD361E0FBF}" destId="{E0D8F7D4-838C-4E4F-8099-E57D67A27069}" srcOrd="0" destOrd="0" presId="urn:microsoft.com/office/officeart/2008/layout/VerticalAccentList"/>
    <dgm:cxn modelId="{5AE9417B-5E2C-4147-A29D-2E2FDD4A4729}" type="presParOf" srcId="{2D05909B-79E8-49F7-B2B2-82CD361E0FBF}" destId="{40C046A9-B65D-4C9C-826F-A1A909D5C11B}" srcOrd="1" destOrd="0" presId="urn:microsoft.com/office/officeart/2008/layout/VerticalAccentList"/>
    <dgm:cxn modelId="{69A838A2-7C87-4BDF-B731-683351B277FB}" type="presParOf" srcId="{2D05909B-79E8-49F7-B2B2-82CD361E0FBF}" destId="{3DBB91F3-BF30-44F5-B7C3-FAFCCEDB11CD}" srcOrd="2" destOrd="0" presId="urn:microsoft.com/office/officeart/2008/layout/VerticalAccentList"/>
    <dgm:cxn modelId="{50AA0864-F49D-4E6E-8CB5-95F108792FA3}" type="presParOf" srcId="{2D05909B-79E8-49F7-B2B2-82CD361E0FBF}" destId="{DB5CD71E-8305-4884-9D37-8DB23F9FAB1A}" srcOrd="3" destOrd="0" presId="urn:microsoft.com/office/officeart/2008/layout/VerticalAccentList"/>
    <dgm:cxn modelId="{573F7413-B731-4D45-AF93-2F5770CE26BF}" type="presParOf" srcId="{2D05909B-79E8-49F7-B2B2-82CD361E0FBF}" destId="{4D3EC9F1-0437-4050-98FB-C120A1D37599}" srcOrd="4" destOrd="0" presId="urn:microsoft.com/office/officeart/2008/layout/VerticalAccentList"/>
    <dgm:cxn modelId="{F405200E-6588-4116-9B37-974D731068A2}" type="presParOf" srcId="{2D05909B-79E8-49F7-B2B2-82CD361E0FBF}" destId="{C8973A58-23DB-4DF7-9C36-050978D53479}" srcOrd="5" destOrd="0" presId="urn:microsoft.com/office/officeart/2008/layout/VerticalAccentList"/>
    <dgm:cxn modelId="{817FE628-8713-4B5B-B5EB-620ECE9F82A6}" type="presParOf" srcId="{2D05909B-79E8-49F7-B2B2-82CD361E0FBF}" destId="{8CFC8711-77D6-4440-8DC4-6FC2D25019B0}" srcOrd="6" destOrd="0" presId="urn:microsoft.com/office/officeart/2008/layout/VerticalAccentList"/>
    <dgm:cxn modelId="{BD32064F-2D03-4D6B-9CEC-6CEB28A5F950}" type="presParOf" srcId="{385EC839-DABC-4B85-9FBF-6A2E191E15CE}" destId="{BFF7BF9F-7169-4BBA-B01C-EF9EB7CC4BCB}" srcOrd="2" destOrd="0" presId="urn:microsoft.com/office/officeart/2008/layout/VerticalAccentList"/>
    <dgm:cxn modelId="{BA131C39-D5C1-48A1-B030-78948045F98E}" type="presParOf" srcId="{385EC839-DABC-4B85-9FBF-6A2E191E15CE}" destId="{8E067428-539F-4321-A3D1-CBEDF95F8D7B}" srcOrd="3" destOrd="0" presId="urn:microsoft.com/office/officeart/2008/layout/VerticalAccentList"/>
    <dgm:cxn modelId="{67C167D8-0BBC-4A2C-8B0D-6A6BF7B7566C}" type="presParOf" srcId="{8E067428-539F-4321-A3D1-CBEDF95F8D7B}" destId="{6FB93E0A-1D06-4E26-8166-E5102C566908}" srcOrd="0" destOrd="0" presId="urn:microsoft.com/office/officeart/2008/layout/VerticalAccentList"/>
    <dgm:cxn modelId="{27FE0BF6-4EDE-4861-9F12-617570A0D979}" type="presParOf" srcId="{385EC839-DABC-4B85-9FBF-6A2E191E15CE}" destId="{5F93FC7C-A4E8-41F5-9473-7B5A528E2514}" srcOrd="4" destOrd="0" presId="urn:microsoft.com/office/officeart/2008/layout/VerticalAccentList"/>
    <dgm:cxn modelId="{DADC55F6-1910-42CF-BB7E-37C5B05A4EEE}" type="presParOf" srcId="{5F93FC7C-A4E8-41F5-9473-7B5A528E2514}" destId="{3AAC69FA-3BFC-451B-A4C1-50AEE2637899}" srcOrd="0" destOrd="0" presId="urn:microsoft.com/office/officeart/2008/layout/VerticalAccentList"/>
    <dgm:cxn modelId="{A1057F95-5346-4EDB-9FF9-D23D01DFAFEC}" type="presParOf" srcId="{5F93FC7C-A4E8-41F5-9473-7B5A528E2514}" destId="{6B972724-D7BD-4762-8129-7CCBF4D826BB}" srcOrd="1" destOrd="0" presId="urn:microsoft.com/office/officeart/2008/layout/VerticalAccentList"/>
    <dgm:cxn modelId="{600195D6-9614-42C7-A5F4-6D89F5BDB473}" type="presParOf" srcId="{5F93FC7C-A4E8-41F5-9473-7B5A528E2514}" destId="{DB1FE21B-DFF5-4AC4-AF71-DECB192CB3DE}" srcOrd="2" destOrd="0" presId="urn:microsoft.com/office/officeart/2008/layout/VerticalAccentList"/>
    <dgm:cxn modelId="{D1F26333-962B-4F94-9599-8821F10A0C27}" type="presParOf" srcId="{5F93FC7C-A4E8-41F5-9473-7B5A528E2514}" destId="{B85BFF88-C5B9-42F9-87D2-883DD6DB1720}" srcOrd="3" destOrd="0" presId="urn:microsoft.com/office/officeart/2008/layout/VerticalAccentList"/>
    <dgm:cxn modelId="{67885AB6-9BD7-4415-A2AB-3C11C698C8A1}" type="presParOf" srcId="{5F93FC7C-A4E8-41F5-9473-7B5A528E2514}" destId="{C93040FA-FE7B-4DCB-8BC1-01FB94C591A7}" srcOrd="4" destOrd="0" presId="urn:microsoft.com/office/officeart/2008/layout/VerticalAccentList"/>
    <dgm:cxn modelId="{F3CDF842-41C4-40EA-AF49-F10A9837A2EE}" type="presParOf" srcId="{5F93FC7C-A4E8-41F5-9473-7B5A528E2514}" destId="{42C41A09-A73A-41A6-9AF1-175A342F2A5C}" srcOrd="5" destOrd="0" presId="urn:microsoft.com/office/officeart/2008/layout/VerticalAccentList"/>
    <dgm:cxn modelId="{728017E7-0B86-45B0-8C40-7FB584E35A60}" type="presParOf" srcId="{5F93FC7C-A4E8-41F5-9473-7B5A528E2514}" destId="{E7D48F59-38CD-4F78-94B8-AD13EE86C4B2}" srcOrd="6" destOrd="0" presId="urn:microsoft.com/office/officeart/2008/layout/VerticalAccentList"/>
    <dgm:cxn modelId="{9E399D40-1A8A-4E6A-8E02-F516E93733C2}" type="presParOf" srcId="{385EC839-DABC-4B85-9FBF-6A2E191E15CE}" destId="{F7B5B6E7-00DA-47C5-8639-903F32436D10}" srcOrd="5" destOrd="0" presId="urn:microsoft.com/office/officeart/2008/layout/VerticalAccentList"/>
    <dgm:cxn modelId="{C992766C-0274-4C42-BCC4-A7E541596145}" type="presParOf" srcId="{385EC839-DABC-4B85-9FBF-6A2E191E15CE}" destId="{365C4CAF-2F0B-4D69-8B58-ABCBAA79FCAF}" srcOrd="6" destOrd="0" presId="urn:microsoft.com/office/officeart/2008/layout/VerticalAccentList"/>
    <dgm:cxn modelId="{CFE4BE54-0C47-41F6-B31A-0FECD4F56762}" type="presParOf" srcId="{365C4CAF-2F0B-4D69-8B58-ABCBAA79FCAF}" destId="{259E86C3-4485-4DC0-8D45-F012359DAE54}" srcOrd="0" destOrd="0" presId="urn:microsoft.com/office/officeart/2008/layout/VerticalAccentList"/>
    <dgm:cxn modelId="{851CE765-2F02-40D8-B189-1A0D307BE92A}" type="presParOf" srcId="{385EC839-DABC-4B85-9FBF-6A2E191E15CE}" destId="{748BC5AA-BD5F-4626-96D6-EDDD01483BC2}" srcOrd="7" destOrd="0" presId="urn:microsoft.com/office/officeart/2008/layout/VerticalAccentList"/>
    <dgm:cxn modelId="{D183D9F6-2B01-4D7A-9881-9E2E97BA9026}" type="presParOf" srcId="{748BC5AA-BD5F-4626-96D6-EDDD01483BC2}" destId="{1BB70D5F-9FF9-4698-B8CF-D6BE35D35B6F}" srcOrd="0" destOrd="0" presId="urn:microsoft.com/office/officeart/2008/layout/VerticalAccentList"/>
    <dgm:cxn modelId="{17F75940-8B02-4B42-9533-FBA887535B7A}" type="presParOf" srcId="{748BC5AA-BD5F-4626-96D6-EDDD01483BC2}" destId="{48978D80-0947-43B8-9FB1-B7CBA2B33869}" srcOrd="1" destOrd="0" presId="urn:microsoft.com/office/officeart/2008/layout/VerticalAccentList"/>
    <dgm:cxn modelId="{749B4003-6AE2-4471-B155-F6898246C20B}" type="presParOf" srcId="{748BC5AA-BD5F-4626-96D6-EDDD01483BC2}" destId="{5FC3A153-FBF8-4BC6-B4E5-0305EC63EFAB}" srcOrd="2" destOrd="0" presId="urn:microsoft.com/office/officeart/2008/layout/VerticalAccentList"/>
    <dgm:cxn modelId="{8AD94809-A5DE-4BFB-AB14-DCABB48D04C2}" type="presParOf" srcId="{748BC5AA-BD5F-4626-96D6-EDDD01483BC2}" destId="{D74ED70E-CD2F-4488-A842-5F163B90C030}" srcOrd="3" destOrd="0" presId="urn:microsoft.com/office/officeart/2008/layout/VerticalAccentList"/>
    <dgm:cxn modelId="{2DF41017-43C4-4980-964F-650E850BC1EF}" type="presParOf" srcId="{748BC5AA-BD5F-4626-96D6-EDDD01483BC2}" destId="{5F619880-6F27-4C07-B555-2ACF982D50E5}" srcOrd="4" destOrd="0" presId="urn:microsoft.com/office/officeart/2008/layout/VerticalAccentList"/>
    <dgm:cxn modelId="{3F320162-FC4C-4B79-9A2B-2DA01393DB45}" type="presParOf" srcId="{748BC5AA-BD5F-4626-96D6-EDDD01483BC2}" destId="{BBEEED8E-F85C-4698-AB1A-4EBB26CED9D7}" srcOrd="5" destOrd="0" presId="urn:microsoft.com/office/officeart/2008/layout/VerticalAccentList"/>
    <dgm:cxn modelId="{6F814B47-CCC7-457B-8AB3-C4C0E2A9E8F8}" type="presParOf" srcId="{748BC5AA-BD5F-4626-96D6-EDDD01483BC2}" destId="{5F79F721-B8C9-480C-BB5A-F9B04B0D32E3}" srcOrd="6" destOrd="0" presId="urn:microsoft.com/office/officeart/2008/layout/VerticalAccentList"/>
    <dgm:cxn modelId="{D71D68DE-8D1C-411C-8A9A-DF056AD8AEB0}" type="presParOf" srcId="{385EC839-DABC-4B85-9FBF-6A2E191E15CE}" destId="{69961B0F-9C63-4FC7-8206-9E47474DD1FE}" srcOrd="8" destOrd="0" presId="urn:microsoft.com/office/officeart/2008/layout/VerticalAccentList"/>
    <dgm:cxn modelId="{A90DB363-AB2F-4015-AC18-EDD2BEEB0D98}" type="presParOf" srcId="{385EC839-DABC-4B85-9FBF-6A2E191E15CE}" destId="{F3407F5D-3423-44D6-AB76-3A5EA0C8CE05}" srcOrd="9" destOrd="0" presId="urn:microsoft.com/office/officeart/2008/layout/VerticalAccentList"/>
    <dgm:cxn modelId="{73692A92-E7FB-4B49-A871-276EDD7A5CC1}" type="presParOf" srcId="{F3407F5D-3423-44D6-AB76-3A5EA0C8CE05}" destId="{861B7475-207F-4E75-9ADB-FFAEEF75CD16}" srcOrd="0" destOrd="0" presId="urn:microsoft.com/office/officeart/2008/layout/VerticalAccentList"/>
    <dgm:cxn modelId="{700B354C-B005-4322-99C0-340F0985EFE1}" type="presParOf" srcId="{385EC839-DABC-4B85-9FBF-6A2E191E15CE}" destId="{FD24E7FF-B470-4501-9776-C9492D891E25}" srcOrd="10" destOrd="0" presId="urn:microsoft.com/office/officeart/2008/layout/VerticalAccentList"/>
    <dgm:cxn modelId="{76FFD61D-D83B-4F07-82CF-CCA4FAAFCF79}" type="presParOf" srcId="{FD24E7FF-B470-4501-9776-C9492D891E25}" destId="{36EA49BC-B25F-46F4-9059-D4FCB38408D4}" srcOrd="0" destOrd="0" presId="urn:microsoft.com/office/officeart/2008/layout/VerticalAccentList"/>
    <dgm:cxn modelId="{71082894-2C86-4E89-98B8-745D97BE5E28}" type="presParOf" srcId="{FD24E7FF-B470-4501-9776-C9492D891E25}" destId="{0243B504-0A2C-4A70-9B06-B228BAB4C0D9}" srcOrd="1" destOrd="0" presId="urn:microsoft.com/office/officeart/2008/layout/VerticalAccentList"/>
    <dgm:cxn modelId="{AECB543D-3C16-4DEF-9AEF-0C2777AB49BC}" type="presParOf" srcId="{FD24E7FF-B470-4501-9776-C9492D891E25}" destId="{615F0506-4734-42BC-B1C4-779805A81E42}" srcOrd="2" destOrd="0" presId="urn:microsoft.com/office/officeart/2008/layout/VerticalAccentList"/>
    <dgm:cxn modelId="{0FBD1E70-6B81-4702-9141-C0AD1586AB66}" type="presParOf" srcId="{FD24E7FF-B470-4501-9776-C9492D891E25}" destId="{6A20D6AB-62BE-4F54-923A-BD34449FE163}" srcOrd="3" destOrd="0" presId="urn:microsoft.com/office/officeart/2008/layout/VerticalAccentList"/>
    <dgm:cxn modelId="{C70A3E47-34C0-47BB-9F52-4EB320DCBE3E}" type="presParOf" srcId="{FD24E7FF-B470-4501-9776-C9492D891E25}" destId="{98F55191-2023-4309-BEE7-1EF8AE51320C}" srcOrd="4" destOrd="0" presId="urn:microsoft.com/office/officeart/2008/layout/VerticalAccentList"/>
    <dgm:cxn modelId="{3A1AAB45-B0BC-41DE-94AB-97B54E3F023A}" type="presParOf" srcId="{FD24E7FF-B470-4501-9776-C9492D891E25}" destId="{89089109-EA44-4D0F-974C-0986BD5F484D}" srcOrd="5" destOrd="0" presId="urn:microsoft.com/office/officeart/2008/layout/VerticalAccentList"/>
    <dgm:cxn modelId="{3D783E9B-DA59-4F82-ADD0-36DBB39F4F46}" type="presParOf" srcId="{FD24E7FF-B470-4501-9776-C9492D891E25}" destId="{DA1CE7F1-9936-4536-B141-460A3EE10B9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4773-7313-48E0-A4C5-44FF964D5D59}">
      <dsp:nvSpPr>
        <dsp:cNvPr id="0" name=""/>
        <dsp:cNvSpPr/>
      </dsp:nvSpPr>
      <dsp:spPr>
        <a:xfrm>
          <a:off x="0" y="5816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1. Project Overview</a:t>
          </a:r>
          <a:endParaRPr lang="en-US" sz="2900" kern="1200" dirty="0"/>
        </a:p>
      </dsp:txBody>
      <dsp:txXfrm>
        <a:off x="33955" y="92117"/>
        <a:ext cx="5570890" cy="627655"/>
      </dsp:txXfrm>
    </dsp:sp>
    <dsp:sp modelId="{9198B5F6-9445-48CB-A014-0968B8AA55ED}">
      <dsp:nvSpPr>
        <dsp:cNvPr id="0" name=""/>
        <dsp:cNvSpPr/>
      </dsp:nvSpPr>
      <dsp:spPr>
        <a:xfrm>
          <a:off x="0" y="83724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2. Project Management</a:t>
          </a:r>
          <a:endParaRPr lang="en-US" sz="2900" kern="1200" dirty="0"/>
        </a:p>
      </dsp:txBody>
      <dsp:txXfrm>
        <a:off x="33955" y="871202"/>
        <a:ext cx="5570890" cy="627655"/>
      </dsp:txXfrm>
    </dsp:sp>
    <dsp:sp modelId="{5DC8CBC4-9BF2-472C-8C89-43762FCE0C16}">
      <dsp:nvSpPr>
        <dsp:cNvPr id="0" name=""/>
        <dsp:cNvSpPr/>
      </dsp:nvSpPr>
      <dsp:spPr>
        <a:xfrm>
          <a:off x="0" y="161633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3. Software Specification</a:t>
          </a:r>
          <a:endParaRPr lang="en-US" sz="2900" kern="1200" dirty="0"/>
        </a:p>
      </dsp:txBody>
      <dsp:txXfrm>
        <a:off x="33955" y="1650287"/>
        <a:ext cx="5570890" cy="627655"/>
      </dsp:txXfrm>
    </dsp:sp>
    <dsp:sp modelId="{26DBAF15-0FD9-418C-B076-A1285F020E3F}">
      <dsp:nvSpPr>
        <dsp:cNvPr id="0" name=""/>
        <dsp:cNvSpPr/>
      </dsp:nvSpPr>
      <dsp:spPr>
        <a:xfrm>
          <a:off x="0" y="239541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4. Software Design</a:t>
          </a:r>
          <a:endParaRPr lang="en-US" sz="2900" kern="1200" dirty="0"/>
        </a:p>
      </dsp:txBody>
      <dsp:txXfrm>
        <a:off x="33955" y="2429372"/>
        <a:ext cx="5570890" cy="627655"/>
      </dsp:txXfrm>
    </dsp:sp>
    <dsp:sp modelId="{897A0263-CBC3-4597-9D77-EDDFC334D6FF}">
      <dsp:nvSpPr>
        <dsp:cNvPr id="0" name=""/>
        <dsp:cNvSpPr/>
      </dsp:nvSpPr>
      <dsp:spPr>
        <a:xfrm>
          <a:off x="0" y="317450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5. Testing</a:t>
          </a:r>
          <a:endParaRPr lang="en-US" sz="2900" kern="1200" dirty="0"/>
        </a:p>
      </dsp:txBody>
      <dsp:txXfrm>
        <a:off x="33955" y="3208457"/>
        <a:ext cx="5570890" cy="627655"/>
      </dsp:txXfrm>
    </dsp:sp>
    <dsp:sp modelId="{A1269872-9DE3-4CD6-8140-6C922C99C977}">
      <dsp:nvSpPr>
        <dsp:cNvPr id="0" name=""/>
        <dsp:cNvSpPr/>
      </dsp:nvSpPr>
      <dsp:spPr>
        <a:xfrm>
          <a:off x="0" y="3953587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6. Project Result</a:t>
          </a:r>
          <a:endParaRPr lang="en-US" sz="2900" kern="1200" dirty="0"/>
        </a:p>
      </dsp:txBody>
      <dsp:txXfrm>
        <a:off x="33955" y="3987542"/>
        <a:ext cx="5570890" cy="627655"/>
      </dsp:txXfrm>
    </dsp:sp>
    <dsp:sp modelId="{99B54D94-0A6D-4C6F-82A7-06E98D7FCE18}">
      <dsp:nvSpPr>
        <dsp:cNvPr id="0" name=""/>
        <dsp:cNvSpPr/>
      </dsp:nvSpPr>
      <dsp:spPr>
        <a:xfrm>
          <a:off x="0" y="4732672"/>
          <a:ext cx="5638800" cy="6955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7. Demo</a:t>
          </a:r>
          <a:endParaRPr lang="en-US" sz="2900" kern="1200" dirty="0"/>
        </a:p>
      </dsp:txBody>
      <dsp:txXfrm>
        <a:off x="33955" y="4766627"/>
        <a:ext cx="5570890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A8F6-1907-4754-A707-67749A10ECB3}">
      <dsp:nvSpPr>
        <dsp:cNvPr id="0" name=""/>
        <dsp:cNvSpPr/>
      </dsp:nvSpPr>
      <dsp:spPr>
        <a:xfrm>
          <a:off x="0" y="9729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92CF2-5182-430F-BB6F-7449435510D5}">
      <dsp:nvSpPr>
        <dsp:cNvPr id="0" name=""/>
        <dsp:cNvSpPr/>
      </dsp:nvSpPr>
      <dsp:spPr>
        <a:xfrm>
          <a:off x="281940" y="456299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1. Current Situation</a:t>
          </a:r>
          <a:endParaRPr lang="en-US" sz="3500" kern="1200" dirty="0"/>
        </a:p>
      </dsp:txBody>
      <dsp:txXfrm>
        <a:off x="332377" y="506736"/>
        <a:ext cx="3846286" cy="932326"/>
      </dsp:txXfrm>
    </dsp:sp>
    <dsp:sp modelId="{A6DD93E7-7907-40EB-8CB0-DF47BC986618}">
      <dsp:nvSpPr>
        <dsp:cNvPr id="0" name=""/>
        <dsp:cNvSpPr/>
      </dsp:nvSpPr>
      <dsp:spPr>
        <a:xfrm>
          <a:off x="0" y="25605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453B-F6FC-4E5B-AD3E-970121E9474E}">
      <dsp:nvSpPr>
        <dsp:cNvPr id="0" name=""/>
        <dsp:cNvSpPr/>
      </dsp:nvSpPr>
      <dsp:spPr>
        <a:xfrm>
          <a:off x="281940" y="20439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2. Ideas</a:t>
          </a:r>
          <a:endParaRPr lang="en-US" sz="3500" kern="1200" dirty="0"/>
        </a:p>
      </dsp:txBody>
      <dsp:txXfrm>
        <a:off x="332377" y="2094337"/>
        <a:ext cx="3846286" cy="932326"/>
      </dsp:txXfrm>
    </dsp:sp>
    <dsp:sp modelId="{DB70B5C2-8501-4794-B96E-453856DBC98A}">
      <dsp:nvSpPr>
        <dsp:cNvPr id="0" name=""/>
        <dsp:cNvSpPr/>
      </dsp:nvSpPr>
      <dsp:spPr>
        <a:xfrm>
          <a:off x="0" y="4148100"/>
          <a:ext cx="56388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A113-67B0-4E08-BF5B-C5884242D8C0}">
      <dsp:nvSpPr>
        <dsp:cNvPr id="0" name=""/>
        <dsp:cNvSpPr/>
      </dsp:nvSpPr>
      <dsp:spPr>
        <a:xfrm>
          <a:off x="281940" y="3631500"/>
          <a:ext cx="394716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3. Solution</a:t>
          </a:r>
          <a:endParaRPr lang="en-US" sz="3500" kern="1200" dirty="0"/>
        </a:p>
      </dsp:txBody>
      <dsp:txXfrm>
        <a:off x="332377" y="3681937"/>
        <a:ext cx="384628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F54DD-39FD-4559-9CF0-978BFA094BE7}">
      <dsp:nvSpPr>
        <dsp:cNvPr id="0" name=""/>
        <dsp:cNvSpPr/>
      </dsp:nvSpPr>
      <dsp:spPr>
        <a:xfrm>
          <a:off x="242468" y="893673"/>
          <a:ext cx="924763" cy="9247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BE3AD5-B4B6-4317-9240-4A76F1CFEED1}">
      <dsp:nvSpPr>
        <dsp:cNvPr id="0" name=""/>
        <dsp:cNvSpPr/>
      </dsp:nvSpPr>
      <dsp:spPr>
        <a:xfrm>
          <a:off x="704850" y="89367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Popularity</a:t>
          </a:r>
          <a:endParaRPr lang="en-US" sz="4400" kern="1200" dirty="0"/>
        </a:p>
      </dsp:txBody>
      <dsp:txXfrm>
        <a:off x="704850" y="893673"/>
        <a:ext cx="4933949" cy="924763"/>
      </dsp:txXfrm>
    </dsp:sp>
    <dsp:sp modelId="{43F99D44-129A-4ED4-8DB2-B0231ACDCEB3}">
      <dsp:nvSpPr>
        <dsp:cNvPr id="0" name=""/>
        <dsp:cNvSpPr/>
      </dsp:nvSpPr>
      <dsp:spPr>
        <a:xfrm>
          <a:off x="242468" y="1818436"/>
          <a:ext cx="924763" cy="924763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025DF0-1135-4EEE-93BB-2D74D558B3A4}">
      <dsp:nvSpPr>
        <dsp:cNvPr id="0" name=""/>
        <dsp:cNvSpPr/>
      </dsp:nvSpPr>
      <dsp:spPr>
        <a:xfrm>
          <a:off x="704850" y="1818436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Rich Class Library</a:t>
          </a:r>
          <a:endParaRPr lang="en-US" sz="4400" kern="1200" dirty="0"/>
        </a:p>
      </dsp:txBody>
      <dsp:txXfrm>
        <a:off x="704850" y="1818436"/>
        <a:ext cx="4933949" cy="924763"/>
      </dsp:txXfrm>
    </dsp:sp>
    <dsp:sp modelId="{579609E0-3DBC-4163-BB22-912225FE1733}">
      <dsp:nvSpPr>
        <dsp:cNvPr id="0" name=""/>
        <dsp:cNvSpPr/>
      </dsp:nvSpPr>
      <dsp:spPr>
        <a:xfrm>
          <a:off x="242468" y="2743200"/>
          <a:ext cx="924763" cy="924763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4595B9-16DA-49E6-BAE8-F3C2E17D7D0D}">
      <dsp:nvSpPr>
        <dsp:cNvPr id="0" name=""/>
        <dsp:cNvSpPr/>
      </dsp:nvSpPr>
      <dsp:spPr>
        <a:xfrm>
          <a:off x="704850" y="2743200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Run on Multi-Devices</a:t>
          </a:r>
          <a:endParaRPr lang="en-US" sz="4400" kern="1200" dirty="0"/>
        </a:p>
      </dsp:txBody>
      <dsp:txXfrm>
        <a:off x="704850" y="2743200"/>
        <a:ext cx="4933949" cy="924763"/>
      </dsp:txXfrm>
    </dsp:sp>
    <dsp:sp modelId="{E2E42A35-532F-4113-9426-75042AB8BBA2}">
      <dsp:nvSpPr>
        <dsp:cNvPr id="0" name=""/>
        <dsp:cNvSpPr/>
      </dsp:nvSpPr>
      <dsp:spPr>
        <a:xfrm>
          <a:off x="242468" y="3667963"/>
          <a:ext cx="924763" cy="924763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13CF64-0360-4CB1-B85D-19894A56AC5C}">
      <dsp:nvSpPr>
        <dsp:cNvPr id="0" name=""/>
        <dsp:cNvSpPr/>
      </dsp:nvSpPr>
      <dsp:spPr>
        <a:xfrm>
          <a:off x="704850" y="3667963"/>
          <a:ext cx="4933949" cy="924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Experience</a:t>
          </a:r>
          <a:endParaRPr lang="en-US" sz="4400" kern="1200" dirty="0"/>
        </a:p>
      </dsp:txBody>
      <dsp:txXfrm>
        <a:off x="704850" y="3667963"/>
        <a:ext cx="4933949" cy="924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404552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Model</a:t>
          </a:r>
          <a:endParaRPr lang="en-US" sz="2100" kern="1200" dirty="0"/>
        </a:p>
      </dsp:txBody>
      <dsp:txXfrm>
        <a:off x="281939" y="404552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86590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C0E0E-C41F-45BD-A6BB-1B224E99D9D3}">
      <dsp:nvSpPr>
        <dsp:cNvPr id="0" name=""/>
        <dsp:cNvSpPr/>
      </dsp:nvSpPr>
      <dsp:spPr>
        <a:xfrm>
          <a:off x="281939" y="108841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Life Cycle</a:t>
          </a:r>
          <a:endParaRPr lang="en-US" sz="2100" kern="1200" dirty="0"/>
        </a:p>
      </dsp:txBody>
      <dsp:txXfrm>
        <a:off x="281939" y="1088413"/>
        <a:ext cx="5074920" cy="461356"/>
      </dsp:txXfrm>
    </dsp:sp>
    <dsp:sp modelId="{016D98B6-3F85-4902-A46F-7DEE4CD25331}">
      <dsp:nvSpPr>
        <dsp:cNvPr id="0" name=""/>
        <dsp:cNvSpPr/>
      </dsp:nvSpPr>
      <dsp:spPr>
        <a:xfrm>
          <a:off x="281939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EE9F9-E306-469B-A1D6-09A8466E59D9}">
      <dsp:nvSpPr>
        <dsp:cNvPr id="0" name=""/>
        <dsp:cNvSpPr/>
      </dsp:nvSpPr>
      <dsp:spPr>
        <a:xfrm>
          <a:off x="998067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AB2C-07B3-4F86-97E4-6797C8E3EEDA}">
      <dsp:nvSpPr>
        <dsp:cNvPr id="0" name=""/>
        <dsp:cNvSpPr/>
      </dsp:nvSpPr>
      <dsp:spPr>
        <a:xfrm>
          <a:off x="171419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6B3D-AEFC-428B-B5CC-E606F5EEABD0}">
      <dsp:nvSpPr>
        <dsp:cNvPr id="0" name=""/>
        <dsp:cNvSpPr/>
      </dsp:nvSpPr>
      <dsp:spPr>
        <a:xfrm>
          <a:off x="2430322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EA3B-1BD1-4E99-A91E-FF6DC581F22F}">
      <dsp:nvSpPr>
        <dsp:cNvPr id="0" name=""/>
        <dsp:cNvSpPr/>
      </dsp:nvSpPr>
      <dsp:spPr>
        <a:xfrm>
          <a:off x="3146450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9BE8-1792-4C51-89B4-491083021C1A}">
      <dsp:nvSpPr>
        <dsp:cNvPr id="0" name=""/>
        <dsp:cNvSpPr/>
      </dsp:nvSpPr>
      <dsp:spPr>
        <a:xfrm>
          <a:off x="3862578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949AD-475E-4C76-B0EF-6524B8E7B0C8}">
      <dsp:nvSpPr>
        <dsp:cNvPr id="0" name=""/>
        <dsp:cNvSpPr/>
      </dsp:nvSpPr>
      <dsp:spPr>
        <a:xfrm>
          <a:off x="4578705" y="154976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08F2-79DD-4221-8195-FC060C870A0B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Organization Structure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7DA82513-6C7A-4CE8-8C65-FDD0FB1FBC9D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313EF-B310-44F5-B13C-B600CDF85D48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82A50-42FB-4C13-93DA-27ABE2FEBE13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FD3F-A566-4EF7-A6AE-9835E1BB5D10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9255-93C7-465F-BAAD-5D6CC6A35A4D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0E98-50AB-453B-A89A-02F738361E31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32C2-C75D-4F9C-9F0C-704F0A87240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653C9-07D1-4A65-95AC-537F3E3D952E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Master Schedule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EB261CCD-2381-4B27-825F-78DB60D0CA74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AE69C-BDFF-4BCE-A40D-A45BDA52DB15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AD4A-A04E-4636-9ABF-E93612A2D9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999BC-F04A-4C5B-B7D7-AC504F578318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309A-4163-4889-B82B-C3D36B9E3ABA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D683-CC91-4A20-BCD3-AE73B2806102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29186-547E-438C-918E-5FA05FD81295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F905-387B-4C62-911F-BF0BBF83AD3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Objectives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FEAFEEA8-6ABF-44C8-B967-96C45924ACEB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3CA8-4D8D-4EEB-91BE-B1FA159F957C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29605-746D-4772-B906-F996510F42C2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647C9-5722-4DFA-B9A0-66B8204672B2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DE5DC-4BAD-45DF-973C-4E2115BD16BC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0709-E521-4482-A614-F26F1CAB17F4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8418-D679-4A3C-9AE1-72A2EC4132CD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979F-34F0-486E-8EEA-B019C762D49C}">
      <dsp:nvSpPr>
        <dsp:cNvPr id="0" name=""/>
        <dsp:cNvSpPr/>
      </dsp:nvSpPr>
      <dsp:spPr>
        <a:xfrm>
          <a:off x="281939" y="382385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Deliverables</a:t>
          </a:r>
          <a:endParaRPr lang="en-US" sz="2100" kern="1200" dirty="0"/>
        </a:p>
      </dsp:txBody>
      <dsp:txXfrm>
        <a:off x="281939" y="3823854"/>
        <a:ext cx="5074920" cy="461356"/>
      </dsp:txXfrm>
    </dsp:sp>
    <dsp:sp modelId="{E2B54C37-39E7-4176-8BC5-AF0CC2E9B28B}">
      <dsp:nvSpPr>
        <dsp:cNvPr id="0" name=""/>
        <dsp:cNvSpPr/>
      </dsp:nvSpPr>
      <dsp:spPr>
        <a:xfrm>
          <a:off x="281939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9B058-13E8-4ADC-96B8-60FCD086E565}">
      <dsp:nvSpPr>
        <dsp:cNvPr id="0" name=""/>
        <dsp:cNvSpPr/>
      </dsp:nvSpPr>
      <dsp:spPr>
        <a:xfrm>
          <a:off x="998067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27F5-0ECD-4925-BE7D-5BBDA6F54BD9}">
      <dsp:nvSpPr>
        <dsp:cNvPr id="0" name=""/>
        <dsp:cNvSpPr/>
      </dsp:nvSpPr>
      <dsp:spPr>
        <a:xfrm>
          <a:off x="171419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D98F-AACB-4D7E-BDCC-65AB3744D9B1}">
      <dsp:nvSpPr>
        <dsp:cNvPr id="0" name=""/>
        <dsp:cNvSpPr/>
      </dsp:nvSpPr>
      <dsp:spPr>
        <a:xfrm>
          <a:off x="2430322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D3766-62A9-41D4-B91A-5D32B2F7C555}">
      <dsp:nvSpPr>
        <dsp:cNvPr id="0" name=""/>
        <dsp:cNvSpPr/>
      </dsp:nvSpPr>
      <dsp:spPr>
        <a:xfrm>
          <a:off x="3146450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8241A-436B-4223-90F8-754D6971ACF8}">
      <dsp:nvSpPr>
        <dsp:cNvPr id="0" name=""/>
        <dsp:cNvSpPr/>
      </dsp:nvSpPr>
      <dsp:spPr>
        <a:xfrm>
          <a:off x="3862578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A678-22F0-40BC-8E40-B86230AB81FE}">
      <dsp:nvSpPr>
        <dsp:cNvPr id="0" name=""/>
        <dsp:cNvSpPr/>
      </dsp:nvSpPr>
      <dsp:spPr>
        <a:xfrm>
          <a:off x="4578705" y="428521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21BA0-5142-45BE-8877-01E44BD07010}">
      <dsp:nvSpPr>
        <dsp:cNvPr id="0" name=""/>
        <dsp:cNvSpPr/>
      </dsp:nvSpPr>
      <dsp:spPr>
        <a:xfrm>
          <a:off x="281939" y="450771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Tool &amp; Environment</a:t>
          </a:r>
          <a:endParaRPr lang="en-US" sz="2100" kern="1200" dirty="0"/>
        </a:p>
      </dsp:txBody>
      <dsp:txXfrm>
        <a:off x="281939" y="4507714"/>
        <a:ext cx="5074920" cy="461356"/>
      </dsp:txXfrm>
    </dsp:sp>
    <dsp:sp modelId="{3B303103-6453-42ED-9F6A-D2C85F82E5BB}">
      <dsp:nvSpPr>
        <dsp:cNvPr id="0" name=""/>
        <dsp:cNvSpPr/>
      </dsp:nvSpPr>
      <dsp:spPr>
        <a:xfrm>
          <a:off x="281939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9BF53-A139-4E7A-B690-AF35EC4C5B6C}">
      <dsp:nvSpPr>
        <dsp:cNvPr id="0" name=""/>
        <dsp:cNvSpPr/>
      </dsp:nvSpPr>
      <dsp:spPr>
        <a:xfrm>
          <a:off x="998067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8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8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C447-5AF3-4D65-B1FC-B52B1A9242B5}">
      <dsp:nvSpPr>
        <dsp:cNvPr id="0" name=""/>
        <dsp:cNvSpPr/>
      </dsp:nvSpPr>
      <dsp:spPr>
        <a:xfrm>
          <a:off x="171419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2986-F2D3-4459-A289-07ACB20B5A26}">
      <dsp:nvSpPr>
        <dsp:cNvPr id="0" name=""/>
        <dsp:cNvSpPr/>
      </dsp:nvSpPr>
      <dsp:spPr>
        <a:xfrm>
          <a:off x="2430322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5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8C70F-01ED-4343-A3B8-430816AEA025}">
      <dsp:nvSpPr>
        <dsp:cNvPr id="0" name=""/>
        <dsp:cNvSpPr/>
      </dsp:nvSpPr>
      <dsp:spPr>
        <a:xfrm>
          <a:off x="3146450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1F65-1A4D-490C-ABC6-06D651D9786B}">
      <dsp:nvSpPr>
        <dsp:cNvPr id="0" name=""/>
        <dsp:cNvSpPr/>
      </dsp:nvSpPr>
      <dsp:spPr>
        <a:xfrm>
          <a:off x="3862578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1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1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17FD-A4FA-4D04-BD4A-37A670A6ED35}">
      <dsp:nvSpPr>
        <dsp:cNvPr id="0" name=""/>
        <dsp:cNvSpPr/>
      </dsp:nvSpPr>
      <dsp:spPr>
        <a:xfrm>
          <a:off x="4578705" y="496907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10A28-B1CD-42CB-8749-C527F8AF74F2}">
      <dsp:nvSpPr>
        <dsp:cNvPr id="0" name=""/>
        <dsp:cNvSpPr/>
      </dsp:nvSpPr>
      <dsp:spPr>
        <a:xfrm>
          <a:off x="6186405" y="4110831"/>
          <a:ext cx="177594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77594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4E90-BA54-4CFC-AFE3-748850ABFD54}">
      <dsp:nvSpPr>
        <dsp:cNvPr id="0" name=""/>
        <dsp:cNvSpPr/>
      </dsp:nvSpPr>
      <dsp:spPr>
        <a:xfrm>
          <a:off x="3890788" y="2780311"/>
          <a:ext cx="2961201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2961201" y="323823"/>
              </a:lnTo>
              <a:lnTo>
                <a:pt x="2961201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627E6-EFFD-4FD9-80BB-4D20CA79A745}">
      <dsp:nvSpPr>
        <dsp:cNvPr id="0" name=""/>
        <dsp:cNvSpPr/>
      </dsp:nvSpPr>
      <dsp:spPr>
        <a:xfrm>
          <a:off x="4229503" y="4110831"/>
          <a:ext cx="121103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1103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6457E-A964-4D6D-AAD6-138152D4D0B7}">
      <dsp:nvSpPr>
        <dsp:cNvPr id="0" name=""/>
        <dsp:cNvSpPr/>
      </dsp:nvSpPr>
      <dsp:spPr>
        <a:xfrm>
          <a:off x="3890788" y="2780311"/>
          <a:ext cx="1004300" cy="49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23"/>
              </a:lnTo>
              <a:lnTo>
                <a:pt x="1004300" y="323823"/>
              </a:lnTo>
              <a:lnTo>
                <a:pt x="100430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73A5-D3BC-47DC-9527-9AE46DF69E02}">
      <dsp:nvSpPr>
        <dsp:cNvPr id="0" name=""/>
        <dsp:cNvSpPr/>
      </dsp:nvSpPr>
      <dsp:spPr>
        <a:xfrm>
          <a:off x="2099783" y="4110831"/>
          <a:ext cx="23743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23743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2A64-349D-4036-82E2-B3E37427B86A}">
      <dsp:nvSpPr>
        <dsp:cNvPr id="0" name=""/>
        <dsp:cNvSpPr/>
      </dsp:nvSpPr>
      <dsp:spPr>
        <a:xfrm>
          <a:off x="2765368" y="2780311"/>
          <a:ext cx="1125420" cy="498539"/>
        </a:xfrm>
        <a:custGeom>
          <a:avLst/>
          <a:gdLst/>
          <a:ahLst/>
          <a:cxnLst/>
          <a:rect l="0" t="0" r="0" b="0"/>
          <a:pathLst>
            <a:path>
              <a:moveTo>
                <a:pt x="1125420" y="0"/>
              </a:moveTo>
              <a:lnTo>
                <a:pt x="1125420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C8A0A-4B4E-41DC-B19A-CBD938257BBD}">
      <dsp:nvSpPr>
        <dsp:cNvPr id="0" name=""/>
        <dsp:cNvSpPr/>
      </dsp:nvSpPr>
      <dsp:spPr>
        <a:xfrm>
          <a:off x="199040" y="4110831"/>
          <a:ext cx="124780" cy="75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063"/>
              </a:lnTo>
              <a:lnTo>
                <a:pt x="124780" y="7500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DDB8E-B8FE-4711-9D73-BA8CE294351D}">
      <dsp:nvSpPr>
        <dsp:cNvPr id="0" name=""/>
        <dsp:cNvSpPr/>
      </dsp:nvSpPr>
      <dsp:spPr>
        <a:xfrm>
          <a:off x="864625" y="2780311"/>
          <a:ext cx="3026162" cy="498539"/>
        </a:xfrm>
        <a:custGeom>
          <a:avLst/>
          <a:gdLst/>
          <a:ahLst/>
          <a:cxnLst/>
          <a:rect l="0" t="0" r="0" b="0"/>
          <a:pathLst>
            <a:path>
              <a:moveTo>
                <a:pt x="3026162" y="0"/>
              </a:moveTo>
              <a:lnTo>
                <a:pt x="3026162" y="323823"/>
              </a:lnTo>
              <a:lnTo>
                <a:pt x="0" y="323823"/>
              </a:lnTo>
              <a:lnTo>
                <a:pt x="0" y="49853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FA869-3961-4651-A54C-4B32A92B6291}">
      <dsp:nvSpPr>
        <dsp:cNvPr id="0" name=""/>
        <dsp:cNvSpPr/>
      </dsp:nvSpPr>
      <dsp:spPr>
        <a:xfrm>
          <a:off x="3837546" y="1708970"/>
          <a:ext cx="91440" cy="2393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44"/>
              </a:lnTo>
              <a:lnTo>
                <a:pt x="53241" y="64644"/>
              </a:lnTo>
              <a:lnTo>
                <a:pt x="53241" y="2393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9CD40-E417-452F-99B0-2A1CA08629A9}">
      <dsp:nvSpPr>
        <dsp:cNvPr id="0" name=""/>
        <dsp:cNvSpPr/>
      </dsp:nvSpPr>
      <dsp:spPr>
        <a:xfrm>
          <a:off x="2814496" y="876989"/>
          <a:ext cx="2137540" cy="831980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Supervisor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smtClean="0"/>
            <a:t>Mr. </a:t>
          </a:r>
          <a:r>
            <a:rPr lang="en-US" sz="1900" kern="1200" dirty="0" err="1" smtClean="0"/>
            <a:t>SangNV</a:t>
          </a:r>
          <a:endParaRPr lang="en-US" sz="1900" kern="1200" dirty="0"/>
        </a:p>
      </dsp:txBody>
      <dsp:txXfrm>
        <a:off x="2814496" y="876989"/>
        <a:ext cx="2137540" cy="831980"/>
      </dsp:txXfrm>
    </dsp:sp>
    <dsp:sp modelId="{1BB5235A-F132-433D-8256-7DA7E3C76493}">
      <dsp:nvSpPr>
        <dsp:cNvPr id="0" name=""/>
        <dsp:cNvSpPr/>
      </dsp:nvSpPr>
      <dsp:spPr>
        <a:xfrm>
          <a:off x="2827458" y="1948330"/>
          <a:ext cx="2126658" cy="831980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Project Manager</a:t>
          </a:r>
          <a:endParaRPr lang="en-US" sz="1900" b="1" kern="1200" dirty="0"/>
        </a:p>
      </dsp:txBody>
      <dsp:txXfrm>
        <a:off x="2827458" y="1948330"/>
        <a:ext cx="2126658" cy="831980"/>
      </dsp:txXfrm>
    </dsp:sp>
    <dsp:sp modelId="{94576CA8-F220-4074-B118-401397815CCE}">
      <dsp:nvSpPr>
        <dsp:cNvPr id="0" name=""/>
        <dsp:cNvSpPr/>
      </dsp:nvSpPr>
      <dsp:spPr>
        <a:xfrm>
          <a:off x="32644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SRS Analysis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32644" y="3278850"/>
        <a:ext cx="1663961" cy="831980"/>
      </dsp:txXfrm>
    </dsp:sp>
    <dsp:sp modelId="{01757C73-F717-4C58-BE1F-D13B324CB29A}">
      <dsp:nvSpPr>
        <dsp:cNvPr id="0" name=""/>
        <dsp:cNvSpPr/>
      </dsp:nvSpPr>
      <dsp:spPr>
        <a:xfrm>
          <a:off x="323821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323821" y="4444904"/>
        <a:ext cx="1663961" cy="831980"/>
      </dsp:txXfrm>
    </dsp:sp>
    <dsp:sp modelId="{0B8CD5B2-94F5-4333-AC8C-E965A497A040}">
      <dsp:nvSpPr>
        <dsp:cNvPr id="0" name=""/>
        <dsp:cNvSpPr/>
      </dsp:nvSpPr>
      <dsp:spPr>
        <a:xfrm>
          <a:off x="193338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Design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1933387" y="3278850"/>
        <a:ext cx="1663961" cy="831980"/>
      </dsp:txXfrm>
    </dsp:sp>
    <dsp:sp modelId="{69942CFC-DE30-4558-AC5A-9E1859039AEA}">
      <dsp:nvSpPr>
        <dsp:cNvPr id="0" name=""/>
        <dsp:cNvSpPr/>
      </dsp:nvSpPr>
      <dsp:spPr>
        <a:xfrm>
          <a:off x="2337214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2337214" y="4444904"/>
        <a:ext cx="1663961" cy="831980"/>
      </dsp:txXfrm>
    </dsp:sp>
    <dsp:sp modelId="{C4CA2FD7-DB5C-4EA7-AF62-0758B9568197}">
      <dsp:nvSpPr>
        <dsp:cNvPr id="0" name=""/>
        <dsp:cNvSpPr/>
      </dsp:nvSpPr>
      <dsp:spPr>
        <a:xfrm>
          <a:off x="4063107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Develop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VuTVT</a:t>
          </a:r>
          <a:endParaRPr lang="en-US" sz="1900" kern="1200" dirty="0"/>
        </a:p>
      </dsp:txBody>
      <dsp:txXfrm>
        <a:off x="4063107" y="3278850"/>
        <a:ext cx="1663961" cy="831980"/>
      </dsp:txXfrm>
    </dsp:sp>
    <dsp:sp modelId="{49C4C876-F130-47B2-97EF-B56F6A858986}">
      <dsp:nvSpPr>
        <dsp:cNvPr id="0" name=""/>
        <dsp:cNvSpPr/>
      </dsp:nvSpPr>
      <dsp:spPr>
        <a:xfrm>
          <a:off x="4350607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4350607" y="4444904"/>
        <a:ext cx="1663961" cy="831980"/>
      </dsp:txXfrm>
    </dsp:sp>
    <dsp:sp modelId="{7A4651B3-D9F6-4606-BD87-5A0EE0CF506D}">
      <dsp:nvSpPr>
        <dsp:cNvPr id="0" name=""/>
        <dsp:cNvSpPr/>
      </dsp:nvSpPr>
      <dsp:spPr>
        <a:xfrm>
          <a:off x="6020009" y="3278850"/>
          <a:ext cx="1663961" cy="831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 Team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TungTD</a:t>
          </a:r>
          <a:endParaRPr lang="en-US" sz="1900" kern="1200" dirty="0"/>
        </a:p>
      </dsp:txBody>
      <dsp:txXfrm>
        <a:off x="6020009" y="3278850"/>
        <a:ext cx="1663961" cy="831980"/>
      </dsp:txXfrm>
    </dsp:sp>
    <dsp:sp modelId="{B967712A-E324-41C5-8DD0-A2418D994C04}">
      <dsp:nvSpPr>
        <dsp:cNvPr id="0" name=""/>
        <dsp:cNvSpPr/>
      </dsp:nvSpPr>
      <dsp:spPr>
        <a:xfrm>
          <a:off x="6363999" y="4444904"/>
          <a:ext cx="1663961" cy="831980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VietNT</a:t>
          </a:r>
          <a:endParaRPr lang="en-US" sz="1900" kern="1200" dirty="0"/>
        </a:p>
      </dsp:txBody>
      <dsp:txXfrm>
        <a:off x="6363999" y="4444904"/>
        <a:ext cx="1663961" cy="831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B7475-207F-4E75-9ADB-FFAEEF75CD16}">
      <dsp:nvSpPr>
        <dsp:cNvPr id="0" name=""/>
        <dsp:cNvSpPr/>
      </dsp:nvSpPr>
      <dsp:spPr>
        <a:xfrm>
          <a:off x="281939" y="177227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Business Process Overview</a:t>
          </a:r>
          <a:endParaRPr lang="en-US" sz="2100" kern="1200" dirty="0"/>
        </a:p>
      </dsp:txBody>
      <dsp:txXfrm>
        <a:off x="281939" y="177227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223362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C9F27-69B2-4740-9FFB-111BFE715B6F}">
      <dsp:nvSpPr>
        <dsp:cNvPr id="0" name=""/>
        <dsp:cNvSpPr/>
      </dsp:nvSpPr>
      <dsp:spPr>
        <a:xfrm>
          <a:off x="281939" y="245613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Functional </a:t>
          </a:r>
          <a:r>
            <a:rPr lang="en-US" sz="2100" kern="1200" dirty="0" smtClean="0"/>
            <a:t>Requirement</a:t>
          </a:r>
          <a:endParaRPr lang="en-US" sz="2100" kern="1200" dirty="0"/>
        </a:p>
      </dsp:txBody>
      <dsp:txXfrm>
        <a:off x="281939" y="2456133"/>
        <a:ext cx="5074920" cy="461356"/>
      </dsp:txXfrm>
    </dsp:sp>
    <dsp:sp modelId="{73049C5B-ED3F-464F-A9A0-5F0B5E7ADFBF}">
      <dsp:nvSpPr>
        <dsp:cNvPr id="0" name=""/>
        <dsp:cNvSpPr/>
      </dsp:nvSpPr>
      <dsp:spPr>
        <a:xfrm>
          <a:off x="281939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8E2E-1D42-4F7C-97F6-2DA6A532FBD8}">
      <dsp:nvSpPr>
        <dsp:cNvPr id="0" name=""/>
        <dsp:cNvSpPr/>
      </dsp:nvSpPr>
      <dsp:spPr>
        <a:xfrm>
          <a:off x="998067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7A3F9-D585-49CD-9FF1-72865BDBCBE0}">
      <dsp:nvSpPr>
        <dsp:cNvPr id="0" name=""/>
        <dsp:cNvSpPr/>
      </dsp:nvSpPr>
      <dsp:spPr>
        <a:xfrm>
          <a:off x="171419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D6100-B9D8-4F05-BA68-1F48D38D8AF3}">
      <dsp:nvSpPr>
        <dsp:cNvPr id="0" name=""/>
        <dsp:cNvSpPr/>
      </dsp:nvSpPr>
      <dsp:spPr>
        <a:xfrm>
          <a:off x="2430322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9720-D604-433D-A968-3353AA06BB79}">
      <dsp:nvSpPr>
        <dsp:cNvPr id="0" name=""/>
        <dsp:cNvSpPr/>
      </dsp:nvSpPr>
      <dsp:spPr>
        <a:xfrm>
          <a:off x="3146450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0BF5-151C-412B-9126-8095D787C930}">
      <dsp:nvSpPr>
        <dsp:cNvPr id="0" name=""/>
        <dsp:cNvSpPr/>
      </dsp:nvSpPr>
      <dsp:spPr>
        <a:xfrm>
          <a:off x="3862578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49C6-5D77-44C5-B3D0-441E3E64A5A1}">
      <dsp:nvSpPr>
        <dsp:cNvPr id="0" name=""/>
        <dsp:cNvSpPr/>
      </dsp:nvSpPr>
      <dsp:spPr>
        <a:xfrm>
          <a:off x="4578705" y="291749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0F1A-6F10-45D3-B5C1-EDBC16DCDDD7}">
      <dsp:nvSpPr>
        <dsp:cNvPr id="0" name=""/>
        <dsp:cNvSpPr/>
      </dsp:nvSpPr>
      <dsp:spPr>
        <a:xfrm>
          <a:off x="281939" y="313999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 Functional Requirement</a:t>
          </a:r>
          <a:endParaRPr lang="en-US" sz="2100" kern="1200" dirty="0"/>
        </a:p>
      </dsp:txBody>
      <dsp:txXfrm>
        <a:off x="281939" y="3139994"/>
        <a:ext cx="5074920" cy="461356"/>
      </dsp:txXfrm>
    </dsp:sp>
    <dsp:sp modelId="{ED34F622-38A8-4876-A82B-F7E755820400}">
      <dsp:nvSpPr>
        <dsp:cNvPr id="0" name=""/>
        <dsp:cNvSpPr/>
      </dsp:nvSpPr>
      <dsp:spPr>
        <a:xfrm>
          <a:off x="281939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F4A24-1A54-4D91-8F35-07AC2C23C1A9}">
      <dsp:nvSpPr>
        <dsp:cNvPr id="0" name=""/>
        <dsp:cNvSpPr/>
      </dsp:nvSpPr>
      <dsp:spPr>
        <a:xfrm>
          <a:off x="998067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4044-69CD-4562-80AE-10545E2D234D}">
      <dsp:nvSpPr>
        <dsp:cNvPr id="0" name=""/>
        <dsp:cNvSpPr/>
      </dsp:nvSpPr>
      <dsp:spPr>
        <a:xfrm>
          <a:off x="171419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C9DB2-66C7-4B57-BA6B-E10D3866D147}">
      <dsp:nvSpPr>
        <dsp:cNvPr id="0" name=""/>
        <dsp:cNvSpPr/>
      </dsp:nvSpPr>
      <dsp:spPr>
        <a:xfrm>
          <a:off x="2430322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A0E5F-EF3E-4887-80C5-45EDAEDE540B}">
      <dsp:nvSpPr>
        <dsp:cNvPr id="0" name=""/>
        <dsp:cNvSpPr/>
      </dsp:nvSpPr>
      <dsp:spPr>
        <a:xfrm>
          <a:off x="3146450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31F4B-55B0-4729-BBC3-C8F2289BF62C}">
      <dsp:nvSpPr>
        <dsp:cNvPr id="0" name=""/>
        <dsp:cNvSpPr/>
      </dsp:nvSpPr>
      <dsp:spPr>
        <a:xfrm>
          <a:off x="3862578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49D-2DF6-43AD-8232-A27EE27B6794}">
      <dsp:nvSpPr>
        <dsp:cNvPr id="0" name=""/>
        <dsp:cNvSpPr/>
      </dsp:nvSpPr>
      <dsp:spPr>
        <a:xfrm>
          <a:off x="4578705" y="360135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746482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Architecture Overview</a:t>
          </a:r>
          <a:endParaRPr lang="en-US" sz="2100" kern="1200" dirty="0"/>
        </a:p>
      </dsp:txBody>
      <dsp:txXfrm>
        <a:off x="281939" y="746482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7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5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2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0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8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20783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85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 </a:t>
          </a:r>
          <a:r>
            <a:rPr lang="en-US" sz="2100" kern="1200" dirty="0" smtClean="0"/>
            <a:t>Design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682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80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78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97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73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7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268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F71A0-6F7D-4D86-B92C-58083A855FB1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Sequence Diagram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E1369A78-5F3A-430C-933A-6BD36F080A98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6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00CE-DBAC-478C-B63F-69BC774DE67C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63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71AE9-093E-4B7A-B16C-7FB29E08B9CB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561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FD42-7EC1-45FE-873A-F6983EAC52C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5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A035-2F59-4FAD-9F81-86E44F6E360D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56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2027A-FE9A-470C-A7D6-47EFD5A926B4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85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85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5527-11B1-4BBE-BC6E-BA8725FBE524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51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E9CD-A8C1-4CF6-8171-4DD388BB70D6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Screen Design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BC2E9CEE-D865-4056-B8C3-33DFD1558E42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48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1E888-305B-4A36-8204-ED7EAC4546DF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14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2AF24-92DB-491E-AF10-5963E00D8DB0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43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57E6-9046-404D-AC9C-F3D858F009EC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4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5D9F6-126B-4644-925E-50DF5C9AF7C2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439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11DB-2BDF-4F0D-BF6F-BEC0B961243E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36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CF05-C3FF-4179-881A-4DDBC19017B8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3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23E9E-EF5F-4E60-B210-C4AF4C9AE3BC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Travelling salesman problem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9EE3C05F-903F-42C9-BB61-EBE0A844AABD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731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667A3-B421-4758-832F-D9B0978B6E7B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2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2774A-2029-4DE3-A005-44B48963C18B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26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644F1-E3A7-42F4-827F-3400C05622F2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02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8BE36-2215-414C-BE5B-1DC964B5DC64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22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F1B3-AA8B-41AB-8173-60399F0E8CA7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19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2640D-C451-41F0-9929-AB3CDFC5F4F9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317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E7CC-5FD5-4C08-B686-000B6CC136B9}">
      <dsp:nvSpPr>
        <dsp:cNvPr id="0" name=""/>
        <dsp:cNvSpPr/>
      </dsp:nvSpPr>
      <dsp:spPr>
        <a:xfrm>
          <a:off x="281939" y="416578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Nearest neighbor algorithm</a:t>
          </a:r>
          <a:endParaRPr lang="en-US" sz="2100" kern="1200" dirty="0"/>
        </a:p>
      </dsp:txBody>
      <dsp:txXfrm>
        <a:off x="281939" y="4165784"/>
        <a:ext cx="5074920" cy="461356"/>
      </dsp:txXfrm>
    </dsp:sp>
    <dsp:sp modelId="{DFC7F274-ACA0-47AA-992B-075D8BFAFEA9}">
      <dsp:nvSpPr>
        <dsp:cNvPr id="0" name=""/>
        <dsp:cNvSpPr/>
      </dsp:nvSpPr>
      <dsp:spPr>
        <a:xfrm>
          <a:off x="281939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14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ACC2D-5517-42B5-88EC-3D2C8A85CF9A}">
      <dsp:nvSpPr>
        <dsp:cNvPr id="0" name=""/>
        <dsp:cNvSpPr/>
      </dsp:nvSpPr>
      <dsp:spPr>
        <a:xfrm>
          <a:off x="998067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1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7B9A-F270-4171-B6CD-120768695183}">
      <dsp:nvSpPr>
        <dsp:cNvPr id="0" name=""/>
        <dsp:cNvSpPr/>
      </dsp:nvSpPr>
      <dsp:spPr>
        <a:xfrm>
          <a:off x="1714195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609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E9883-F1DB-4ECF-97C2-BC0795C715C9}">
      <dsp:nvSpPr>
        <dsp:cNvPr id="0" name=""/>
        <dsp:cNvSpPr/>
      </dsp:nvSpPr>
      <dsp:spPr>
        <a:xfrm>
          <a:off x="2430322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7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D291-E8FE-44BF-A153-ABBB7E175250}">
      <dsp:nvSpPr>
        <dsp:cNvPr id="0" name=""/>
        <dsp:cNvSpPr/>
      </dsp:nvSpPr>
      <dsp:spPr>
        <a:xfrm>
          <a:off x="3146450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04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1C1E7-F9D4-41A0-B119-599AEE3C30A7}">
      <dsp:nvSpPr>
        <dsp:cNvPr id="0" name=""/>
        <dsp:cNvSpPr/>
      </dsp:nvSpPr>
      <dsp:spPr>
        <a:xfrm>
          <a:off x="3862578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902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862DC-63D0-43CD-A2C8-277B0D907EAA}">
      <dsp:nvSpPr>
        <dsp:cNvPr id="0" name=""/>
        <dsp:cNvSpPr/>
      </dsp:nvSpPr>
      <dsp:spPr>
        <a:xfrm>
          <a:off x="4578705" y="4627141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1CB4-537D-4837-9B1E-4FCD1EC273D0}">
      <dsp:nvSpPr>
        <dsp:cNvPr id="0" name=""/>
        <dsp:cNvSpPr/>
      </dsp:nvSpPr>
      <dsp:spPr>
        <a:xfrm>
          <a:off x="281939" y="143034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Model</a:t>
          </a:r>
          <a:endParaRPr lang="en-US" sz="2100" kern="1200" dirty="0"/>
        </a:p>
      </dsp:txBody>
      <dsp:txXfrm>
        <a:off x="281939" y="1430343"/>
        <a:ext cx="5074920" cy="461356"/>
      </dsp:txXfrm>
    </dsp:sp>
    <dsp:sp modelId="{E0D8F7D4-838C-4E4F-8099-E57D67A27069}">
      <dsp:nvSpPr>
        <dsp:cNvPr id="0" name=""/>
        <dsp:cNvSpPr/>
      </dsp:nvSpPr>
      <dsp:spPr>
        <a:xfrm>
          <a:off x="281939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46A9-B65D-4C9C-826F-A1A909D5C11B}">
      <dsp:nvSpPr>
        <dsp:cNvPr id="0" name=""/>
        <dsp:cNvSpPr/>
      </dsp:nvSpPr>
      <dsp:spPr>
        <a:xfrm>
          <a:off x="998067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91F3-BF30-44F5-B7C3-FAFCCEDB11CD}">
      <dsp:nvSpPr>
        <dsp:cNvPr id="0" name=""/>
        <dsp:cNvSpPr/>
      </dsp:nvSpPr>
      <dsp:spPr>
        <a:xfrm>
          <a:off x="171419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D71E-8305-4884-9D37-8DB23F9FAB1A}">
      <dsp:nvSpPr>
        <dsp:cNvPr id="0" name=""/>
        <dsp:cNvSpPr/>
      </dsp:nvSpPr>
      <dsp:spPr>
        <a:xfrm>
          <a:off x="2430322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C9F1-0437-4050-98FB-C120A1D37599}">
      <dsp:nvSpPr>
        <dsp:cNvPr id="0" name=""/>
        <dsp:cNvSpPr/>
      </dsp:nvSpPr>
      <dsp:spPr>
        <a:xfrm>
          <a:off x="3146450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592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3A58-23DB-4DF7-9C36-050978D53479}">
      <dsp:nvSpPr>
        <dsp:cNvPr id="0" name=""/>
        <dsp:cNvSpPr/>
      </dsp:nvSpPr>
      <dsp:spPr>
        <a:xfrm>
          <a:off x="3862578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740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8711-77D6-4440-8DC4-6FC2D25019B0}">
      <dsp:nvSpPr>
        <dsp:cNvPr id="0" name=""/>
        <dsp:cNvSpPr/>
      </dsp:nvSpPr>
      <dsp:spPr>
        <a:xfrm>
          <a:off x="4578705" y="1891699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3E0A-1D06-4E26-8166-E5102C566908}">
      <dsp:nvSpPr>
        <dsp:cNvPr id="0" name=""/>
        <dsp:cNvSpPr/>
      </dsp:nvSpPr>
      <dsp:spPr>
        <a:xfrm>
          <a:off x="281939" y="2114203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Process</a:t>
          </a:r>
          <a:endParaRPr lang="en-US" sz="2100" kern="1200" dirty="0"/>
        </a:p>
      </dsp:txBody>
      <dsp:txXfrm>
        <a:off x="281939" y="2114203"/>
        <a:ext cx="5074920" cy="461356"/>
      </dsp:txXfrm>
    </dsp:sp>
    <dsp:sp modelId="{3AAC69FA-3BFC-451B-A4C1-50AEE2637899}">
      <dsp:nvSpPr>
        <dsp:cNvPr id="0" name=""/>
        <dsp:cNvSpPr/>
      </dsp:nvSpPr>
      <dsp:spPr>
        <a:xfrm>
          <a:off x="281939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037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2724-D7BD-4762-8129-7CCBF4D826BB}">
      <dsp:nvSpPr>
        <dsp:cNvPr id="0" name=""/>
        <dsp:cNvSpPr/>
      </dsp:nvSpPr>
      <dsp:spPr>
        <a:xfrm>
          <a:off x="998067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185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E21B-DFF5-4AC4-AF71-DECB192CB3DE}">
      <dsp:nvSpPr>
        <dsp:cNvPr id="0" name=""/>
        <dsp:cNvSpPr/>
      </dsp:nvSpPr>
      <dsp:spPr>
        <a:xfrm>
          <a:off x="171419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FF88-C5B9-42F9-87D2-883DD6DB1720}">
      <dsp:nvSpPr>
        <dsp:cNvPr id="0" name=""/>
        <dsp:cNvSpPr/>
      </dsp:nvSpPr>
      <dsp:spPr>
        <a:xfrm>
          <a:off x="2430322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481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40FA-FE7B-4DCB-8BC1-01FB94C591A7}">
      <dsp:nvSpPr>
        <dsp:cNvPr id="0" name=""/>
        <dsp:cNvSpPr/>
      </dsp:nvSpPr>
      <dsp:spPr>
        <a:xfrm>
          <a:off x="3146450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629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1A09-A73A-41A6-9AF1-175A342F2A5C}">
      <dsp:nvSpPr>
        <dsp:cNvPr id="0" name=""/>
        <dsp:cNvSpPr/>
      </dsp:nvSpPr>
      <dsp:spPr>
        <a:xfrm>
          <a:off x="3862578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48F59-38CD-4F78-94B8-AD13EE86C4B2}">
      <dsp:nvSpPr>
        <dsp:cNvPr id="0" name=""/>
        <dsp:cNvSpPr/>
      </dsp:nvSpPr>
      <dsp:spPr>
        <a:xfrm>
          <a:off x="4578705" y="257556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1925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86C3-4485-4DC0-8D45-F012359DAE54}">
      <dsp:nvSpPr>
        <dsp:cNvPr id="0" name=""/>
        <dsp:cNvSpPr/>
      </dsp:nvSpPr>
      <dsp:spPr>
        <a:xfrm>
          <a:off x="281939" y="279806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Case</a:t>
          </a:r>
          <a:endParaRPr lang="en-US" sz="2100" kern="1200" dirty="0"/>
        </a:p>
      </dsp:txBody>
      <dsp:txXfrm>
        <a:off x="281939" y="2798064"/>
        <a:ext cx="5074920" cy="461356"/>
      </dsp:txXfrm>
    </dsp:sp>
    <dsp:sp modelId="{1BB70D5F-9FF9-4698-B8CF-D6BE35D35B6F}">
      <dsp:nvSpPr>
        <dsp:cNvPr id="0" name=""/>
        <dsp:cNvSpPr/>
      </dsp:nvSpPr>
      <dsp:spPr>
        <a:xfrm>
          <a:off x="281939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074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8D80-0947-43B8-9FB1-B7CBA2B33869}">
      <dsp:nvSpPr>
        <dsp:cNvPr id="0" name=""/>
        <dsp:cNvSpPr/>
      </dsp:nvSpPr>
      <dsp:spPr>
        <a:xfrm>
          <a:off x="998067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A153-FBF8-4BC6-B4E5-0305EC63EFAB}">
      <dsp:nvSpPr>
        <dsp:cNvPr id="0" name=""/>
        <dsp:cNvSpPr/>
      </dsp:nvSpPr>
      <dsp:spPr>
        <a:xfrm>
          <a:off x="171419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370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ED70E-CD2F-4488-A842-5F163B90C030}">
      <dsp:nvSpPr>
        <dsp:cNvPr id="0" name=""/>
        <dsp:cNvSpPr/>
      </dsp:nvSpPr>
      <dsp:spPr>
        <a:xfrm>
          <a:off x="2430322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5185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19880-6F27-4C07-B555-2ACF982D50E5}">
      <dsp:nvSpPr>
        <dsp:cNvPr id="0" name=""/>
        <dsp:cNvSpPr/>
      </dsp:nvSpPr>
      <dsp:spPr>
        <a:xfrm>
          <a:off x="3146450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EED8E-F85C-4698-AB1A-4EBB26CED9D7}">
      <dsp:nvSpPr>
        <dsp:cNvPr id="0" name=""/>
        <dsp:cNvSpPr/>
      </dsp:nvSpPr>
      <dsp:spPr>
        <a:xfrm>
          <a:off x="3862578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8148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F721-B8C9-480C-BB5A-F9B04B0D32E3}">
      <dsp:nvSpPr>
        <dsp:cNvPr id="0" name=""/>
        <dsp:cNvSpPr/>
      </dsp:nvSpPr>
      <dsp:spPr>
        <a:xfrm>
          <a:off x="4578705" y="325942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2963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7475-207F-4E75-9ADB-FFAEEF75CD16}">
      <dsp:nvSpPr>
        <dsp:cNvPr id="0" name=""/>
        <dsp:cNvSpPr/>
      </dsp:nvSpPr>
      <dsp:spPr>
        <a:xfrm>
          <a:off x="281939" y="3481924"/>
          <a:ext cx="5074920" cy="46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Result</a:t>
          </a:r>
          <a:endParaRPr lang="en-US" sz="2100" kern="1200" dirty="0"/>
        </a:p>
      </dsp:txBody>
      <dsp:txXfrm>
        <a:off x="281939" y="3481924"/>
        <a:ext cx="5074920" cy="461356"/>
      </dsp:txXfrm>
    </dsp:sp>
    <dsp:sp modelId="{36EA49BC-B25F-46F4-9059-D4FCB38408D4}">
      <dsp:nvSpPr>
        <dsp:cNvPr id="0" name=""/>
        <dsp:cNvSpPr/>
      </dsp:nvSpPr>
      <dsp:spPr>
        <a:xfrm>
          <a:off x="281939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B504-0A2C-4A70-9B06-B228BAB4C0D9}">
      <dsp:nvSpPr>
        <dsp:cNvPr id="0" name=""/>
        <dsp:cNvSpPr/>
      </dsp:nvSpPr>
      <dsp:spPr>
        <a:xfrm>
          <a:off x="998067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2593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F0506-4734-42BC-B1C4-779805A81E42}">
      <dsp:nvSpPr>
        <dsp:cNvPr id="0" name=""/>
        <dsp:cNvSpPr/>
      </dsp:nvSpPr>
      <dsp:spPr>
        <a:xfrm>
          <a:off x="171419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4074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0D6AB-62BE-4F54-923A-BD34449FE163}">
      <dsp:nvSpPr>
        <dsp:cNvPr id="0" name=""/>
        <dsp:cNvSpPr/>
      </dsp:nvSpPr>
      <dsp:spPr>
        <a:xfrm>
          <a:off x="2430322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5191-2023-4309-BEE7-1EF8AE51320C}">
      <dsp:nvSpPr>
        <dsp:cNvPr id="0" name=""/>
        <dsp:cNvSpPr/>
      </dsp:nvSpPr>
      <dsp:spPr>
        <a:xfrm>
          <a:off x="3146450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7037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89109-EA44-4D0F-974C-0986BD5F484D}">
      <dsp:nvSpPr>
        <dsp:cNvPr id="0" name=""/>
        <dsp:cNvSpPr/>
      </dsp:nvSpPr>
      <dsp:spPr>
        <a:xfrm>
          <a:off x="3862578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38519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E7F1-9936-4536-B141-460A3EE10B93}">
      <dsp:nvSpPr>
        <dsp:cNvPr id="0" name=""/>
        <dsp:cNvSpPr/>
      </dsp:nvSpPr>
      <dsp:spPr>
        <a:xfrm>
          <a:off x="4578705" y="3943280"/>
          <a:ext cx="676656" cy="112776"/>
        </a:xfrm>
        <a:prstGeom prst="parallelogram">
          <a:avLst>
            <a:gd name="adj" fmla="val 14084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optimization" TargetMode="External"/><Relationship Id="rId2" Type="http://schemas.openxmlformats.org/officeDocument/2006/relationships/hyperlink" Target="https://en.wikipedia.org/wiki/NP-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Theoretical_computer_science" TargetMode="External"/><Relationship Id="rId4" Type="http://schemas.openxmlformats.org/officeDocument/2006/relationships/hyperlink" Target="https://en.wikipedia.org/wiki/Operations_researc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191000"/>
            <a:ext cx="7848600" cy="205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Supervisor: </a:t>
            </a:r>
          </a:p>
          <a:p>
            <a:r>
              <a:rPr lang="en-US" dirty="0" smtClean="0"/>
              <a:t>Mr. Nguyen Van Sang</a:t>
            </a:r>
            <a:br>
              <a:rPr lang="en-US" dirty="0" smtClean="0"/>
            </a:br>
            <a:r>
              <a:rPr lang="en-US" b="1" dirty="0" smtClean="0"/>
              <a:t>Team Members:</a:t>
            </a:r>
          </a:p>
          <a:p>
            <a:r>
              <a:rPr lang="en-US" dirty="0" smtClean="0"/>
              <a:t>Truong Vo </a:t>
            </a:r>
            <a:r>
              <a:rPr lang="en-US" dirty="0" err="1" smtClean="0"/>
              <a:t>Thien</a:t>
            </a:r>
            <a:r>
              <a:rPr lang="en-US" dirty="0" smtClean="0"/>
              <a:t> Vu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Duc</a:t>
            </a:r>
            <a:r>
              <a:rPr lang="en-US" dirty="0" smtClean="0"/>
              <a:t> Tung</a:t>
            </a:r>
          </a:p>
          <a:p>
            <a:r>
              <a:rPr lang="en-US" dirty="0" smtClean="0"/>
              <a:t>Nguyen </a:t>
            </a:r>
            <a:r>
              <a:rPr lang="en-US" dirty="0" err="1" smtClean="0"/>
              <a:t>Trong</a:t>
            </a:r>
            <a:r>
              <a:rPr lang="en-US" dirty="0" smtClean="0"/>
              <a:t> Viet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914400"/>
            <a:ext cx="9753600" cy="3048001"/>
          </a:xfrm>
        </p:spPr>
        <p:txBody>
          <a:bodyPr/>
          <a:lstStyle/>
          <a:p>
            <a:r>
              <a:rPr lang="en-US" dirty="0" smtClean="0"/>
              <a:t>Distribution management system in pharmaceutical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71476"/>
            <a:ext cx="4256083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2: Elaboration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User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Software Requirement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ERD, final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Database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System Architecture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3: 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Coding and Unit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User manual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Function and Regression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 4: Transition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all Reports and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Release Source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lvl="0" indent="0" algn="ctr">
              <a:buNone/>
            </a:pPr>
            <a:r>
              <a:rPr lang="en-US" dirty="0" smtClean="0"/>
              <a:t>Why choose RUP?</a:t>
            </a:r>
          </a:p>
          <a:p>
            <a:r>
              <a:rPr lang="en-US" dirty="0" smtClean="0"/>
              <a:t>Develop Iteratively</a:t>
            </a:r>
          </a:p>
          <a:p>
            <a:pPr lvl="1"/>
            <a:r>
              <a:rPr lang="en-US" dirty="0" smtClean="0"/>
              <a:t>Support an iterative approach to development that addresses the highest risk items at every stage in the lifecycle, significantly reducing a project’s risk.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Very important for inexperienced team in controlling issues like us.</a:t>
            </a:r>
          </a:p>
          <a:p>
            <a:r>
              <a:rPr lang="en-US" dirty="0" smtClean="0"/>
              <a:t>Manage Requirement</a:t>
            </a:r>
          </a:p>
          <a:p>
            <a:pPr lvl="1"/>
            <a:r>
              <a:rPr lang="en-US" dirty="0" smtClean="0"/>
              <a:t>Managing requirements during the whole development process ensures Project Team develops the right system with right requirement.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Testing process is implemented in all the cycles of application development time.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Reduce risks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Organization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4141605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536844"/>
            <a:ext cx="916798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435294"/>
            <a:ext cx="10058400" cy="5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554162"/>
            <a:ext cx="10058400" cy="48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schedule master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209800"/>
            <a:ext cx="10058400" cy="31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635"/>
              </p:ext>
            </p:extLst>
          </p:nvPr>
        </p:nvGraphicFramePr>
        <p:xfrm>
          <a:off x="1446212" y="1676400"/>
          <a:ext cx="8915400" cy="4876613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14350"/>
                <a:gridCol w="1885949"/>
                <a:gridCol w="1457326"/>
                <a:gridCol w="1285875"/>
                <a:gridCol w="3771900"/>
              </a:tblGrid>
              <a:tr h="179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797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539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59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364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7841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01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00867"/>
              </p:ext>
            </p:extLst>
          </p:nvPr>
        </p:nvGraphicFramePr>
        <p:xfrm>
          <a:off x="1751012" y="1828800"/>
          <a:ext cx="8125885" cy="21234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25177"/>
                <a:gridCol w="1625177"/>
                <a:gridCol w="1625177"/>
                <a:gridCol w="1625177"/>
                <a:gridCol w="16251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21-12-2015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Elapsed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Team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0311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73429"/>
              </p:ext>
            </p:extLst>
          </p:nvPr>
        </p:nvGraphicFramePr>
        <p:xfrm>
          <a:off x="1751012" y="1752600"/>
          <a:ext cx="8925352" cy="466162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13122"/>
                <a:gridCol w="1340890"/>
                <a:gridCol w="3311578"/>
                <a:gridCol w="1593289"/>
                <a:gridCol w="2166473"/>
              </a:tblGrid>
              <a:tr h="39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Deliverable/ Milestone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Date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Delivery Location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No.1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340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plan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Supervisor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Inception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 Report No.2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24/09/2015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Elaboration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No.3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08/10/2015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Elaboration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No.4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26/10/2015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Complete Coding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25/11/2015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7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Construction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Deliver Report No.6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Supervisor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617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Transition</a:t>
                      </a:r>
                      <a:endParaRPr lang="vi-VN" sz="180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last Document and CD source code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16/12/2015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  <a:tr h="411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</a:t>
                      </a:r>
                      <a:endParaRPr lang="vi-VN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Transition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completed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21/12/2015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</a:t>
                      </a:r>
                      <a:endParaRPr lang="vi-VN" sz="1800" dirty="0">
                        <a:effectLst/>
                        <a:latin typeface="Futura Lt BT" panose="020B0402020204020303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07" marR="4690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2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Project Tool and environment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24" y="2040435"/>
            <a:ext cx="1967522" cy="1527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06" y="1985155"/>
            <a:ext cx="1638529" cy="163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3" y="4092162"/>
            <a:ext cx="1516017" cy="1516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" y="2973032"/>
            <a:ext cx="3545598" cy="99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40" y="4054677"/>
            <a:ext cx="2349291" cy="1473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53" y="2040435"/>
            <a:ext cx="1706732" cy="1706732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70812" y="2070994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885402"/>
            <a:ext cx="1596597" cy="159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1977479"/>
            <a:ext cx="209550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4133443"/>
            <a:ext cx="2099723" cy="1181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14" y="4085235"/>
            <a:ext cx="1534542" cy="1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28800"/>
            <a:ext cx="18288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818409"/>
            <a:ext cx="18288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1853045"/>
            <a:ext cx="1828800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828800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4" y="400151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413322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211119"/>
            <a:ext cx="3886200" cy="3200400"/>
          </a:xfrm>
        </p:spPr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514600"/>
            <a:ext cx="2155039" cy="21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Business Process overview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97" y="1828800"/>
            <a:ext cx="6848431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7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9" y="1899944"/>
            <a:ext cx="5820587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2" y="1899944"/>
            <a:ext cx="5811061" cy="42011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19" y="1828800"/>
            <a:ext cx="579578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overview </a:t>
            </a:r>
            <a:br>
              <a:rPr lang="en-US" dirty="0" smtClean="0"/>
            </a:br>
            <a:r>
              <a:rPr lang="en-US" dirty="0" smtClean="0"/>
              <a:t>non 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supports </a:t>
            </a:r>
            <a:r>
              <a:rPr lang="en-US" dirty="0"/>
              <a:t>100% Vietnamese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Interface must be easy to learn, even at the first time looking at the screen, user may immediately understand the function of each button or icon.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Approximate time to start and run: 5-7s.</a:t>
            </a:r>
          </a:p>
          <a:p>
            <a:pPr lvl="1"/>
            <a:r>
              <a:rPr lang="en-US" dirty="0" smtClean="0"/>
              <a:t>Approximate time to process action: &lt;3s.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Mean time between two failure: 10 days.</a:t>
            </a:r>
          </a:p>
          <a:p>
            <a:pPr lvl="1"/>
            <a:r>
              <a:rPr lang="en-US" dirty="0"/>
              <a:t>Available 95% of 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3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32599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743200"/>
            <a:ext cx="3886200" cy="3200400"/>
          </a:xfrm>
        </p:spPr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pic>
        <p:nvPicPr>
          <p:cNvPr id="5" name="Picture 2" descr="I:\icon\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209800"/>
            <a:ext cx="2477300" cy="24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258133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5" y="2819400"/>
            <a:ext cx="3886200" cy="3200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6" name="Picture 2" descr="I:\icon\over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5" y="1981200"/>
            <a:ext cx="2277233" cy="216337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2" y="1971392"/>
            <a:ext cx="5420481" cy="4058216"/>
          </a:xfrm>
        </p:spPr>
      </p:pic>
    </p:spTree>
    <p:extLst>
      <p:ext uri="{BB962C8B-B14F-4D97-AF65-F5344CB8AC3E}">
        <p14:creationId xmlns:p14="http://schemas.microsoft.com/office/powerpoint/2010/main" val="6976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System database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95" y="1554162"/>
            <a:ext cx="5851331" cy="4999038"/>
          </a:xfrm>
        </p:spPr>
      </p:pic>
    </p:spTree>
    <p:extLst>
      <p:ext uri="{BB962C8B-B14F-4D97-AF65-F5344CB8AC3E}">
        <p14:creationId xmlns:p14="http://schemas.microsoft.com/office/powerpoint/2010/main" val="61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92" y="1828800"/>
            <a:ext cx="888624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2133600"/>
            <a:ext cx="5334000" cy="3733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69943"/>
              </p:ext>
            </p:extLst>
          </p:nvPr>
        </p:nvGraphicFramePr>
        <p:xfrm>
          <a:off x="6094412" y="2209800"/>
          <a:ext cx="5638800" cy="159505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87450"/>
                <a:gridCol w="1187450"/>
                <a:gridCol w="1187450"/>
                <a:gridCol w="1187450"/>
                <a:gridCol w="889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Object/Control 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Required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Giỏ hang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Label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Total amount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Tên thuốc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Textbox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Input Drugname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Đơn vị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Dropdown List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Số lượng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Dropdown List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effectLst/>
                        </a:rPr>
                        <a:t>Quantity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travelling salesman problem</a:t>
            </a:r>
            <a:r>
              <a:rPr lang="en-US" dirty="0"/>
              <a:t> (</a:t>
            </a:r>
            <a:r>
              <a:rPr lang="en-US" b="1" dirty="0"/>
              <a:t>TSP</a:t>
            </a:r>
            <a:r>
              <a:rPr lang="en-US" dirty="0"/>
              <a:t>) asks the following question: </a:t>
            </a:r>
            <a:r>
              <a:rPr lang="en-US" i="1" dirty="0"/>
              <a:t>Given a list of cities and the distances between each pair of cities, what is the shortest possible route that visits each city exactly once and returns to the origin city?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>
                <a:hlinkClick r:id="rId2" tooltip="NP-hard"/>
              </a:rPr>
              <a:t>NP-hard</a:t>
            </a:r>
            <a:r>
              <a:rPr lang="en-US" dirty="0"/>
              <a:t> problem in </a:t>
            </a:r>
            <a:r>
              <a:rPr lang="en-US" dirty="0">
                <a:hlinkClick r:id="rId3" tooltip="Combinatorial optimization"/>
              </a:rPr>
              <a:t>combinatorial optimization</a:t>
            </a:r>
            <a:r>
              <a:rPr lang="en-US" dirty="0"/>
              <a:t>, important in </a:t>
            </a:r>
            <a:r>
              <a:rPr lang="en-US" dirty="0">
                <a:hlinkClick r:id="rId4" tooltip="Operations research"/>
              </a:rPr>
              <a:t>operations research</a:t>
            </a:r>
            <a:r>
              <a:rPr lang="en-US" dirty="0"/>
              <a:t> and </a:t>
            </a:r>
            <a:r>
              <a:rPr lang="en-US" dirty="0">
                <a:hlinkClick r:id="rId5" tooltip="Theoretical computer science"/>
              </a:rPr>
              <a:t>theoretical computer science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457200"/>
            <a:ext cx="9753600" cy="1325562"/>
          </a:xfrm>
        </p:spPr>
        <p:txBody>
          <a:bodyPr/>
          <a:lstStyle/>
          <a:p>
            <a:pPr lvl="0"/>
            <a:r>
              <a:rPr lang="en-US" dirty="0"/>
              <a:t>Travelling salesman problem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steps of the algorithm: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on an arbitrary vertex as current vertex.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the shortest edge connecting current vertex and an unvisited vertex V.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current vertex to V.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V as visited.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the vertices in domain are visited, then terminate.</a:t>
            </a:r>
          </a:p>
          <a:p>
            <a:pPr lvl="1"/>
            <a:r>
              <a:rPr lang="en-US" dirty="0"/>
              <a:t>Go to step 2.</a:t>
            </a:r>
          </a:p>
          <a:p>
            <a:r>
              <a:rPr lang="en-US" dirty="0"/>
              <a:t>The sequence of the visited vertices is the output of the algorithm.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Nearest </a:t>
            </a:r>
            <a:r>
              <a:rPr lang="en-US" dirty="0" smtClean="0"/>
              <a:t>neighbor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73" y="1828800"/>
            <a:ext cx="521208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algorithm(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9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 smtClean="0"/>
              <a:t> Executes quickly.</a:t>
            </a:r>
            <a:endParaRPr lang="en-US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Sometimes </a:t>
            </a:r>
            <a:r>
              <a:rPr lang="en-US" dirty="0"/>
              <a:t>miss shorter routes which are easily noticed with human insight</a:t>
            </a:r>
          </a:p>
          <a:p>
            <a:pPr lvl="1"/>
            <a:r>
              <a:rPr lang="en-US" dirty="0" smtClean="0"/>
              <a:t> In </a:t>
            </a:r>
            <a:r>
              <a:rPr lang="en-US" dirty="0"/>
              <a:t>the worst case, the algorithm results in a tour that is much longer than the optimal tour.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</a:t>
            </a:r>
            <a:r>
              <a:rPr lang="en-US" dirty="0" smtClean="0"/>
              <a:t>algorithm(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733939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819400"/>
            <a:ext cx="3886200" cy="32004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" name="Picture 2" descr="I:\icon\te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74884"/>
            <a:ext cx="2260632" cy="22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82" y="1752600"/>
            <a:ext cx="5817064" cy="4233863"/>
          </a:xfrm>
        </p:spPr>
      </p:pic>
    </p:spTree>
    <p:extLst>
      <p:ext uri="{BB962C8B-B14F-4D97-AF65-F5344CB8AC3E}">
        <p14:creationId xmlns:p14="http://schemas.microsoft.com/office/powerpoint/2010/main" val="12048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Manage Order.</a:t>
            </a:r>
          </a:p>
          <a:p>
            <a:pPr lvl="1"/>
            <a:r>
              <a:rPr lang="en-US" dirty="0" smtClean="0"/>
              <a:t>Manage Salesman, Manage Drugstore.</a:t>
            </a:r>
          </a:p>
          <a:p>
            <a:pPr lvl="1"/>
            <a:r>
              <a:rPr lang="en-US" dirty="0" smtClean="0"/>
              <a:t>Manage Schedule, support deliveryman have shortest path.</a:t>
            </a:r>
          </a:p>
          <a:p>
            <a:pPr lvl="1"/>
            <a:r>
              <a:rPr lang="en-US" dirty="0" smtClean="0"/>
              <a:t>Storage Order History, Payment History.</a:t>
            </a:r>
          </a:p>
          <a:p>
            <a:pPr lvl="0"/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Steady Running.</a:t>
            </a:r>
          </a:p>
          <a:p>
            <a:pPr lvl="1"/>
            <a:r>
              <a:rPr lang="en-US" dirty="0" smtClean="0"/>
              <a:t>Easy to Upgrade and Maintenance.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1325562"/>
          </a:xfrm>
        </p:spPr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8" y="1828800"/>
            <a:ext cx="7703070" cy="4343400"/>
          </a:xfrm>
        </p:spPr>
      </p:pic>
    </p:spTree>
    <p:extLst>
      <p:ext uri="{BB962C8B-B14F-4D97-AF65-F5344CB8AC3E}">
        <p14:creationId xmlns:p14="http://schemas.microsoft.com/office/powerpoint/2010/main" val="7411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&amp; Preparation</a:t>
            </a:r>
          </a:p>
          <a:p>
            <a:pPr lvl="1"/>
            <a:r>
              <a:rPr lang="en-US" dirty="0" smtClean="0"/>
              <a:t>Goal setting: test stages, test item etc….</a:t>
            </a:r>
          </a:p>
          <a:p>
            <a:pPr lvl="1"/>
            <a:r>
              <a:rPr lang="en-US" dirty="0" smtClean="0"/>
              <a:t>Test case preparation</a:t>
            </a:r>
          </a:p>
          <a:p>
            <a:pPr lvl="1"/>
            <a:r>
              <a:rPr lang="en-US" dirty="0" smtClean="0"/>
              <a:t>Test procedure preparation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Executing test</a:t>
            </a:r>
          </a:p>
          <a:p>
            <a:pPr lvl="1"/>
            <a:r>
              <a:rPr lang="en-US" dirty="0" smtClean="0"/>
              <a:t>Related activities: retest, report etc…</a:t>
            </a:r>
          </a:p>
          <a:p>
            <a:r>
              <a:rPr lang="en-US" dirty="0" smtClean="0"/>
              <a:t>Analysis &amp; Follow up:</a:t>
            </a:r>
          </a:p>
          <a:p>
            <a:pPr lvl="1"/>
            <a:r>
              <a:rPr lang="en-US" dirty="0" smtClean="0"/>
              <a:t>Check result</a:t>
            </a:r>
          </a:p>
          <a:p>
            <a:pPr lvl="1"/>
            <a:r>
              <a:rPr lang="en-US" dirty="0" smtClean="0"/>
              <a:t>Analysis result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63" y="1828800"/>
            <a:ext cx="8059099" cy="4343400"/>
          </a:xfrm>
        </p:spPr>
      </p:pic>
    </p:spTree>
    <p:extLst>
      <p:ext uri="{BB962C8B-B14F-4D97-AF65-F5344CB8AC3E}">
        <p14:creationId xmlns:p14="http://schemas.microsoft.com/office/powerpoint/2010/main" val="2874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4" y="1828800"/>
            <a:ext cx="9302038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closing project, we achieve goal software:</a:t>
            </a:r>
          </a:p>
          <a:p>
            <a:pPr lvl="1"/>
            <a:r>
              <a:rPr lang="en-US" dirty="0" smtClean="0"/>
              <a:t>Drugstore can order Drug from Distributor and view their history transaction easily.</a:t>
            </a:r>
          </a:p>
          <a:p>
            <a:pPr lvl="1"/>
            <a:r>
              <a:rPr lang="en-US" dirty="0" smtClean="0"/>
              <a:t>Salesman manage Drugstore easily.</a:t>
            </a:r>
          </a:p>
          <a:p>
            <a:pPr lvl="1"/>
            <a:r>
              <a:rPr lang="en-US" dirty="0" smtClean="0"/>
              <a:t>Staff can manage everything easier.</a:t>
            </a:r>
          </a:p>
          <a:p>
            <a:pPr lvl="1"/>
            <a:r>
              <a:rPr lang="en-US" dirty="0" smtClean="0"/>
              <a:t>Deliveryman can delivery good with shortest path.</a:t>
            </a:r>
          </a:p>
          <a:p>
            <a:pPr lvl="1"/>
            <a:r>
              <a:rPr lang="en-US" dirty="0" smtClean="0"/>
              <a:t>Have more experiences of managing a software project: how to manage plan, time, and risk. These experiences help us a lot in our future work.</a:t>
            </a:r>
          </a:p>
          <a:p>
            <a:pPr lvl="1"/>
            <a:r>
              <a:rPr lang="en-US" dirty="0" smtClean="0"/>
              <a:t>How to communicate with other team members and how to do teamwork efficiently.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82" y="1828800"/>
            <a:ext cx="703666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572000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have quick transaction.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Product directly from Distributor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want to get public and exactly prices.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pharmacy company does not user internet for sell online their product.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Drugstore have to contact with Distributor when they need.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Current system: indico.vn, stada.com.vn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685800"/>
          </a:xfrm>
        </p:spPr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22507"/>
            <a:ext cx="2971800" cy="2622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3352800"/>
            <a:ext cx="4468986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12" y="443909"/>
            <a:ext cx="3569460" cy="2604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33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8958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0574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1812" y="3124200"/>
            <a:ext cx="4648199" cy="213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Why choose Website&amp;.NET?</a:t>
            </a:r>
          </a:p>
        </p:txBody>
      </p:sp>
    </p:spTree>
    <p:extLst>
      <p:ext uri="{BB962C8B-B14F-4D97-AF65-F5344CB8AC3E}">
        <p14:creationId xmlns:p14="http://schemas.microsoft.com/office/powerpoint/2010/main" val="29232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Populati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493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989" y="2362200"/>
            <a:ext cx="3886200" cy="32004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" y="2209800"/>
            <a:ext cx="2090728" cy="20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 algn="ctr">
              <a:buNone/>
            </a:pPr>
            <a:r>
              <a:rPr lang="en-US" dirty="0" smtClean="0"/>
              <a:t>Rational Unified Process Model</a:t>
            </a:r>
          </a:p>
          <a:p>
            <a:pPr marL="45720" lv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09800"/>
            <a:ext cx="63299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4213" y="1676400"/>
            <a:ext cx="4495799" cy="4343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Phase 1: Inception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Study Business Case and Feasibility Study of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Project Management Plan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ERD of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Screen prototypes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Complete draft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Determine Project Scope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799" cy="6858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71600"/>
            <a:ext cx="5372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1083</Words>
  <Application>Microsoft Office PowerPoint</Application>
  <PresentationFormat>Custom</PresentationFormat>
  <Paragraphs>341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State history report presentation</vt:lpstr>
      <vt:lpstr>Distribution management system in pharmaceutical</vt:lpstr>
      <vt:lpstr>Presentation outline</vt:lpstr>
      <vt:lpstr>Project overview</vt:lpstr>
      <vt:lpstr>Idea</vt:lpstr>
      <vt:lpstr>Current situation</vt:lpstr>
      <vt:lpstr>Solution</vt:lpstr>
      <vt:lpstr>Project management</vt:lpstr>
      <vt:lpstr>Project model</vt:lpstr>
      <vt:lpstr>Project Life cycle</vt:lpstr>
      <vt:lpstr>Project Life cycle</vt:lpstr>
      <vt:lpstr>Project Life cycle</vt:lpstr>
      <vt:lpstr>Project model</vt:lpstr>
      <vt:lpstr>Project Organization structure</vt:lpstr>
      <vt:lpstr>Project schedule master</vt:lpstr>
      <vt:lpstr>Project schedule master</vt:lpstr>
      <vt:lpstr>Project schedule master</vt:lpstr>
      <vt:lpstr>Project schedule master</vt:lpstr>
      <vt:lpstr>Risk management</vt:lpstr>
      <vt:lpstr>Project object</vt:lpstr>
      <vt:lpstr>Project deliverables</vt:lpstr>
      <vt:lpstr>Project Tool and environment</vt:lpstr>
      <vt:lpstr>Communication</vt:lpstr>
      <vt:lpstr>Software Specification</vt:lpstr>
      <vt:lpstr>System Business Process overview </vt:lpstr>
      <vt:lpstr>Functional requirement</vt:lpstr>
      <vt:lpstr>Functional requirement</vt:lpstr>
      <vt:lpstr>Functional requirement</vt:lpstr>
      <vt:lpstr>System overview  non functional requirement</vt:lpstr>
      <vt:lpstr>Software Design</vt:lpstr>
      <vt:lpstr>System architecture design</vt:lpstr>
      <vt:lpstr>System database design</vt:lpstr>
      <vt:lpstr>Sequence diagram</vt:lpstr>
      <vt:lpstr>Screen design</vt:lpstr>
      <vt:lpstr>Travelling salesman problem </vt:lpstr>
      <vt:lpstr>Nearest neighbor algorithm </vt:lpstr>
      <vt:lpstr>Nearest neighbor algorithm(cnt)</vt:lpstr>
      <vt:lpstr>Nearest neighbor algorithm(cnt) </vt:lpstr>
      <vt:lpstr>Software Testing</vt:lpstr>
      <vt:lpstr>Test model</vt:lpstr>
      <vt:lpstr>Test process</vt:lpstr>
      <vt:lpstr>Test process</vt:lpstr>
      <vt:lpstr>Test Case</vt:lpstr>
      <vt:lpstr>Test result</vt:lpstr>
      <vt:lpstr>Project result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2015-12-16T10:41:30Z</dcterms:created>
  <dcterms:modified xsi:type="dcterms:W3CDTF">2015-12-22T12:52:30Z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