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6"/>
  </p:notesMasterIdLst>
  <p:handoutMasterIdLst>
    <p:handoutMasterId r:id="rId47"/>
  </p:handoutMasterIdLst>
  <p:sldIdLst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08" r:id="rId11"/>
    <p:sldId id="309" r:id="rId12"/>
    <p:sldId id="310" r:id="rId13"/>
    <p:sldId id="319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11" r:id="rId34"/>
    <p:sldId id="312" r:id="rId35"/>
    <p:sldId id="314" r:id="rId36"/>
    <p:sldId id="313" r:id="rId37"/>
    <p:sldId id="301" r:id="rId38"/>
    <p:sldId id="302" r:id="rId39"/>
    <p:sldId id="303" r:id="rId40"/>
    <p:sldId id="304" r:id="rId41"/>
    <p:sldId id="320" r:id="rId42"/>
    <p:sldId id="305" r:id="rId43"/>
    <p:sldId id="306" r:id="rId44"/>
    <p:sldId id="307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>
      <p:cViewPr varScale="1">
        <p:scale>
          <a:sx n="92" d="100"/>
          <a:sy n="92" d="100"/>
        </p:scale>
        <p:origin x="51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4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4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4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4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4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4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4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4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4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4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Nearest neighbor algorithm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28"/>
      <dgm:spPr/>
    </dgm:pt>
    <dgm:pt modelId="{7ED200CE-DBAC-478C-B63F-69BC774DE67C}" type="pres">
      <dgm:prSet presAssocID="{3D72F43F-48CF-4744-91D4-2EFA2E0686B3}" presName="parallelogram2" presStyleLbl="alignNode1" presStyleIdx="15" presStyleCnt="28"/>
      <dgm:spPr/>
    </dgm:pt>
    <dgm:pt modelId="{31271AE9-093E-4B7A-B16C-7FB29E08B9CB}" type="pres">
      <dgm:prSet presAssocID="{3D72F43F-48CF-4744-91D4-2EFA2E0686B3}" presName="parallelogram3" presStyleLbl="alignNode1" presStyleIdx="16" presStyleCnt="28"/>
      <dgm:spPr/>
    </dgm:pt>
    <dgm:pt modelId="{A3E8FD42-7EC1-45FE-873A-F6983EAC52C0}" type="pres">
      <dgm:prSet presAssocID="{3D72F43F-48CF-4744-91D4-2EFA2E0686B3}" presName="parallelogram4" presStyleLbl="alignNode1" presStyleIdx="17" presStyleCnt="28"/>
      <dgm:spPr/>
    </dgm:pt>
    <dgm:pt modelId="{B6B4A035-2F59-4FAD-9F81-86E44F6E360D}" type="pres">
      <dgm:prSet presAssocID="{3D72F43F-48CF-4744-91D4-2EFA2E0686B3}" presName="parallelogram5" presStyleLbl="alignNode1" presStyleIdx="18" presStyleCnt="28"/>
      <dgm:spPr/>
    </dgm:pt>
    <dgm:pt modelId="{7432027A-FE9A-470C-A7D6-47EFD5A926B4}" type="pres">
      <dgm:prSet presAssocID="{3D72F43F-48CF-4744-91D4-2EFA2E0686B3}" presName="parallelogram6" presStyleLbl="alignNode1" presStyleIdx="19" presStyleCnt="28"/>
      <dgm:spPr/>
    </dgm:pt>
    <dgm:pt modelId="{F1A15527-11B1-4BBE-BC6E-BA8725FBE524}" type="pres">
      <dgm:prSet presAssocID="{3D72F43F-48CF-4744-91D4-2EFA2E0686B3}" presName="parallelogram7" presStyleLbl="alignNode1" presStyleIdx="20" presStyleCnt="28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28"/>
      <dgm:spPr/>
    </dgm:pt>
    <dgm:pt modelId="{FFC1E888-305B-4A36-8204-ED7EAC4546DF}" type="pres">
      <dgm:prSet presAssocID="{A2547E84-9258-4AA2-8346-8AD65BCB2A4B}" presName="parallelogram2" presStyleLbl="alignNode1" presStyleIdx="22" presStyleCnt="28"/>
      <dgm:spPr/>
    </dgm:pt>
    <dgm:pt modelId="{2182AF24-92DB-491E-AF10-5963E00D8DB0}" type="pres">
      <dgm:prSet presAssocID="{A2547E84-9258-4AA2-8346-8AD65BCB2A4B}" presName="parallelogram3" presStyleLbl="alignNode1" presStyleIdx="23" presStyleCnt="28"/>
      <dgm:spPr/>
    </dgm:pt>
    <dgm:pt modelId="{870A57E6-9046-404D-AC9C-F3D858F009EC}" type="pres">
      <dgm:prSet presAssocID="{A2547E84-9258-4AA2-8346-8AD65BCB2A4B}" presName="parallelogram4" presStyleLbl="alignNode1" presStyleIdx="24" presStyleCnt="28"/>
      <dgm:spPr/>
    </dgm:pt>
    <dgm:pt modelId="{52B5D9F6-126B-4644-925E-50DF5C9AF7C2}" type="pres">
      <dgm:prSet presAssocID="{A2547E84-9258-4AA2-8346-8AD65BCB2A4B}" presName="parallelogram5" presStyleLbl="alignNode1" presStyleIdx="25" presStyleCnt="28"/>
      <dgm:spPr/>
    </dgm:pt>
    <dgm:pt modelId="{413011DB-2BDF-4F0D-BF6F-BEC0B961243E}" type="pres">
      <dgm:prSet presAssocID="{A2547E84-9258-4AA2-8346-8AD65BCB2A4B}" presName="parallelogram6" presStyleLbl="alignNode1" presStyleIdx="26" presStyleCnt="28"/>
      <dgm:spPr/>
    </dgm:pt>
    <dgm:pt modelId="{0BA1CF05-C3FF-4179-881A-4DDBC19017B8}" type="pres">
      <dgm:prSet presAssocID="{A2547E84-9258-4AA2-8346-8AD65BCB2A4B}" presName="parallelogram7" presStyleLbl="alignNode1" presStyleIdx="27" presStyleCnt="28"/>
      <dgm:spPr/>
    </dgm:pt>
  </dgm:ptLst>
  <dgm:cxnLst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F54DD-39FD-4559-9CF0-978BFA094BE7}">
      <dsp:nvSpPr>
        <dsp:cNvPr id="0" name=""/>
        <dsp:cNvSpPr/>
      </dsp:nvSpPr>
      <dsp:spPr>
        <a:xfrm>
          <a:off x="242468" y="893673"/>
          <a:ext cx="924763" cy="9247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BE3AD5-B4B6-4317-9240-4A76F1CFEED1}">
      <dsp:nvSpPr>
        <dsp:cNvPr id="0" name=""/>
        <dsp:cNvSpPr/>
      </dsp:nvSpPr>
      <dsp:spPr>
        <a:xfrm>
          <a:off x="704850" y="89367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Popularity</a:t>
          </a:r>
          <a:endParaRPr lang="en-US" sz="4400" kern="1200" dirty="0"/>
        </a:p>
      </dsp:txBody>
      <dsp:txXfrm>
        <a:off x="704850" y="893673"/>
        <a:ext cx="4933949" cy="924763"/>
      </dsp:txXfrm>
    </dsp:sp>
    <dsp:sp modelId="{43F99D44-129A-4ED4-8DB2-B0231ACDCEB3}">
      <dsp:nvSpPr>
        <dsp:cNvPr id="0" name=""/>
        <dsp:cNvSpPr/>
      </dsp:nvSpPr>
      <dsp:spPr>
        <a:xfrm>
          <a:off x="242468" y="1818436"/>
          <a:ext cx="924763" cy="924763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025DF0-1135-4EEE-93BB-2D74D558B3A4}">
      <dsp:nvSpPr>
        <dsp:cNvPr id="0" name=""/>
        <dsp:cNvSpPr/>
      </dsp:nvSpPr>
      <dsp:spPr>
        <a:xfrm>
          <a:off x="704850" y="1818436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Rich Class Library</a:t>
          </a:r>
          <a:endParaRPr lang="en-US" sz="4400" kern="1200" dirty="0"/>
        </a:p>
      </dsp:txBody>
      <dsp:txXfrm>
        <a:off x="704850" y="1818436"/>
        <a:ext cx="4933949" cy="924763"/>
      </dsp:txXfrm>
    </dsp:sp>
    <dsp:sp modelId="{579609E0-3DBC-4163-BB22-912225FE1733}">
      <dsp:nvSpPr>
        <dsp:cNvPr id="0" name=""/>
        <dsp:cNvSpPr/>
      </dsp:nvSpPr>
      <dsp:spPr>
        <a:xfrm>
          <a:off x="242468" y="2743200"/>
          <a:ext cx="924763" cy="924763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4595B9-16DA-49E6-BAE8-F3C2E17D7D0D}">
      <dsp:nvSpPr>
        <dsp:cNvPr id="0" name=""/>
        <dsp:cNvSpPr/>
      </dsp:nvSpPr>
      <dsp:spPr>
        <a:xfrm>
          <a:off x="704850" y="2743200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Run on Multi-Devices</a:t>
          </a:r>
          <a:endParaRPr lang="en-US" sz="4400" kern="1200" dirty="0"/>
        </a:p>
      </dsp:txBody>
      <dsp:txXfrm>
        <a:off x="704850" y="2743200"/>
        <a:ext cx="4933949" cy="924763"/>
      </dsp:txXfrm>
    </dsp:sp>
    <dsp:sp modelId="{E2E42A35-532F-4113-9426-75042AB8BBA2}">
      <dsp:nvSpPr>
        <dsp:cNvPr id="0" name=""/>
        <dsp:cNvSpPr/>
      </dsp:nvSpPr>
      <dsp:spPr>
        <a:xfrm>
          <a:off x="242468" y="3667963"/>
          <a:ext cx="924763" cy="92476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13CF64-0360-4CB1-B85D-19894A56AC5C}">
      <dsp:nvSpPr>
        <dsp:cNvPr id="0" name=""/>
        <dsp:cNvSpPr/>
      </dsp:nvSpPr>
      <dsp:spPr>
        <a:xfrm>
          <a:off x="704850" y="366796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Experience</a:t>
          </a:r>
          <a:endParaRPr lang="en-US" sz="4400" kern="1200" dirty="0"/>
        </a:p>
      </dsp:txBody>
      <dsp:txXfrm>
        <a:off x="704850" y="3667963"/>
        <a:ext cx="4933949" cy="92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40455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Model</a:t>
          </a:r>
          <a:endParaRPr lang="en-US" sz="2100" kern="1200" dirty="0"/>
        </a:p>
      </dsp:txBody>
      <dsp:txXfrm>
        <a:off x="281939" y="40455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0E0E-C41F-45BD-A6BB-1B224E99D9D3}">
      <dsp:nvSpPr>
        <dsp:cNvPr id="0" name=""/>
        <dsp:cNvSpPr/>
      </dsp:nvSpPr>
      <dsp:spPr>
        <a:xfrm>
          <a:off x="281939" y="108841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Life Cycle</a:t>
          </a:r>
          <a:endParaRPr lang="en-US" sz="2100" kern="1200" dirty="0"/>
        </a:p>
      </dsp:txBody>
      <dsp:txXfrm>
        <a:off x="281939" y="1088413"/>
        <a:ext cx="5074920" cy="461356"/>
      </dsp:txXfrm>
    </dsp:sp>
    <dsp:sp modelId="{016D98B6-3F85-4902-A46F-7DEE4CD25331}">
      <dsp:nvSpPr>
        <dsp:cNvPr id="0" name=""/>
        <dsp:cNvSpPr/>
      </dsp:nvSpPr>
      <dsp:spPr>
        <a:xfrm>
          <a:off x="281939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E9F9-E306-469B-A1D6-09A8466E59D9}">
      <dsp:nvSpPr>
        <dsp:cNvPr id="0" name=""/>
        <dsp:cNvSpPr/>
      </dsp:nvSpPr>
      <dsp:spPr>
        <a:xfrm>
          <a:off x="998067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AB2C-07B3-4F86-97E4-6797C8E3EEDA}">
      <dsp:nvSpPr>
        <dsp:cNvPr id="0" name=""/>
        <dsp:cNvSpPr/>
      </dsp:nvSpPr>
      <dsp:spPr>
        <a:xfrm>
          <a:off x="171419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B3D-AEFC-428B-B5CC-E606F5EEABD0}">
      <dsp:nvSpPr>
        <dsp:cNvPr id="0" name=""/>
        <dsp:cNvSpPr/>
      </dsp:nvSpPr>
      <dsp:spPr>
        <a:xfrm>
          <a:off x="2430322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EA3B-1BD1-4E99-A91E-FF6DC581F22F}">
      <dsp:nvSpPr>
        <dsp:cNvPr id="0" name=""/>
        <dsp:cNvSpPr/>
      </dsp:nvSpPr>
      <dsp:spPr>
        <a:xfrm>
          <a:off x="3146450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9BE8-1792-4C51-89B4-491083021C1A}">
      <dsp:nvSpPr>
        <dsp:cNvPr id="0" name=""/>
        <dsp:cNvSpPr/>
      </dsp:nvSpPr>
      <dsp:spPr>
        <a:xfrm>
          <a:off x="3862578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9AD-475E-4C76-B0EF-6524B8E7B0C8}">
      <dsp:nvSpPr>
        <dsp:cNvPr id="0" name=""/>
        <dsp:cNvSpPr/>
      </dsp:nvSpPr>
      <dsp:spPr>
        <a:xfrm>
          <a:off x="457870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08F2-79DD-4221-8195-FC060C870A0B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 Structure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7DA82513-6C7A-4CE8-8C65-FDD0FB1FBC9D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313EF-B310-44F5-B13C-B600CDF85D48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2A50-42FB-4C13-93DA-27ABE2FEBE13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FD3F-A566-4EF7-A6AE-9835E1BB5D10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255-93C7-465F-BAAD-5D6CC6A35A4D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0E98-50AB-453B-A89A-02F738361E31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32C2-C75D-4F9C-9F0C-704F0A87240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53C9-07D1-4A65-95AC-537F3E3D952E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 Schedule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EB261CCD-2381-4B27-825F-78DB60D0CA74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E69C-BDFF-4BCE-A40D-A45BDA52DB15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AD4A-A04E-4636-9ABF-E93612A2D9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99BC-F04A-4C5B-B7D7-AC504F578318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309A-4163-4889-B82B-C3D36B9E3ABA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683-CC91-4A20-BCD3-AE73B2806102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9186-547E-438C-918E-5FA05FD81295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F905-387B-4C62-911F-BF0BBF83AD3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Objectives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FEAFEEA8-6ABF-44C8-B967-96C45924ACEB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3CA8-4D8D-4EEB-91BE-B1FA159F957C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29605-746D-4772-B906-F996510F42C2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47C9-5722-4DFA-B9A0-66B8204672B2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E5DC-4BAD-45DF-973C-4E2115BD16BC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0709-E521-4482-A614-F26F1CAB17F4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8418-D679-4A3C-9AE1-72A2EC4132CD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979F-34F0-486E-8EEA-B019C762D49C}">
      <dsp:nvSpPr>
        <dsp:cNvPr id="0" name=""/>
        <dsp:cNvSpPr/>
      </dsp:nvSpPr>
      <dsp:spPr>
        <a:xfrm>
          <a:off x="281939" y="382385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Deliverables</a:t>
          </a:r>
          <a:endParaRPr lang="en-US" sz="2100" kern="1200" dirty="0"/>
        </a:p>
      </dsp:txBody>
      <dsp:txXfrm>
        <a:off x="281939" y="3823854"/>
        <a:ext cx="5074920" cy="461356"/>
      </dsp:txXfrm>
    </dsp:sp>
    <dsp:sp modelId="{E2B54C37-39E7-4176-8BC5-AF0CC2E9B28B}">
      <dsp:nvSpPr>
        <dsp:cNvPr id="0" name=""/>
        <dsp:cNvSpPr/>
      </dsp:nvSpPr>
      <dsp:spPr>
        <a:xfrm>
          <a:off x="281939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B058-13E8-4ADC-96B8-60FCD086E565}">
      <dsp:nvSpPr>
        <dsp:cNvPr id="0" name=""/>
        <dsp:cNvSpPr/>
      </dsp:nvSpPr>
      <dsp:spPr>
        <a:xfrm>
          <a:off x="998067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27F5-0ECD-4925-BE7D-5BBDA6F54BD9}">
      <dsp:nvSpPr>
        <dsp:cNvPr id="0" name=""/>
        <dsp:cNvSpPr/>
      </dsp:nvSpPr>
      <dsp:spPr>
        <a:xfrm>
          <a:off x="171419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D98F-AACB-4D7E-BDCC-65AB3744D9B1}">
      <dsp:nvSpPr>
        <dsp:cNvPr id="0" name=""/>
        <dsp:cNvSpPr/>
      </dsp:nvSpPr>
      <dsp:spPr>
        <a:xfrm>
          <a:off x="2430322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3766-62A9-41D4-B91A-5D32B2F7C555}">
      <dsp:nvSpPr>
        <dsp:cNvPr id="0" name=""/>
        <dsp:cNvSpPr/>
      </dsp:nvSpPr>
      <dsp:spPr>
        <a:xfrm>
          <a:off x="3146450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8241A-436B-4223-90F8-754D6971ACF8}">
      <dsp:nvSpPr>
        <dsp:cNvPr id="0" name=""/>
        <dsp:cNvSpPr/>
      </dsp:nvSpPr>
      <dsp:spPr>
        <a:xfrm>
          <a:off x="3862578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678-22F0-40BC-8E40-B86230AB81FE}">
      <dsp:nvSpPr>
        <dsp:cNvPr id="0" name=""/>
        <dsp:cNvSpPr/>
      </dsp:nvSpPr>
      <dsp:spPr>
        <a:xfrm>
          <a:off x="457870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1BA0-5142-45BE-8877-01E44BD07010}">
      <dsp:nvSpPr>
        <dsp:cNvPr id="0" name=""/>
        <dsp:cNvSpPr/>
      </dsp:nvSpPr>
      <dsp:spPr>
        <a:xfrm>
          <a:off x="281939" y="450771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Tool &amp; Environment</a:t>
          </a:r>
          <a:endParaRPr lang="en-US" sz="2100" kern="1200" dirty="0"/>
        </a:p>
      </dsp:txBody>
      <dsp:txXfrm>
        <a:off x="281939" y="4507714"/>
        <a:ext cx="5074920" cy="461356"/>
      </dsp:txXfrm>
    </dsp:sp>
    <dsp:sp modelId="{3B303103-6453-42ED-9F6A-D2C85F82E5BB}">
      <dsp:nvSpPr>
        <dsp:cNvPr id="0" name=""/>
        <dsp:cNvSpPr/>
      </dsp:nvSpPr>
      <dsp:spPr>
        <a:xfrm>
          <a:off x="281939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BF53-A139-4E7A-B690-AF35EC4C5B6C}">
      <dsp:nvSpPr>
        <dsp:cNvPr id="0" name=""/>
        <dsp:cNvSpPr/>
      </dsp:nvSpPr>
      <dsp:spPr>
        <a:xfrm>
          <a:off x="998067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447-5AF3-4D65-B1FC-B52B1A9242B5}">
      <dsp:nvSpPr>
        <dsp:cNvPr id="0" name=""/>
        <dsp:cNvSpPr/>
      </dsp:nvSpPr>
      <dsp:spPr>
        <a:xfrm>
          <a:off x="171419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2986-F2D3-4459-A289-07ACB20B5A26}">
      <dsp:nvSpPr>
        <dsp:cNvPr id="0" name=""/>
        <dsp:cNvSpPr/>
      </dsp:nvSpPr>
      <dsp:spPr>
        <a:xfrm>
          <a:off x="2430322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8C70F-01ED-4343-A3B8-430816AEA025}">
      <dsp:nvSpPr>
        <dsp:cNvPr id="0" name=""/>
        <dsp:cNvSpPr/>
      </dsp:nvSpPr>
      <dsp:spPr>
        <a:xfrm>
          <a:off x="3146450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F65-1A4D-490C-ABC6-06D651D9786B}">
      <dsp:nvSpPr>
        <dsp:cNvPr id="0" name=""/>
        <dsp:cNvSpPr/>
      </dsp:nvSpPr>
      <dsp:spPr>
        <a:xfrm>
          <a:off x="3862578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7FD-A4FA-4D04-BD4A-37A670A6ED35}">
      <dsp:nvSpPr>
        <dsp:cNvPr id="0" name=""/>
        <dsp:cNvSpPr/>
      </dsp:nvSpPr>
      <dsp:spPr>
        <a:xfrm>
          <a:off x="457870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10A28-B1CD-42CB-8749-C527F8AF74F2}">
      <dsp:nvSpPr>
        <dsp:cNvPr id="0" name=""/>
        <dsp:cNvSpPr/>
      </dsp:nvSpPr>
      <dsp:spPr>
        <a:xfrm>
          <a:off x="6186405" y="4110831"/>
          <a:ext cx="177594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77594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4E90-BA54-4CFC-AFE3-748850ABFD54}">
      <dsp:nvSpPr>
        <dsp:cNvPr id="0" name=""/>
        <dsp:cNvSpPr/>
      </dsp:nvSpPr>
      <dsp:spPr>
        <a:xfrm>
          <a:off x="3890788" y="2780311"/>
          <a:ext cx="2961201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2961201" y="323823"/>
              </a:lnTo>
              <a:lnTo>
                <a:pt x="2961201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27E6-EFFD-4FD9-80BB-4D20CA79A745}">
      <dsp:nvSpPr>
        <dsp:cNvPr id="0" name=""/>
        <dsp:cNvSpPr/>
      </dsp:nvSpPr>
      <dsp:spPr>
        <a:xfrm>
          <a:off x="4229503" y="4110831"/>
          <a:ext cx="121103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1103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6457E-A964-4D6D-AAD6-138152D4D0B7}">
      <dsp:nvSpPr>
        <dsp:cNvPr id="0" name=""/>
        <dsp:cNvSpPr/>
      </dsp:nvSpPr>
      <dsp:spPr>
        <a:xfrm>
          <a:off x="3890788" y="2780311"/>
          <a:ext cx="1004300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1004300" y="323823"/>
              </a:lnTo>
              <a:lnTo>
                <a:pt x="100430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73A5-D3BC-47DC-9527-9AE46DF69E02}">
      <dsp:nvSpPr>
        <dsp:cNvPr id="0" name=""/>
        <dsp:cNvSpPr/>
      </dsp:nvSpPr>
      <dsp:spPr>
        <a:xfrm>
          <a:off x="2099783" y="4110831"/>
          <a:ext cx="23743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23743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2A64-349D-4036-82E2-B3E37427B86A}">
      <dsp:nvSpPr>
        <dsp:cNvPr id="0" name=""/>
        <dsp:cNvSpPr/>
      </dsp:nvSpPr>
      <dsp:spPr>
        <a:xfrm>
          <a:off x="2765368" y="2780311"/>
          <a:ext cx="1125420" cy="498539"/>
        </a:xfrm>
        <a:custGeom>
          <a:avLst/>
          <a:gdLst/>
          <a:ahLst/>
          <a:cxnLst/>
          <a:rect l="0" t="0" r="0" b="0"/>
          <a:pathLst>
            <a:path>
              <a:moveTo>
                <a:pt x="1125420" y="0"/>
              </a:moveTo>
              <a:lnTo>
                <a:pt x="1125420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8A0A-4B4E-41DC-B19A-CBD938257BBD}">
      <dsp:nvSpPr>
        <dsp:cNvPr id="0" name=""/>
        <dsp:cNvSpPr/>
      </dsp:nvSpPr>
      <dsp:spPr>
        <a:xfrm>
          <a:off x="199040" y="4110831"/>
          <a:ext cx="12478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478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DB8E-B8FE-4711-9D73-BA8CE294351D}">
      <dsp:nvSpPr>
        <dsp:cNvPr id="0" name=""/>
        <dsp:cNvSpPr/>
      </dsp:nvSpPr>
      <dsp:spPr>
        <a:xfrm>
          <a:off x="864625" y="2780311"/>
          <a:ext cx="3026162" cy="498539"/>
        </a:xfrm>
        <a:custGeom>
          <a:avLst/>
          <a:gdLst/>
          <a:ahLst/>
          <a:cxnLst/>
          <a:rect l="0" t="0" r="0" b="0"/>
          <a:pathLst>
            <a:path>
              <a:moveTo>
                <a:pt x="3026162" y="0"/>
              </a:moveTo>
              <a:lnTo>
                <a:pt x="3026162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869-3961-4651-A54C-4B32A92B6291}">
      <dsp:nvSpPr>
        <dsp:cNvPr id="0" name=""/>
        <dsp:cNvSpPr/>
      </dsp:nvSpPr>
      <dsp:spPr>
        <a:xfrm>
          <a:off x="3837546" y="1708970"/>
          <a:ext cx="91440" cy="239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44"/>
              </a:lnTo>
              <a:lnTo>
                <a:pt x="53241" y="64644"/>
              </a:lnTo>
              <a:lnTo>
                <a:pt x="53241" y="2393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D40-E417-452F-99B0-2A1CA08629A9}">
      <dsp:nvSpPr>
        <dsp:cNvPr id="0" name=""/>
        <dsp:cNvSpPr/>
      </dsp:nvSpPr>
      <dsp:spPr>
        <a:xfrm>
          <a:off x="2814496" y="876989"/>
          <a:ext cx="2137540" cy="831980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Supervisor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Mr. </a:t>
          </a:r>
          <a:r>
            <a:rPr lang="en-US" sz="1900" kern="1200" dirty="0" err="1" smtClean="0"/>
            <a:t>SangNV</a:t>
          </a:r>
          <a:endParaRPr lang="en-US" sz="1900" kern="1200" dirty="0"/>
        </a:p>
      </dsp:txBody>
      <dsp:txXfrm>
        <a:off x="2814496" y="876989"/>
        <a:ext cx="2137540" cy="831980"/>
      </dsp:txXfrm>
    </dsp:sp>
    <dsp:sp modelId="{1BB5235A-F132-433D-8256-7DA7E3C76493}">
      <dsp:nvSpPr>
        <dsp:cNvPr id="0" name=""/>
        <dsp:cNvSpPr/>
      </dsp:nvSpPr>
      <dsp:spPr>
        <a:xfrm>
          <a:off x="2827458" y="1948330"/>
          <a:ext cx="2126658" cy="831980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Project Manager</a:t>
          </a:r>
          <a:endParaRPr lang="en-US" sz="1900" b="1" kern="1200" dirty="0"/>
        </a:p>
      </dsp:txBody>
      <dsp:txXfrm>
        <a:off x="2827458" y="1948330"/>
        <a:ext cx="2126658" cy="831980"/>
      </dsp:txXfrm>
    </dsp:sp>
    <dsp:sp modelId="{94576CA8-F220-4074-B118-401397815CCE}">
      <dsp:nvSpPr>
        <dsp:cNvPr id="0" name=""/>
        <dsp:cNvSpPr/>
      </dsp:nvSpPr>
      <dsp:spPr>
        <a:xfrm>
          <a:off x="32644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SRS Analysis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32644" y="3278850"/>
        <a:ext cx="1663961" cy="831980"/>
      </dsp:txXfrm>
    </dsp:sp>
    <dsp:sp modelId="{01757C73-F717-4C58-BE1F-D13B324CB29A}">
      <dsp:nvSpPr>
        <dsp:cNvPr id="0" name=""/>
        <dsp:cNvSpPr/>
      </dsp:nvSpPr>
      <dsp:spPr>
        <a:xfrm>
          <a:off x="323821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323821" y="4444904"/>
        <a:ext cx="1663961" cy="831980"/>
      </dsp:txXfrm>
    </dsp:sp>
    <dsp:sp modelId="{0B8CD5B2-94F5-4333-AC8C-E965A497A040}">
      <dsp:nvSpPr>
        <dsp:cNvPr id="0" name=""/>
        <dsp:cNvSpPr/>
      </dsp:nvSpPr>
      <dsp:spPr>
        <a:xfrm>
          <a:off x="193338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Design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1933387" y="3278850"/>
        <a:ext cx="1663961" cy="831980"/>
      </dsp:txXfrm>
    </dsp:sp>
    <dsp:sp modelId="{69942CFC-DE30-4558-AC5A-9E1859039AEA}">
      <dsp:nvSpPr>
        <dsp:cNvPr id="0" name=""/>
        <dsp:cNvSpPr/>
      </dsp:nvSpPr>
      <dsp:spPr>
        <a:xfrm>
          <a:off x="2337214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2337214" y="4444904"/>
        <a:ext cx="1663961" cy="831980"/>
      </dsp:txXfrm>
    </dsp:sp>
    <dsp:sp modelId="{C4CA2FD7-DB5C-4EA7-AF62-0758B9568197}">
      <dsp:nvSpPr>
        <dsp:cNvPr id="0" name=""/>
        <dsp:cNvSpPr/>
      </dsp:nvSpPr>
      <dsp:spPr>
        <a:xfrm>
          <a:off x="406310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Develop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4063107" y="3278850"/>
        <a:ext cx="1663961" cy="831980"/>
      </dsp:txXfrm>
    </dsp:sp>
    <dsp:sp modelId="{49C4C876-F130-47B2-97EF-B56F6A858986}">
      <dsp:nvSpPr>
        <dsp:cNvPr id="0" name=""/>
        <dsp:cNvSpPr/>
      </dsp:nvSpPr>
      <dsp:spPr>
        <a:xfrm>
          <a:off x="4350607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4350607" y="4444904"/>
        <a:ext cx="1663961" cy="831980"/>
      </dsp:txXfrm>
    </dsp:sp>
    <dsp:sp modelId="{7A4651B3-D9F6-4606-BD87-5A0EE0CF506D}">
      <dsp:nvSpPr>
        <dsp:cNvPr id="0" name=""/>
        <dsp:cNvSpPr/>
      </dsp:nvSpPr>
      <dsp:spPr>
        <a:xfrm>
          <a:off x="6020009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6020009" y="3278850"/>
        <a:ext cx="1663961" cy="831980"/>
      </dsp:txXfrm>
    </dsp:sp>
    <dsp:sp modelId="{B967712A-E324-41C5-8DD0-A2418D994C04}">
      <dsp:nvSpPr>
        <dsp:cNvPr id="0" name=""/>
        <dsp:cNvSpPr/>
      </dsp:nvSpPr>
      <dsp:spPr>
        <a:xfrm>
          <a:off x="6363999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6363999" y="4444904"/>
        <a:ext cx="1663961" cy="831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7475-207F-4E75-9ADB-FFAEEF75CD16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Business Process Overview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9F27-69B2-4740-9FFB-111BFE715B6F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Functional </a:t>
          </a:r>
          <a:r>
            <a:rPr lang="en-US" sz="2100" kern="1200" dirty="0" smtClean="0"/>
            <a:t>Requirement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73049C5B-ED3F-464F-A9A0-5F0B5E7ADFBF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8E2E-1D42-4F7C-97F6-2DA6A532FBD8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A3F9-D585-49CD-9FF1-72865BDBCB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6100-B9D8-4F05-BA68-1F48D38D8AF3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9720-D604-433D-A968-3353AA06BB79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0BF5-151C-412B-9126-8095D787C930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49C6-5D77-44C5-B3D0-441E3E64A5A1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0F1A-6F10-45D3-B5C1-EDBC16DCDDD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Functional Requirement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ED34F622-38A8-4876-A82B-F7E755820400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4A24-1A54-4D91-8F35-07AC2C23C1A9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4044-69CD-4562-80AE-10545E2D234D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9DB2-66C7-4B57-BA6B-E10D3866D147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0E5F-EF3E-4887-80C5-45EDAEDE540B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1F4B-55B0-4729-BBC3-C8F2289BF62C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49D-2DF6-43AD-8232-A27EE27B6794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Architecture Overview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 Design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71A0-6F7D-4D86-B92C-58083A855FB1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Travelling salesman problem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E1369A78-5F3A-430C-933A-6BD36F080A98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00CE-DBAC-478C-B63F-69BC774DE67C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1AE9-093E-4B7A-B16C-7FB29E08B9C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FD42-7EC1-45FE-873A-F6983EAC52C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035-2F59-4FAD-9F81-86E44F6E360D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027A-FE9A-470C-A7D6-47EFD5A926B4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5527-11B1-4BBE-BC6E-BA8725FBE524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E9CD-A8C1-4CF6-8171-4DD388BB70D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Nearest neighbor algorithm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BC2E9CEE-D865-4056-B8C3-33DFD1558E42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1E888-305B-4A36-8204-ED7EAC4546DF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F24-92DB-491E-AF10-5963E00D8DB0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57E6-9046-404D-AC9C-F3D858F009EC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D9F6-126B-4644-925E-50DF5C9AF7C2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11DB-2BDF-4F0D-BF6F-BEC0B961243E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CF05-C3FF-4179-881A-4DDBC19017B8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141605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7661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6162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6" y="1985155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3" y="409216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" y="2973032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0" y="4054677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885402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77479"/>
            <a:ext cx="20955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133443"/>
            <a:ext cx="2099723" cy="118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14" y="4085235"/>
            <a:ext cx="1534542" cy="1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Approximate time to start and run: 5-7s.</a:t>
            </a:r>
          </a:p>
          <a:p>
            <a:pPr lvl="1"/>
            <a:r>
              <a:rPr lang="en-US" dirty="0" smtClean="0"/>
              <a:t>Approximate time to process action: &lt;3s.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78817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8" y="1828800"/>
            <a:ext cx="7703070" cy="4343400"/>
          </a:xfr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&amp; Preparation</a:t>
            </a:r>
          </a:p>
          <a:p>
            <a:pPr lvl="1"/>
            <a:r>
              <a:rPr lang="en-US" dirty="0" smtClean="0"/>
              <a:t>Goal setting: test stages, test item etc….</a:t>
            </a:r>
          </a:p>
          <a:p>
            <a:pPr lvl="1"/>
            <a:r>
              <a:rPr lang="en-US" dirty="0" smtClean="0"/>
              <a:t>Test case preparation</a:t>
            </a:r>
          </a:p>
          <a:p>
            <a:pPr lvl="1"/>
            <a:r>
              <a:rPr lang="en-US" dirty="0" smtClean="0"/>
              <a:t>Test procedure preparation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Executing test</a:t>
            </a:r>
          </a:p>
          <a:p>
            <a:pPr lvl="1"/>
            <a:r>
              <a:rPr lang="en-US" dirty="0" smtClean="0"/>
              <a:t>Related activities: retest, report etc…</a:t>
            </a:r>
          </a:p>
          <a:p>
            <a:r>
              <a:rPr lang="en-US" dirty="0" smtClean="0"/>
              <a:t>Analysis &amp; Follow up:</a:t>
            </a:r>
          </a:p>
          <a:p>
            <a:pPr lvl="1"/>
            <a:r>
              <a:rPr lang="en-US" dirty="0" smtClean="0"/>
              <a:t>Check result</a:t>
            </a:r>
          </a:p>
          <a:p>
            <a:pPr lvl="1"/>
            <a:r>
              <a:rPr lang="en-US" dirty="0" smtClean="0"/>
              <a:t>Analysis result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have quick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82" y="1828800"/>
            <a:ext cx="703666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Salesman, Manage Drugstore.</a:t>
            </a:r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1041</Words>
  <Application>Microsoft Office PowerPoint</Application>
  <PresentationFormat>Custom</PresentationFormat>
  <Paragraphs>312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Mincho</vt:lpstr>
      <vt:lpstr>Arial</vt:lpstr>
      <vt:lpstr>Calibri</vt:lpstr>
      <vt:lpstr>Futura Lt BT</vt:lpstr>
      <vt:lpstr>Times New Roman</vt:lpstr>
      <vt:lpstr>State history report presentation</vt:lpstr>
      <vt:lpstr>Distribution management system in pharmaceutical</vt:lpstr>
      <vt:lpstr>Presentation outline</vt:lpstr>
      <vt:lpstr>Project overview</vt:lpstr>
      <vt:lpstr>Current situation</vt:lpstr>
      <vt:lpstr>Idea</vt:lpstr>
      <vt:lpstr>Solution</vt:lpstr>
      <vt:lpstr>Project management</vt:lpstr>
      <vt:lpstr>Project model</vt:lpstr>
      <vt:lpstr>Project Life cycle</vt:lpstr>
      <vt:lpstr>Project Life cycle</vt:lpstr>
      <vt:lpstr>Project Life cycle</vt:lpstr>
      <vt:lpstr>Project model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process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2015-12-21T21:12:25Z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