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68" r:id="rId2"/>
    <p:sldId id="270" r:id="rId3"/>
    <p:sldId id="297" r:id="rId4"/>
    <p:sldId id="269" r:id="rId5"/>
    <p:sldId id="278" r:id="rId6"/>
    <p:sldId id="400" r:id="rId7"/>
    <p:sldId id="401" r:id="rId8"/>
    <p:sldId id="415" r:id="rId9"/>
    <p:sldId id="403" r:id="rId10"/>
    <p:sldId id="404" r:id="rId11"/>
    <p:sldId id="402" r:id="rId12"/>
    <p:sldId id="405" r:id="rId13"/>
    <p:sldId id="279" r:id="rId14"/>
    <p:sldId id="281"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283" r:id="rId28"/>
    <p:sldId id="284" r:id="rId29"/>
    <p:sldId id="406" r:id="rId30"/>
    <p:sldId id="408" r:id="rId31"/>
    <p:sldId id="407" r:id="rId32"/>
    <p:sldId id="409" r:id="rId33"/>
    <p:sldId id="411" r:id="rId34"/>
    <p:sldId id="412" r:id="rId35"/>
    <p:sldId id="413" r:id="rId36"/>
    <p:sldId id="414" r:id="rId37"/>
    <p:sldId id="285" r:id="rId38"/>
    <p:sldId id="286" r:id="rId39"/>
    <p:sldId id="373" r:id="rId40"/>
    <p:sldId id="374" r:id="rId41"/>
    <p:sldId id="375" r:id="rId42"/>
    <p:sldId id="376" r:id="rId43"/>
    <p:sldId id="377" r:id="rId44"/>
    <p:sldId id="378" r:id="rId45"/>
    <p:sldId id="379" r:id="rId46"/>
    <p:sldId id="287" r:id="rId47"/>
    <p:sldId id="288" r:id="rId48"/>
    <p:sldId id="299" r:id="rId49"/>
    <p:sldId id="300" r:id="rId50"/>
    <p:sldId id="301" r:id="rId51"/>
    <p:sldId id="302" r:id="rId52"/>
    <p:sldId id="303" r:id="rId53"/>
    <p:sldId id="325" r:id="rId54"/>
    <p:sldId id="326" r:id="rId55"/>
    <p:sldId id="327" r:id="rId56"/>
    <p:sldId id="309" r:id="rId57"/>
    <p:sldId id="328" r:id="rId58"/>
    <p:sldId id="312" r:id="rId59"/>
    <p:sldId id="329" r:id="rId60"/>
    <p:sldId id="314" r:id="rId61"/>
    <p:sldId id="330" r:id="rId62"/>
    <p:sldId id="316" r:id="rId63"/>
    <p:sldId id="331" r:id="rId64"/>
    <p:sldId id="332" r:id="rId65"/>
    <p:sldId id="319" r:id="rId66"/>
    <p:sldId id="320" r:id="rId67"/>
    <p:sldId id="289" r:id="rId68"/>
    <p:sldId id="290" r:id="rId69"/>
    <p:sldId id="322" r:id="rId70"/>
    <p:sldId id="372" r:id="rId71"/>
    <p:sldId id="323" r:id="rId72"/>
    <p:sldId id="324" r:id="rId73"/>
    <p:sldId id="291" r:id="rId74"/>
    <p:sldId id="292" r:id="rId75"/>
    <p:sldId id="263" r:id="rId76"/>
    <p:sldId id="293" r:id="rId77"/>
    <p:sldId id="294" r:id="rId78"/>
    <p:sldId id="26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400"/>
            <p14:sldId id="401"/>
            <p14:sldId id="415"/>
            <p14:sldId id="403"/>
            <p14:sldId id="404"/>
            <p14:sldId id="402"/>
            <p14:sldId id="405"/>
          </p14:sldIdLst>
        </p14:section>
        <p14:section name="2. Project Management" id="{D2D4DF1A-37B8-4C93-A92E-2A408E591537}">
          <p14:sldIdLst>
            <p14:sldId id="279"/>
            <p14:sldId id="281"/>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284"/>
            <p14:sldId id="406"/>
            <p14:sldId id="408"/>
            <p14:sldId id="407"/>
            <p14:sldId id="409"/>
            <p14:sldId id="411"/>
            <p14:sldId id="412"/>
            <p14:sldId id="413"/>
            <p14:sldId id="414"/>
          </p14:sldIdLst>
        </p14:section>
        <p14:section name="4. Software Design Description" id="{B6A6A059-D9E3-450E-8FFE-1CD0A4FAA887}">
          <p14:sldIdLst>
            <p14:sldId id="285"/>
            <p14:sldId id="286"/>
            <p14:sldId id="373"/>
            <p14:sldId id="374"/>
            <p14:sldId id="375"/>
            <p14:sldId id="376"/>
            <p14:sldId id="377"/>
            <p14:sldId id="378"/>
            <p14:sldId id="379"/>
          </p14:sldIdLst>
        </p14:section>
        <p14:section name="5. Quality Control" id="{737FDB27-0926-4A67-B4C8-319BCA040EF2}">
          <p14:sldIdLst>
            <p14:sldId id="287"/>
            <p14:sldId id="288"/>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xmlns=""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F81BD"/>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1" autoAdjust="0"/>
    <p:restoredTop sz="94484" autoAdjust="0"/>
  </p:normalViewPr>
  <p:slideViewPr>
    <p:cSldViewPr>
      <p:cViewPr varScale="1">
        <p:scale>
          <a:sx n="69" d="100"/>
          <a:sy n="69" d="100"/>
        </p:scale>
        <p:origin x="-46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image" Target="../media/image62.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image" Target="../media/image62.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dirty="0">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11E4C555-C578-40A5-8F56-53864EE29509}"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D9EAF644-80E2-4F73-B9B4-A5529B78D10D}"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FF833D22-5B86-4A59-9FCF-04BAB064CC7A}" type="presOf" srcId="{F94A7244-2AAD-4021-919D-46BAB9FED522}" destId="{19AADC4B-EFAF-4D2E-B95D-91635835371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9E2D011-A027-4394-A7F0-08D0186A2B5B}" type="presOf" srcId="{99C38CF4-F8A2-4E82-A42E-3AEF2BAA79F2}" destId="{934E6141-4F70-4B68-A22D-E86542B81605}"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B43124B5-1437-4080-A855-7938F4F2B077}" type="presOf" srcId="{F3F1C9C1-F74B-496B-B9C4-91CE0FFAA713}" destId="{2D51C8AF-4F0A-4674-AFE4-AE215A50027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7B8E8E91-60FB-451E-B620-DD85C13BF95B}" type="presOf" srcId="{1AFB55F0-F4F3-4395-AEA4-3D560C40EACE}" destId="{C5D01A4D-DF2B-459F-BD5B-2354D831EE16}" srcOrd="0" destOrd="0" presId="urn:microsoft.com/office/officeart/2005/8/layout/chevron2"/>
    <dgm:cxn modelId="{1DBC17D9-D659-48BA-8048-22C11F530506}" type="presOf" srcId="{F7A3187E-6C91-48D7-BF3C-1766D1D7B39E}" destId="{61698469-9035-485C-B794-F7092A6B655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430A5096-2666-415F-A015-384B47BA4C64}" type="presOf" srcId="{C0E84500-7565-4539-85F6-128C179D7A8E}" destId="{A8F5E06D-5887-4E96-ACDE-89712037F67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FC6833BE-C56F-430D-9399-698DD397F84B}"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243E3C6A-9F07-4E4D-B038-B9F05CB81EB4}" type="presOf" srcId="{6DF70C95-CC6E-414C-B660-DC9C2080DAD7}" destId="{F477D823-930F-42E4-BA25-BAD40608120C}" srcOrd="0" destOrd="0" presId="urn:microsoft.com/office/officeart/2005/8/layout/chevron2"/>
    <dgm:cxn modelId="{1881EBF9-460D-49DC-8629-FFEBA8C144D4}" type="presOf" srcId="{69D22E6E-FC14-42E8-8D4D-91FC06328BF3}" destId="{8B74F8D1-E273-4B6D-AFAD-EFBD9A8FE0B6}" srcOrd="0" destOrd="0" presId="urn:microsoft.com/office/officeart/2005/8/layout/chevron2"/>
    <dgm:cxn modelId="{EE6A8A67-BACE-4F5E-BB63-F307363E9F1D}" type="presOf" srcId="{A5F344E0-B890-4010-A915-60BD52F4A739}" destId="{60115B81-DD72-4053-A292-CF8891DA643C}" srcOrd="0" destOrd="0" presId="urn:microsoft.com/office/officeart/2005/8/layout/chevron2"/>
    <dgm:cxn modelId="{80F47F99-9059-4D78-BBCF-BE2D947C4D8D}" type="presOf" srcId="{7E237883-29D8-46E5-86F4-F197F9B61E12}" destId="{8758A221-E4DB-43EA-8BDA-16ECF880DAD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3824861-E5C2-4AE2-8E4B-D0043D1BDD00}" type="presOf" srcId="{99BDBD9B-8AC6-48A5-AB9D-16887C8C9672}" destId="{FD4A532A-E189-418B-954A-F6CAAF8E1791}"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AD590309-2FE9-4FE8-A6F1-1D27DB6CA1CD}" type="presOf" srcId="{13C83078-A9B6-4F5A-B794-722167C16CA6}" destId="{630FEAFF-1828-4594-9A6A-5A1E379E51A1}" srcOrd="0" destOrd="0" presId="urn:microsoft.com/office/officeart/2005/8/layout/hierarchy3"/>
    <dgm:cxn modelId="{9541BD97-4470-47BD-83DB-777810DA73D7}" type="presOf" srcId="{30593993-46E1-486B-B366-06F007E1CAF7}" destId="{CD3202EE-C10D-4E8A-87EC-D16C320EC5E3}"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41F3AF39-746A-4804-8CC4-9DF837AC6DB3}" type="presOf" srcId="{4320AC8D-72CF-4485-A2FD-042AAF875AE7}" destId="{667C44B1-29A5-43B5-94BE-67B54811D099}"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A64FDF5C-DE87-4250-B05E-667F758A7020}" type="presOf" srcId="{5C423294-1590-45C1-B130-671A4F7BF18C}" destId="{F2D59375-A4C8-4E7A-B590-0F1CEC25F4FF}" srcOrd="0" destOrd="0" presId="urn:microsoft.com/office/officeart/2005/8/layout/hierarchy3"/>
    <dgm:cxn modelId="{C087A34A-4E14-41BE-916C-86081931D052}" type="presOf" srcId="{BA78B7FE-FED1-4702-B19E-A28D92303BC6}" destId="{142C6567-5802-4BF0-A6C8-5FED9A252592}"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378AFCD1-724D-45EB-9397-5FAA6AA9EE38}" type="presOf" srcId="{3D49AC33-135E-4B02-A02E-C0FBE8B08A66}" destId="{4D675283-E0C2-4DCA-B6E4-479B8CD3905A}"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CCA1D0B-E3E8-4F26-B331-0F968419B2A5}" type="presOf" srcId="{40EB9388-50C4-4E5D-9540-8C331C4DC0EF}" destId="{F5342885-D991-48BA-875A-DD82CA97184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1819B6FD-771F-482E-B2D6-DABD8CAECF90}" type="presOf" srcId="{7442CCC8-8B7B-4161-BDE9-FCEE524B1FE0}" destId="{FA559AD6-ED15-47E3-BCC6-01C6372E6387}"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30D05F8B-9A0A-45D1-BCBA-1B823882FA77}" type="presOf" srcId="{E9B633E8-FA2C-485E-BF2B-70625AEA9B53}" destId="{0CD7700C-5256-4BB9-9480-701AEA00011D}"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0419E80-3664-4998-B988-9A099C6DF38B}" type="presOf" srcId="{824B29D6-82BE-4EA4-9ED7-D91FC27A92DF}" destId="{85D9272D-B5AF-4DD8-A692-ABBB3A17A6E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426E2CB4-C668-41F0-9404-D2563777C63D}" type="presOf" srcId="{99CCED84-3A1B-4C72-9750-F394E3A8F014}" destId="{C110F877-AC61-4386-86C3-59400E70A537}"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7BE21BB3-8AC5-4485-AD5B-657FB17A767F}" type="presOf" srcId="{67ADABE8-62A4-4C2D-A0BA-254E90191DB7}" destId="{934FBD14-EC84-4B70-919D-1E0F4F1720CE}"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D21-FFA3-40A8-96AD-FD0EA1F9CFE9}">
      <dsp:nvSpPr>
        <dsp:cNvPr id="0" name=""/>
        <dsp:cNvSpPr/>
      </dsp:nvSpPr>
      <dsp:spPr>
        <a:xfrm>
          <a:off x="6823629"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D0E88-C282-49D1-8F56-7086C3A224E8}">
      <dsp:nvSpPr>
        <dsp:cNvPr id="0" name=""/>
        <dsp:cNvSpPr/>
      </dsp:nvSpPr>
      <dsp:spPr>
        <a:xfrm>
          <a:off x="3813717" y="2665413"/>
          <a:ext cx="3055631" cy="277269"/>
        </a:xfrm>
        <a:custGeom>
          <a:avLst/>
          <a:gdLst/>
          <a:ahLst/>
          <a:cxnLst/>
          <a:rect l="0" t="0" r="0" b="0"/>
          <a:pathLst>
            <a:path>
              <a:moveTo>
                <a:pt x="0" y="0"/>
              </a:moveTo>
              <a:lnTo>
                <a:pt x="0" y="163356"/>
              </a:lnTo>
              <a:lnTo>
                <a:pt x="3055631" y="163356"/>
              </a:lnTo>
              <a:lnTo>
                <a:pt x="3055631"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66567"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3813717" y="2665413"/>
          <a:ext cx="1498570" cy="277269"/>
        </a:xfrm>
        <a:custGeom>
          <a:avLst/>
          <a:gdLst/>
          <a:ahLst/>
          <a:cxnLst/>
          <a:rect l="0" t="0" r="0" b="0"/>
          <a:pathLst>
            <a:path>
              <a:moveTo>
                <a:pt x="0" y="0"/>
              </a:moveTo>
              <a:lnTo>
                <a:pt x="0" y="163356"/>
              </a:lnTo>
              <a:lnTo>
                <a:pt x="1498570" y="163356"/>
              </a:lnTo>
              <a:lnTo>
                <a:pt x="149857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CC764-7096-4898-8199-D7BF3F459BBB}">
      <dsp:nvSpPr>
        <dsp:cNvPr id="0" name=""/>
        <dsp:cNvSpPr/>
      </dsp:nvSpPr>
      <dsp:spPr>
        <a:xfrm>
          <a:off x="2159574" y="3430881"/>
          <a:ext cx="1684369" cy="302675"/>
        </a:xfrm>
        <a:custGeom>
          <a:avLst/>
          <a:gdLst/>
          <a:ahLst/>
          <a:cxnLst/>
          <a:rect l="0" t="0" r="0" b="0"/>
          <a:pathLst>
            <a:path>
              <a:moveTo>
                <a:pt x="0" y="0"/>
              </a:moveTo>
              <a:lnTo>
                <a:pt x="0" y="188761"/>
              </a:lnTo>
              <a:lnTo>
                <a:pt x="1684369" y="188761"/>
              </a:lnTo>
              <a:lnTo>
                <a:pt x="1684369"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DE034-FDF7-4756-89EF-660AB9803BF2}">
      <dsp:nvSpPr>
        <dsp:cNvPr id="0" name=""/>
        <dsp:cNvSpPr/>
      </dsp:nvSpPr>
      <dsp:spPr>
        <a:xfrm>
          <a:off x="2159574" y="3430881"/>
          <a:ext cx="584451" cy="302675"/>
        </a:xfrm>
        <a:custGeom>
          <a:avLst/>
          <a:gdLst/>
          <a:ahLst/>
          <a:cxnLst/>
          <a:rect l="0" t="0" r="0" b="0"/>
          <a:pathLst>
            <a:path>
              <a:moveTo>
                <a:pt x="0" y="0"/>
              </a:moveTo>
              <a:lnTo>
                <a:pt x="0" y="188761"/>
              </a:lnTo>
              <a:lnTo>
                <a:pt x="584451" y="188761"/>
              </a:lnTo>
              <a:lnTo>
                <a:pt x="584451"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1631407" y="3430881"/>
          <a:ext cx="528167" cy="302675"/>
        </a:xfrm>
        <a:custGeom>
          <a:avLst/>
          <a:gdLst/>
          <a:ahLst/>
          <a:cxnLst/>
          <a:rect l="0" t="0" r="0" b="0"/>
          <a:pathLst>
            <a:path>
              <a:moveTo>
                <a:pt x="528167" y="0"/>
              </a:moveTo>
              <a:lnTo>
                <a:pt x="528167"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544190" y="3430881"/>
          <a:ext cx="1615384" cy="302675"/>
        </a:xfrm>
        <a:custGeom>
          <a:avLst/>
          <a:gdLst/>
          <a:ahLst/>
          <a:cxnLst/>
          <a:rect l="0" t="0" r="0" b="0"/>
          <a:pathLst>
            <a:path>
              <a:moveTo>
                <a:pt x="1615384" y="0"/>
              </a:moveTo>
              <a:lnTo>
                <a:pt x="1615384"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159574" y="2665413"/>
          <a:ext cx="1654142" cy="277269"/>
        </a:xfrm>
        <a:custGeom>
          <a:avLst/>
          <a:gdLst/>
          <a:ahLst/>
          <a:cxnLst/>
          <a:rect l="0" t="0" r="0" b="0"/>
          <a:pathLst>
            <a:path>
              <a:moveTo>
                <a:pt x="1654142" y="0"/>
              </a:moveTo>
              <a:lnTo>
                <a:pt x="1654142" y="163356"/>
              </a:lnTo>
              <a:lnTo>
                <a:pt x="0" y="163356"/>
              </a:lnTo>
              <a:lnTo>
                <a:pt x="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3767997" y="1949387"/>
          <a:ext cx="91440" cy="227826"/>
        </a:xfrm>
        <a:custGeom>
          <a:avLst/>
          <a:gdLst/>
          <a:ahLst/>
          <a:cxnLst/>
          <a:rect l="0" t="0" r="0" b="0"/>
          <a:pathLst>
            <a:path>
              <a:moveTo>
                <a:pt x="46237" y="0"/>
              </a:moveTo>
              <a:lnTo>
                <a:pt x="46237" y="113913"/>
              </a:lnTo>
              <a:lnTo>
                <a:pt x="45720" y="113913"/>
              </a:lnTo>
              <a:lnTo>
                <a:pt x="45720" y="2278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298074" y="1313498"/>
          <a:ext cx="1032321" cy="635889"/>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Nguyễn</a:t>
          </a:r>
          <a:r>
            <a:rPr lang="en-US" sz="1400" kern="1200" dirty="0">
              <a:ln>
                <a:noFill/>
              </a:ln>
            </a:rPr>
            <a:t> </a:t>
          </a:r>
          <a:r>
            <a:rPr lang="en-US" sz="1400" kern="1200" dirty="0" err="1">
              <a:ln>
                <a:noFill/>
              </a:ln>
            </a:rPr>
            <a:t>Văn</a:t>
          </a:r>
          <a:r>
            <a:rPr lang="en-US" sz="1400" kern="1200" dirty="0">
              <a:ln>
                <a:noFill/>
              </a:ln>
            </a:rPr>
            <a:t> Sang</a:t>
          </a:r>
        </a:p>
      </dsp:txBody>
      <dsp:txXfrm>
        <a:off x="3298074" y="1313498"/>
        <a:ext cx="1032321" cy="635889"/>
      </dsp:txXfrm>
    </dsp:sp>
    <dsp:sp modelId="{8A69615D-F8F8-429C-AFBC-140CD881FA23}">
      <dsp:nvSpPr>
        <dsp:cNvPr id="0" name=""/>
        <dsp:cNvSpPr/>
      </dsp:nvSpPr>
      <dsp:spPr>
        <a:xfrm>
          <a:off x="3610563" y="179734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Instructor</a:t>
          </a:r>
        </a:p>
      </dsp:txBody>
      <dsp:txXfrm>
        <a:off x="3610563" y="1797340"/>
        <a:ext cx="848622" cy="162733"/>
      </dsp:txXfrm>
    </dsp:sp>
    <dsp:sp modelId="{B12BD221-688A-45A4-B05A-AF54B7DBC4B8}">
      <dsp:nvSpPr>
        <dsp:cNvPr id="0" name=""/>
        <dsp:cNvSpPr/>
      </dsp:nvSpPr>
      <dsp:spPr>
        <a:xfrm>
          <a:off x="3316066" y="2177214"/>
          <a:ext cx="995302" cy="4881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3316066" y="2177214"/>
        <a:ext cx="995302" cy="488199"/>
      </dsp:txXfrm>
    </dsp:sp>
    <dsp:sp modelId="{9F25BC85-E77C-409A-89C2-95BA1AD81163}">
      <dsp:nvSpPr>
        <dsp:cNvPr id="0" name=""/>
        <dsp:cNvSpPr/>
      </dsp:nvSpPr>
      <dsp:spPr>
        <a:xfrm>
          <a:off x="3450449" y="2561726"/>
          <a:ext cx="1009385" cy="15313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ln>
                <a:noFill/>
              </a:ln>
            </a:rPr>
            <a:t>Project Manager</a:t>
          </a:r>
        </a:p>
      </dsp:txBody>
      <dsp:txXfrm>
        <a:off x="3450449" y="2561726"/>
        <a:ext cx="1009385" cy="153130"/>
      </dsp:txXfrm>
    </dsp:sp>
    <dsp:sp modelId="{A2568639-C48A-4361-B813-79B3F69CA822}">
      <dsp:nvSpPr>
        <dsp:cNvPr id="0" name=""/>
        <dsp:cNvSpPr/>
      </dsp:nvSpPr>
      <dsp:spPr>
        <a:xfrm>
          <a:off x="1688117" y="2942682"/>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1688117" y="2942682"/>
        <a:ext cx="942914" cy="488199"/>
      </dsp:txXfrm>
    </dsp:sp>
    <dsp:sp modelId="{96F1EF70-9149-4113-91E7-50757FEEF8B5}">
      <dsp:nvSpPr>
        <dsp:cNvPr id="0" name=""/>
        <dsp:cNvSpPr/>
      </dsp:nvSpPr>
      <dsp:spPr>
        <a:xfrm>
          <a:off x="2141702" y="3338174"/>
          <a:ext cx="1017048" cy="20394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Technical Leader</a:t>
          </a:r>
        </a:p>
      </dsp:txBody>
      <dsp:txXfrm>
        <a:off x="2141702" y="3338174"/>
        <a:ext cx="1017048" cy="203941"/>
      </dsp:txXfrm>
    </dsp:sp>
    <dsp:sp modelId="{87D7F144-9ADF-4A79-8594-4606123AF018}">
      <dsp:nvSpPr>
        <dsp:cNvPr id="0" name=""/>
        <dsp:cNvSpPr/>
      </dsp:nvSpPr>
      <dsp:spPr>
        <a:xfrm>
          <a:off x="72732"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Vũ Ngọc Trung</a:t>
          </a:r>
        </a:p>
      </dsp:txBody>
      <dsp:txXfrm>
        <a:off x="72732" y="3733556"/>
        <a:ext cx="942914" cy="488199"/>
      </dsp:txXfrm>
    </dsp:sp>
    <dsp:sp modelId="{E26AEED3-0853-4430-811E-1D27EF8524A8}">
      <dsp:nvSpPr>
        <dsp:cNvPr id="0" name=""/>
        <dsp:cNvSpPr/>
      </dsp:nvSpPr>
      <dsp:spPr>
        <a:xfrm>
          <a:off x="261315"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61315" y="4113267"/>
        <a:ext cx="848622" cy="162733"/>
      </dsp:txXfrm>
    </dsp:sp>
    <dsp:sp modelId="{9A1DE650-0DF0-41B8-87C8-5191FEE70D28}">
      <dsp:nvSpPr>
        <dsp:cNvPr id="0" name=""/>
        <dsp:cNvSpPr/>
      </dsp:nvSpPr>
      <dsp:spPr>
        <a:xfrm>
          <a:off x="1159950"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Nguyễn Minh Huy</a:t>
          </a:r>
        </a:p>
      </dsp:txBody>
      <dsp:txXfrm>
        <a:off x="1159950" y="3733556"/>
        <a:ext cx="942914" cy="488199"/>
      </dsp:txXfrm>
    </dsp:sp>
    <dsp:sp modelId="{48A2BBE2-32D5-475D-8ED1-880F01E8A155}">
      <dsp:nvSpPr>
        <dsp:cNvPr id="0" name=""/>
        <dsp:cNvSpPr/>
      </dsp:nvSpPr>
      <dsp:spPr>
        <a:xfrm>
          <a:off x="1348578"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1348578" y="4113267"/>
        <a:ext cx="848622" cy="162733"/>
      </dsp:txXfrm>
    </dsp:sp>
    <dsp:sp modelId="{BAB3D042-025C-471F-B939-4A4CE41ED409}">
      <dsp:nvSpPr>
        <dsp:cNvPr id="0" name=""/>
        <dsp:cNvSpPr/>
      </dsp:nvSpPr>
      <dsp:spPr>
        <a:xfrm>
          <a:off x="2272569"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Dương</a:t>
          </a:r>
          <a:r>
            <a:rPr lang="en-US" sz="1400" kern="1200" dirty="0">
              <a:ln>
                <a:noFill/>
              </a:ln>
            </a:rPr>
            <a:t> </a:t>
          </a:r>
          <a:r>
            <a:rPr lang="en-US" sz="1400" kern="1200" dirty="0" err="1">
              <a:ln>
                <a:noFill/>
              </a:ln>
            </a:rPr>
            <a:t>Đức</a:t>
          </a:r>
          <a:r>
            <a:rPr lang="en-US" sz="1400" kern="1200" dirty="0">
              <a:ln>
                <a:noFill/>
              </a:ln>
            </a:rPr>
            <a:t> Anh</a:t>
          </a:r>
        </a:p>
      </dsp:txBody>
      <dsp:txXfrm>
        <a:off x="2272569" y="3733556"/>
        <a:ext cx="942914" cy="488199"/>
      </dsp:txXfrm>
    </dsp:sp>
    <dsp:sp modelId="{E1352923-C8CF-421D-B532-5B73793CCE17}">
      <dsp:nvSpPr>
        <dsp:cNvPr id="0" name=""/>
        <dsp:cNvSpPr/>
      </dsp:nvSpPr>
      <dsp:spPr>
        <a:xfrm>
          <a:off x="2423051"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423051" y="4113267"/>
        <a:ext cx="848622" cy="162733"/>
      </dsp:txXfrm>
    </dsp:sp>
    <dsp:sp modelId="{8BC7D37D-B40B-437E-964A-11A66F730EAD}">
      <dsp:nvSpPr>
        <dsp:cNvPr id="0" name=""/>
        <dsp:cNvSpPr/>
      </dsp:nvSpPr>
      <dsp:spPr>
        <a:xfrm>
          <a:off x="3372487"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Cao Thị Phương Mai</a:t>
          </a:r>
        </a:p>
      </dsp:txBody>
      <dsp:txXfrm>
        <a:off x="3372487" y="3733556"/>
        <a:ext cx="942914" cy="488199"/>
      </dsp:txXfrm>
    </dsp:sp>
    <dsp:sp modelId="{5C5E471A-8563-4D42-9D79-7CDB7BABE48E}">
      <dsp:nvSpPr>
        <dsp:cNvPr id="0" name=""/>
        <dsp:cNvSpPr/>
      </dsp:nvSpPr>
      <dsp:spPr>
        <a:xfrm>
          <a:off x="3570838" y="414170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dirty="0">
              <a:ln>
                <a:noFill/>
              </a:ln>
            </a:rPr>
            <a:t>Developer</a:t>
          </a:r>
        </a:p>
      </dsp:txBody>
      <dsp:txXfrm>
        <a:off x="3570838" y="4141700"/>
        <a:ext cx="848622" cy="162733"/>
      </dsp:txXfrm>
    </dsp:sp>
    <dsp:sp modelId="{12BA1CDC-BF41-4EAC-B0E7-297CD7633B48}">
      <dsp:nvSpPr>
        <dsp:cNvPr id="0" name=""/>
        <dsp:cNvSpPr/>
      </dsp:nvSpPr>
      <dsp:spPr>
        <a:xfrm>
          <a:off x="4840830" y="294268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Cao </a:t>
          </a:r>
          <a:r>
            <a:rPr lang="en-US" sz="1400" kern="1200" dirty="0" err="1">
              <a:ln>
                <a:noFill/>
              </a:ln>
            </a:rPr>
            <a:t>Thị</a:t>
          </a:r>
          <a:r>
            <a:rPr lang="en-US" sz="1400" kern="1200" dirty="0">
              <a:ln>
                <a:noFill/>
              </a:ln>
            </a:rPr>
            <a:t> </a:t>
          </a:r>
          <a:r>
            <a:rPr lang="en-US" sz="1400" kern="1200" dirty="0" err="1">
              <a:ln>
                <a:noFill/>
              </a:ln>
            </a:rPr>
            <a:t>Phương</a:t>
          </a:r>
          <a:r>
            <a:rPr lang="en-US" sz="1400" kern="1200" dirty="0">
              <a:ln>
                <a:noFill/>
              </a:ln>
            </a:rPr>
            <a:t> Mai</a:t>
          </a:r>
        </a:p>
      </dsp:txBody>
      <dsp:txXfrm>
        <a:off x="4840830" y="2942682"/>
        <a:ext cx="942914" cy="488199"/>
      </dsp:txXfrm>
    </dsp:sp>
    <dsp:sp modelId="{960D02B2-EEB7-4DA2-87FF-5A2167A464AE}">
      <dsp:nvSpPr>
        <dsp:cNvPr id="0" name=""/>
        <dsp:cNvSpPr/>
      </dsp:nvSpPr>
      <dsp:spPr>
        <a:xfrm>
          <a:off x="5097950" y="3366866"/>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dirty="0">
              <a:ln>
                <a:noFill/>
              </a:ln>
            </a:rPr>
            <a:t>Test Leader/QA</a:t>
          </a:r>
        </a:p>
      </dsp:txBody>
      <dsp:txXfrm>
        <a:off x="5097950" y="3366866"/>
        <a:ext cx="848622" cy="162733"/>
      </dsp:txXfrm>
    </dsp:sp>
    <dsp:sp modelId="{542E98DF-D0F5-45D3-9836-02A12E2DF6B3}">
      <dsp:nvSpPr>
        <dsp:cNvPr id="0" name=""/>
        <dsp:cNvSpPr/>
      </dsp:nvSpPr>
      <dsp:spPr>
        <a:xfrm>
          <a:off x="4840830" y="371295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4840830" y="3712952"/>
        <a:ext cx="942914" cy="488199"/>
      </dsp:txXfrm>
    </dsp:sp>
    <dsp:sp modelId="{37A54D3E-8158-449B-8FD6-ED9E379CFC31}">
      <dsp:nvSpPr>
        <dsp:cNvPr id="0" name=""/>
        <dsp:cNvSpPr/>
      </dsp:nvSpPr>
      <dsp:spPr>
        <a:xfrm>
          <a:off x="5097950"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Tester</a:t>
          </a:r>
        </a:p>
      </dsp:txBody>
      <dsp:txXfrm>
        <a:off x="5097950" y="4092662"/>
        <a:ext cx="848622" cy="162733"/>
      </dsp:txXfrm>
    </dsp:sp>
    <dsp:sp modelId="{51F733E8-E124-4598-BE86-AFEDF7A12F05}">
      <dsp:nvSpPr>
        <dsp:cNvPr id="0" name=""/>
        <dsp:cNvSpPr/>
      </dsp:nvSpPr>
      <dsp:spPr>
        <a:xfrm>
          <a:off x="6397892" y="294268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6397892" y="2942682"/>
        <a:ext cx="942914" cy="488199"/>
      </dsp:txXfrm>
    </dsp:sp>
    <dsp:sp modelId="{FE0350CC-55F9-41F0-A0C0-98F84E435369}">
      <dsp:nvSpPr>
        <dsp:cNvPr id="0" name=""/>
        <dsp:cNvSpPr/>
      </dsp:nvSpPr>
      <dsp:spPr>
        <a:xfrm>
          <a:off x="6586475" y="3322393"/>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 Leader</a:t>
          </a:r>
        </a:p>
      </dsp:txBody>
      <dsp:txXfrm>
        <a:off x="6586475" y="3322393"/>
        <a:ext cx="848622" cy="162733"/>
      </dsp:txXfrm>
    </dsp:sp>
    <dsp:sp modelId="{2CE9F25E-7A0E-4D16-9E3E-37A3F2CBCC41}">
      <dsp:nvSpPr>
        <dsp:cNvPr id="0" name=""/>
        <dsp:cNvSpPr/>
      </dsp:nvSpPr>
      <dsp:spPr>
        <a:xfrm>
          <a:off x="6397892" y="371295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Dương Đức Anh</a:t>
          </a:r>
        </a:p>
      </dsp:txBody>
      <dsp:txXfrm>
        <a:off x="6397892" y="3712952"/>
        <a:ext cx="942914" cy="488199"/>
      </dsp:txXfrm>
    </dsp:sp>
    <dsp:sp modelId="{2CFE6676-2B00-4F59-84C4-0D7F2DF0186B}">
      <dsp:nvSpPr>
        <dsp:cNvPr id="0" name=""/>
        <dsp:cNvSpPr/>
      </dsp:nvSpPr>
      <dsp:spPr>
        <a:xfrm>
          <a:off x="6586475"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Designer</a:t>
          </a:r>
        </a:p>
      </dsp:txBody>
      <dsp:txXfrm>
        <a:off x="6586475" y="4092662"/>
        <a:ext cx="848622" cy="16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Log Bug</a:t>
          </a:r>
          <a:endParaRPr lang="en-US" sz="2500" b="1" kern="1200" dirty="0">
            <a:solidFill>
              <a:srgbClr val="0000CC"/>
            </a:solidFill>
          </a:endParaRPr>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Re-test</a:t>
          </a:r>
          <a:endParaRPr lang="en-US" sz="2500" b="1" kern="1200" dirty="0">
            <a:solidFill>
              <a:srgbClr val="0000CC"/>
            </a:solidFill>
          </a:endParaRPr>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51094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66304"/>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Report</a:t>
          </a:r>
          <a:endParaRPr lang="en-US" sz="2500" b="1" kern="1200" dirty="0">
            <a:solidFill>
              <a:srgbClr val="0000CC"/>
            </a:solidFill>
          </a:endParaRPr>
        </a:p>
      </dsp:txBody>
      <dsp:txXfrm rot="-5400000">
        <a:off x="458172" y="3427660"/>
        <a:ext cx="2873859" cy="383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6567-5802-4BF0-A6C8-5FED9A252592}">
      <dsp:nvSpPr>
        <dsp:cNvPr id="0" name=""/>
        <dsp:cNvSpPr/>
      </dsp:nvSpPr>
      <dsp:spPr>
        <a:xfrm>
          <a:off x="419210" y="1473"/>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5.1 </a:t>
          </a:r>
          <a:r>
            <a:rPr lang="en-US" sz="2000" b="1" kern="1200" dirty="0" smtClean="0">
              <a:solidFill>
                <a:schemeClr val="bg1"/>
              </a:solidFill>
              <a:latin typeface="Times New Roman" panose="02020603050405020304" pitchFamily="18" charset="0"/>
              <a:cs typeface="Times New Roman" panose="02020603050405020304" pitchFamily="18" charset="0"/>
            </a:rPr>
            <a:t>Review</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40094" y="22357"/>
        <a:ext cx="2710140" cy="671253"/>
      </dsp:txXfrm>
    </dsp:sp>
    <dsp:sp modelId="{FA559AD6-ED15-47E3-BCC6-01C6372E6387}">
      <dsp:nvSpPr>
        <dsp:cNvPr id="0" name=""/>
        <dsp:cNvSpPr/>
      </dsp:nvSpPr>
      <dsp:spPr>
        <a:xfrm>
          <a:off x="694401" y="714494"/>
          <a:ext cx="275182" cy="532481"/>
        </a:xfrm>
        <a:custGeom>
          <a:avLst/>
          <a:gdLst/>
          <a:ahLst/>
          <a:cxnLst/>
          <a:rect l="0" t="0" r="0" b="0"/>
          <a:pathLst>
            <a:path>
              <a:moveTo>
                <a:pt x="0" y="0"/>
              </a:moveTo>
              <a:lnTo>
                <a:pt x="0" y="532481"/>
              </a:lnTo>
              <a:lnTo>
                <a:pt x="275182" y="53248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71C67D-3F06-423E-974C-4C182ED11ED3}">
      <dsp:nvSpPr>
        <dsp:cNvPr id="0" name=""/>
        <dsp:cNvSpPr/>
      </dsp:nvSpPr>
      <dsp:spPr>
        <a:xfrm>
          <a:off x="969583" y="89046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5.1.1 Project Plan</a:t>
          </a:r>
          <a:endParaRPr lang="en-US" sz="2400" kern="1200" dirty="0">
            <a:solidFill>
              <a:schemeClr val="tx1"/>
            </a:solidFill>
          </a:endParaRPr>
        </a:p>
      </dsp:txBody>
      <dsp:txXfrm>
        <a:off x="990467" y="911350"/>
        <a:ext cx="2710140" cy="671253"/>
      </dsp:txXfrm>
    </dsp:sp>
    <dsp:sp modelId="{F5342885-D991-48BA-875A-DD82CA97184B}">
      <dsp:nvSpPr>
        <dsp:cNvPr id="0" name=""/>
        <dsp:cNvSpPr/>
      </dsp:nvSpPr>
      <dsp:spPr>
        <a:xfrm>
          <a:off x="694401" y="714494"/>
          <a:ext cx="253660" cy="1421474"/>
        </a:xfrm>
        <a:custGeom>
          <a:avLst/>
          <a:gdLst/>
          <a:ahLst/>
          <a:cxnLst/>
          <a:rect l="0" t="0" r="0" b="0"/>
          <a:pathLst>
            <a:path>
              <a:moveTo>
                <a:pt x="0" y="0"/>
              </a:moveTo>
              <a:lnTo>
                <a:pt x="0" y="1421474"/>
              </a:lnTo>
              <a:lnTo>
                <a:pt x="253660" y="1421474"/>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675283-E0C2-4DCA-B6E4-479B8CD3905A}">
      <dsp:nvSpPr>
        <dsp:cNvPr id="0" name=""/>
        <dsp:cNvSpPr/>
      </dsp:nvSpPr>
      <dsp:spPr>
        <a:xfrm>
          <a:off x="948061" y="1779458"/>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5.1.2 SRS</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68945" y="1800342"/>
        <a:ext cx="2710140" cy="671253"/>
      </dsp:txXfrm>
    </dsp:sp>
    <dsp:sp modelId="{CAD7C084-BA32-4CBE-92ED-84AFD360786B}">
      <dsp:nvSpPr>
        <dsp:cNvPr id="0" name=""/>
        <dsp:cNvSpPr/>
      </dsp:nvSpPr>
      <dsp:spPr>
        <a:xfrm>
          <a:off x="694401" y="714494"/>
          <a:ext cx="314915" cy="2328331"/>
        </a:xfrm>
        <a:custGeom>
          <a:avLst/>
          <a:gdLst/>
          <a:ahLst/>
          <a:cxnLst/>
          <a:rect l="0" t="0" r="0" b="0"/>
          <a:pathLst>
            <a:path>
              <a:moveTo>
                <a:pt x="0" y="0"/>
              </a:moveTo>
              <a:lnTo>
                <a:pt x="0" y="2328331"/>
              </a:lnTo>
              <a:lnTo>
                <a:pt x="314915" y="232833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3202EE-C10D-4E8A-87EC-D16C320EC5E3}">
      <dsp:nvSpPr>
        <dsp:cNvPr id="0" name=""/>
        <dsp:cNvSpPr/>
      </dsp:nvSpPr>
      <dsp:spPr>
        <a:xfrm>
          <a:off x="1009316" y="268631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5.1.3 Design</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1030200" y="2707200"/>
        <a:ext cx="2710140" cy="671253"/>
      </dsp:txXfrm>
    </dsp:sp>
    <dsp:sp modelId="{BB7CF8D3-04FF-4F47-9F08-A276D2C3D985}">
      <dsp:nvSpPr>
        <dsp:cNvPr id="0" name=""/>
        <dsp:cNvSpPr/>
      </dsp:nvSpPr>
      <dsp:spPr>
        <a:xfrm>
          <a:off x="694401" y="714494"/>
          <a:ext cx="275182" cy="3199460"/>
        </a:xfrm>
        <a:custGeom>
          <a:avLst/>
          <a:gdLst/>
          <a:ahLst/>
          <a:cxnLst/>
          <a:rect l="0" t="0" r="0" b="0"/>
          <a:pathLst>
            <a:path>
              <a:moveTo>
                <a:pt x="0" y="0"/>
              </a:moveTo>
              <a:lnTo>
                <a:pt x="0" y="3199460"/>
              </a:lnTo>
              <a:lnTo>
                <a:pt x="275182" y="3199460"/>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F3BA42-519D-40FA-9A1F-2291CC9DDA13}">
      <dsp:nvSpPr>
        <dsp:cNvPr id="0" name=""/>
        <dsp:cNvSpPr/>
      </dsp:nvSpPr>
      <dsp:spPr>
        <a:xfrm>
          <a:off x="969583" y="3557444"/>
          <a:ext cx="2843841"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Times New Roman" panose="02020603050405020304" pitchFamily="18" charset="0"/>
              <a:cs typeface="Times New Roman" panose="02020603050405020304" pitchFamily="18" charset="0"/>
            </a:rPr>
            <a:t>5.1.4 Code</a:t>
          </a:r>
          <a:endParaRPr lang="en-US" sz="2400" b="0" kern="1200" dirty="0">
            <a:solidFill>
              <a:schemeClr val="tx1"/>
            </a:solidFill>
            <a:latin typeface="Times New Roman" panose="02020603050405020304" pitchFamily="18" charset="0"/>
            <a:cs typeface="Times New Roman" panose="02020603050405020304" pitchFamily="18" charset="0"/>
          </a:endParaRPr>
        </a:p>
      </dsp:txBody>
      <dsp:txXfrm>
        <a:off x="990467" y="3578328"/>
        <a:ext cx="2802073" cy="671253"/>
      </dsp:txXfrm>
    </dsp:sp>
    <dsp:sp modelId="{0CD7700C-5256-4BB9-9480-701AEA00011D}">
      <dsp:nvSpPr>
        <dsp:cNvPr id="0" name=""/>
        <dsp:cNvSpPr/>
      </dsp:nvSpPr>
      <dsp:spPr>
        <a:xfrm>
          <a:off x="694401" y="714494"/>
          <a:ext cx="275182" cy="4088452"/>
        </a:xfrm>
        <a:custGeom>
          <a:avLst/>
          <a:gdLst/>
          <a:ahLst/>
          <a:cxnLst/>
          <a:rect l="0" t="0" r="0" b="0"/>
          <a:pathLst>
            <a:path>
              <a:moveTo>
                <a:pt x="0" y="0"/>
              </a:moveTo>
              <a:lnTo>
                <a:pt x="0" y="4088452"/>
              </a:lnTo>
              <a:lnTo>
                <a:pt x="275182" y="408845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2D59375-A4C8-4E7A-B590-0F1CEC25F4FF}">
      <dsp:nvSpPr>
        <dsp:cNvPr id="0" name=""/>
        <dsp:cNvSpPr/>
      </dsp:nvSpPr>
      <dsp:spPr>
        <a:xfrm>
          <a:off x="969583" y="4446437"/>
          <a:ext cx="2874080"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latin typeface="Times New Roman" panose="02020603050405020304" pitchFamily="18" charset="0"/>
              <a:cs typeface="Times New Roman" panose="02020603050405020304" pitchFamily="18" charset="0"/>
            </a:rPr>
            <a:t>5.1.5 Test Document</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990467" y="4467321"/>
        <a:ext cx="2832312" cy="671253"/>
      </dsp:txXfrm>
    </dsp:sp>
    <dsp:sp modelId="{667C44B1-29A5-43B5-94BE-67B54811D099}">
      <dsp:nvSpPr>
        <dsp:cNvPr id="0" name=""/>
        <dsp:cNvSpPr/>
      </dsp:nvSpPr>
      <dsp:spPr>
        <a:xfrm>
          <a:off x="4595486" y="27686"/>
          <a:ext cx="2751908" cy="713021"/>
        </a:xfrm>
        <a:prstGeom prst="roundRect">
          <a:avLst>
            <a:gd name="adj" fmla="val 10000"/>
          </a:avLst>
        </a:prstGeom>
        <a:solidFill>
          <a:schemeClr val="accent1"/>
        </a:solidFill>
        <a:ln w="25400" cap="flat" cmpd="sng" algn="ctr">
          <a:solidFill>
            <a:schemeClr val="accent1">
              <a:shade val="50000"/>
            </a:schemeClr>
          </a:solidFill>
          <a:prstDash val="solid"/>
        </a:ln>
        <a:effectLst/>
        <a:scene3d>
          <a:camera prst="orthographicFront">
            <a:rot lat="0" lon="0" rev="0"/>
          </a:camera>
          <a:lightRig rig="contrasting" dir="t">
            <a:rot lat="0" lon="0" rev="1200000"/>
          </a:lightRig>
        </a:scene3d>
        <a:sp3d/>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chemeClr val="bg1"/>
              </a:solidFill>
              <a:latin typeface="Times New Roman" panose="02020603050405020304" pitchFamily="18" charset="0"/>
              <a:cs typeface="Times New Roman" panose="02020603050405020304" pitchFamily="18" charset="0"/>
            </a:rPr>
            <a:t>5.2 Testing</a:t>
          </a:r>
          <a:endParaRPr lang="en-US" sz="2000" b="1" kern="1200" dirty="0">
            <a:solidFill>
              <a:schemeClr val="bg1"/>
            </a:solidFill>
            <a:latin typeface="Times New Roman" panose="02020603050405020304" pitchFamily="18" charset="0"/>
            <a:cs typeface="Times New Roman" panose="02020603050405020304" pitchFamily="18" charset="0"/>
          </a:endParaRPr>
        </a:p>
      </dsp:txBody>
      <dsp:txXfrm>
        <a:off x="4616370" y="48570"/>
        <a:ext cx="2710140" cy="671253"/>
      </dsp:txXfrm>
    </dsp:sp>
    <dsp:sp modelId="{934FBD14-EC84-4B70-919D-1E0F4F1720CE}">
      <dsp:nvSpPr>
        <dsp:cNvPr id="0" name=""/>
        <dsp:cNvSpPr/>
      </dsp:nvSpPr>
      <dsp:spPr>
        <a:xfrm>
          <a:off x="4870677" y="740707"/>
          <a:ext cx="173656" cy="583985"/>
        </a:xfrm>
        <a:custGeom>
          <a:avLst/>
          <a:gdLst/>
          <a:ahLst/>
          <a:cxnLst/>
          <a:rect l="0" t="0" r="0" b="0"/>
          <a:pathLst>
            <a:path>
              <a:moveTo>
                <a:pt x="0" y="0"/>
              </a:moveTo>
              <a:lnTo>
                <a:pt x="0" y="583985"/>
              </a:lnTo>
              <a:lnTo>
                <a:pt x="173656" y="5839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0FEAFF-1828-4594-9A6A-5A1E379E51A1}">
      <dsp:nvSpPr>
        <dsp:cNvPr id="0" name=""/>
        <dsp:cNvSpPr/>
      </dsp:nvSpPr>
      <dsp:spPr>
        <a:xfrm>
          <a:off x="5044334" y="968182"/>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5.2.1</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Process</a:t>
          </a:r>
          <a:endParaRPr lang="en-US" sz="2400" kern="1200" dirty="0">
            <a:solidFill>
              <a:schemeClr val="tx1"/>
            </a:solidFill>
          </a:endParaRPr>
        </a:p>
      </dsp:txBody>
      <dsp:txXfrm>
        <a:off x="5065218" y="989066"/>
        <a:ext cx="2710140" cy="671253"/>
      </dsp:txXfrm>
    </dsp:sp>
    <dsp:sp modelId="{C110F877-AC61-4386-86C3-59400E70A537}">
      <dsp:nvSpPr>
        <dsp:cNvPr id="0" name=""/>
        <dsp:cNvSpPr/>
      </dsp:nvSpPr>
      <dsp:spPr>
        <a:xfrm>
          <a:off x="4870677" y="740707"/>
          <a:ext cx="183466" cy="1420559"/>
        </a:xfrm>
        <a:custGeom>
          <a:avLst/>
          <a:gdLst/>
          <a:ahLst/>
          <a:cxnLst/>
          <a:rect l="0" t="0" r="0" b="0"/>
          <a:pathLst>
            <a:path>
              <a:moveTo>
                <a:pt x="0" y="0"/>
              </a:moveTo>
              <a:lnTo>
                <a:pt x="0" y="1420559"/>
              </a:lnTo>
              <a:lnTo>
                <a:pt x="183466" y="142055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9272D-B5AF-4DD8-A692-ABBB3A17A6E3}">
      <dsp:nvSpPr>
        <dsp:cNvPr id="0" name=""/>
        <dsp:cNvSpPr/>
      </dsp:nvSpPr>
      <dsp:spPr>
        <a:xfrm>
          <a:off x="5054143" y="1804756"/>
          <a:ext cx="2751908" cy="713021"/>
        </a:xfrm>
        <a:prstGeom prst="roundRect">
          <a:avLst>
            <a:gd name="adj" fmla="val 10000"/>
          </a:avLst>
        </a:prstGeom>
        <a:solidFill>
          <a:schemeClr val="accent1">
            <a:lumMod val="60000"/>
            <a:lumOff val="40000"/>
          </a:schemeClr>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dsp:spPr>
      <dsp:style>
        <a:lnRef idx="1">
          <a:schemeClr val="accent1"/>
        </a:lnRef>
        <a:fillRef idx="2">
          <a:schemeClr val="accent1"/>
        </a:fillRef>
        <a:effectRef idx="1">
          <a:schemeClr val="accent1"/>
        </a:effectRef>
        <a:fontRef idx="minor">
          <a:schemeClr val="dk1"/>
        </a:fontRef>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en-US" altLang="ja-JP" sz="2400" kern="1200" dirty="0" smtClean="0">
              <a:solidFill>
                <a:schemeClr val="tx1"/>
              </a:solidFill>
              <a:latin typeface="Times New Roman" pitchFamily="18" charset="0"/>
              <a:cs typeface="Times New Roman" pitchFamily="18" charset="0"/>
            </a:rPr>
            <a:t>5.2.2</a:t>
          </a:r>
          <a:r>
            <a:rPr lang="en-US" sz="2400" kern="1200" dirty="0" smtClean="0">
              <a:solidFill>
                <a:schemeClr val="tx1"/>
              </a:solidFill>
              <a:latin typeface="Times New Roman" pitchFamily="18" charset="0"/>
              <a:cs typeface="Times New Roman" pitchFamily="18" charset="0"/>
            </a:rPr>
            <a:t>Test</a:t>
          </a:r>
          <a:r>
            <a:rPr lang="en-US" sz="2400" kern="1200" dirty="0" smtClean="0">
              <a:solidFill>
                <a:schemeClr val="tx1"/>
              </a:solidFill>
            </a:rPr>
            <a:t> Report</a:t>
          </a:r>
          <a:endParaRPr lang="en-US" sz="2400" kern="1200" dirty="0">
            <a:solidFill>
              <a:schemeClr val="tx1"/>
            </a:solidFill>
          </a:endParaRPr>
        </a:p>
      </dsp:txBody>
      <dsp:txXfrm>
        <a:off x="5075027" y="1825640"/>
        <a:ext cx="2710140" cy="671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88162-800B-409D-A67E-ABEE216EADAD}">
      <dsp:nvSpPr>
        <dsp:cNvPr id="0" name=""/>
        <dsp:cNvSpPr/>
      </dsp:nvSpPr>
      <dsp:spPr>
        <a:xfrm>
          <a:off x="2165449" y="606"/>
          <a:ext cx="1765101" cy="1765101"/>
        </a:xfrm>
        <a:prstGeom prst="ellipse">
          <a:avLst/>
        </a:prstGeom>
        <a:blipFill rotWithShape="0">
          <a:blip xmlns:r="http://schemas.openxmlformats.org/officeDocument/2006/relationships" r:embed="rId1"/>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23942" y="259099"/>
        <a:ext cx="1248115" cy="1248115"/>
      </dsp:txXfrm>
    </dsp:sp>
    <dsp:sp modelId="{5EE14139-9A35-48E5-8AFC-28112ECA7C72}">
      <dsp:nvSpPr>
        <dsp:cNvPr id="0" name=""/>
        <dsp:cNvSpPr/>
      </dsp:nvSpPr>
      <dsp:spPr>
        <a:xfrm rot="3600000">
          <a:off x="3469294" y="1722603"/>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504594" y="1780606"/>
        <a:ext cx="329462" cy="357433"/>
      </dsp:txXfrm>
    </dsp:sp>
    <dsp:sp modelId="{5F2EA342-3C72-4CB8-AB39-0195A2F8DD03}">
      <dsp:nvSpPr>
        <dsp:cNvPr id="0" name=""/>
        <dsp:cNvSpPr/>
      </dsp:nvSpPr>
      <dsp:spPr>
        <a:xfrm>
          <a:off x="3492018" y="2298292"/>
          <a:ext cx="1765101" cy="1765101"/>
        </a:xfrm>
        <a:prstGeom prst="ellipse">
          <a:avLst/>
        </a:prstGeom>
        <a:blipFill rotWithShape="0">
          <a:blip xmlns:r="http://schemas.openxmlformats.org/officeDocument/2006/relationships" r:embed="rId2"/>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3750511" y="2556785"/>
        <a:ext cx="1248115" cy="1248115"/>
      </dsp:txXfrm>
    </dsp:sp>
    <dsp:sp modelId="{6491EF7A-75E0-4756-95A1-A82F0EB2CB8C}">
      <dsp:nvSpPr>
        <dsp:cNvPr id="0" name=""/>
        <dsp:cNvSpPr/>
      </dsp:nvSpPr>
      <dsp:spPr>
        <a:xfrm rot="10800000">
          <a:off x="2825990" y="2882982"/>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rot="10800000">
        <a:off x="2967188" y="3002126"/>
        <a:ext cx="329462" cy="357433"/>
      </dsp:txXfrm>
    </dsp:sp>
    <dsp:sp modelId="{D29886BA-94D0-4A8D-BE92-99F8BF9DFD34}">
      <dsp:nvSpPr>
        <dsp:cNvPr id="0" name=""/>
        <dsp:cNvSpPr/>
      </dsp:nvSpPr>
      <dsp:spPr>
        <a:xfrm>
          <a:off x="838879" y="2298292"/>
          <a:ext cx="1765101" cy="1765101"/>
        </a:xfrm>
        <a:prstGeom prst="ellipse">
          <a:avLst/>
        </a:prstGeom>
        <a:blipFill rotWithShape="0">
          <a:blip xmlns:r="http://schemas.openxmlformats.org/officeDocument/2006/relationships" r:embed="rId3"/>
          <a:stretch>
            <a:fillRect/>
          </a:stretch>
        </a:blipFill>
        <a:ln w="25400" cap="flat" cmpd="sng" algn="ctr">
          <a:solidFill>
            <a:srgbClr val="0288D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097372" y="2556785"/>
        <a:ext cx="1248115" cy="1248115"/>
      </dsp:txXfrm>
    </dsp:sp>
    <dsp:sp modelId="{A77E3C3E-C5D4-4CC7-8908-29E660FA279D}">
      <dsp:nvSpPr>
        <dsp:cNvPr id="0" name=""/>
        <dsp:cNvSpPr/>
      </dsp:nvSpPr>
      <dsp:spPr>
        <a:xfrm rot="18000000">
          <a:off x="2142724" y="1745675"/>
          <a:ext cx="470660" cy="5957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178024" y="1925960"/>
        <a:ext cx="329462" cy="357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Plan</a:t>
          </a:r>
          <a:endParaRPr lang="en-US" sz="2500" b="1" kern="1200" dirty="0">
            <a:solidFill>
              <a:srgbClr val="0000CC"/>
            </a:solidFill>
          </a:endParaRPr>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Create Test Case</a:t>
          </a:r>
          <a:endParaRPr lang="en-US" sz="2500" b="1" kern="1200" dirty="0">
            <a:solidFill>
              <a:srgbClr val="0000CC"/>
            </a:solidFill>
          </a:endParaRPr>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Review Test Case</a:t>
          </a:r>
          <a:endParaRPr lang="en-US" sz="2500" b="1" kern="1200" dirty="0">
            <a:solidFill>
              <a:srgbClr val="0000CC"/>
            </a:solidFill>
          </a:endParaRPr>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Execute Test</a:t>
          </a:r>
          <a:endParaRPr lang="en-US" sz="2500" kern="1200" dirty="0"/>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A532A-E189-418B-954A-F6CAAF8E1791}">
      <dsp:nvSpPr>
        <dsp:cNvPr id="0" name=""/>
        <dsp:cNvSpPr/>
      </dsp:nvSpPr>
      <dsp:spPr>
        <a:xfrm rot="5400000">
          <a:off x="-98179" y="100757"/>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1</a:t>
          </a:r>
          <a:endParaRPr lang="en-US" sz="2000" b="1" kern="1200" dirty="0"/>
        </a:p>
      </dsp:txBody>
      <dsp:txXfrm rot="-5400000">
        <a:off x="2" y="231663"/>
        <a:ext cx="458171" cy="196360"/>
      </dsp:txXfrm>
    </dsp:sp>
    <dsp:sp modelId="{49552F2D-29E2-490E-A96D-3705F94300C8}">
      <dsp:nvSpPr>
        <dsp:cNvPr id="0" name=""/>
        <dsp:cNvSpPr/>
      </dsp:nvSpPr>
      <dsp:spPr>
        <a:xfrm rot="5400000">
          <a:off x="1692651" y="-1231901"/>
          <a:ext cx="425669"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Plan</a:t>
          </a:r>
          <a:endParaRPr lang="en-US" sz="2500" kern="1200" dirty="0"/>
        </a:p>
      </dsp:txBody>
      <dsp:txXfrm rot="-5400000">
        <a:off x="458172" y="23357"/>
        <a:ext cx="2873849" cy="384111"/>
      </dsp:txXfrm>
    </dsp:sp>
    <dsp:sp modelId="{DFBB8974-7007-4C1E-B792-EA7B8AED14FD}">
      <dsp:nvSpPr>
        <dsp:cNvPr id="0" name=""/>
        <dsp:cNvSpPr/>
      </dsp:nvSpPr>
      <dsp:spPr>
        <a:xfrm rot="5400000">
          <a:off x="-98179" y="668143"/>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2</a:t>
          </a:r>
          <a:endParaRPr lang="en-US" sz="2000" b="1" kern="1200" dirty="0">
            <a:solidFill>
              <a:schemeClr val="bg1"/>
            </a:solidFill>
          </a:endParaRPr>
        </a:p>
      </dsp:txBody>
      <dsp:txXfrm rot="-5400000">
        <a:off x="2" y="799049"/>
        <a:ext cx="458171" cy="196360"/>
      </dsp:txXfrm>
    </dsp:sp>
    <dsp:sp modelId="{60115B81-DD72-4053-A292-CF8891DA643C}">
      <dsp:nvSpPr>
        <dsp:cNvPr id="0" name=""/>
        <dsp:cNvSpPr/>
      </dsp:nvSpPr>
      <dsp:spPr>
        <a:xfrm rot="5400000">
          <a:off x="1692763" y="-664627"/>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Case</a:t>
          </a:r>
          <a:endParaRPr lang="en-US" sz="2500" kern="1200" dirty="0"/>
        </a:p>
      </dsp:txBody>
      <dsp:txXfrm rot="-5400000">
        <a:off x="458172" y="590733"/>
        <a:ext cx="2873859" cy="383907"/>
      </dsp:txXfrm>
    </dsp:sp>
    <dsp:sp modelId="{2D51C8AF-4F0A-4674-AFE4-AE215A500271}">
      <dsp:nvSpPr>
        <dsp:cNvPr id="0" name=""/>
        <dsp:cNvSpPr/>
      </dsp:nvSpPr>
      <dsp:spPr>
        <a:xfrm rot="5400000">
          <a:off x="-98179" y="1235528"/>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3</a:t>
          </a:r>
          <a:endParaRPr lang="en-US" sz="2000" b="1" kern="1200" dirty="0"/>
        </a:p>
      </dsp:txBody>
      <dsp:txXfrm rot="-5400000">
        <a:off x="2" y="1366434"/>
        <a:ext cx="458171" cy="196360"/>
      </dsp:txXfrm>
    </dsp:sp>
    <dsp:sp modelId="{A8F5E06D-5887-4E96-ACDE-89712037F67B}">
      <dsp:nvSpPr>
        <dsp:cNvPr id="0" name=""/>
        <dsp:cNvSpPr/>
      </dsp:nvSpPr>
      <dsp:spPr>
        <a:xfrm rot="5400000">
          <a:off x="1692763" y="-97242"/>
          <a:ext cx="425445" cy="2894628"/>
        </a:xfrm>
        <a:prstGeom prst="round2SameRect">
          <a:avLst/>
        </a:prstGeom>
        <a:solidFill>
          <a:schemeClr val="lt1">
            <a:alpha val="90000"/>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Review Test Case</a:t>
          </a:r>
          <a:endParaRPr lang="en-US" sz="2500" kern="1200" dirty="0"/>
        </a:p>
      </dsp:txBody>
      <dsp:txXfrm rot="-5400000">
        <a:off x="458172" y="1158118"/>
        <a:ext cx="2873859" cy="383907"/>
      </dsp:txXfrm>
    </dsp:sp>
    <dsp:sp modelId="{B22E6E98-59B7-4C95-89E2-E6796C3F88A0}">
      <dsp:nvSpPr>
        <dsp:cNvPr id="0" name=""/>
        <dsp:cNvSpPr/>
      </dsp:nvSpPr>
      <dsp:spPr>
        <a:xfrm rot="5400000">
          <a:off x="-98179" y="180291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rPr>
            <a:t>4</a:t>
          </a:r>
          <a:endParaRPr lang="en-US" sz="2000" b="1" kern="1200" dirty="0">
            <a:solidFill>
              <a:schemeClr val="bg1"/>
            </a:solidFill>
          </a:endParaRPr>
        </a:p>
      </dsp:txBody>
      <dsp:txXfrm rot="-5400000">
        <a:off x="2" y="1933820"/>
        <a:ext cx="458171" cy="196360"/>
      </dsp:txXfrm>
    </dsp:sp>
    <dsp:sp modelId="{C5D01A4D-DF2B-459F-BD5B-2354D831EE16}">
      <dsp:nvSpPr>
        <dsp:cNvPr id="0" name=""/>
        <dsp:cNvSpPr/>
      </dsp:nvSpPr>
      <dsp:spPr>
        <a:xfrm rot="5400000">
          <a:off x="1692763" y="470142"/>
          <a:ext cx="425445" cy="289462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b="1" kern="1200" dirty="0" smtClean="0">
              <a:solidFill>
                <a:srgbClr val="0000CC"/>
              </a:solidFill>
            </a:rPr>
            <a:t>Execute Test</a:t>
          </a:r>
          <a:endParaRPr lang="en-US" sz="2500" b="1" kern="1200" dirty="0">
            <a:solidFill>
              <a:srgbClr val="0000CC"/>
            </a:solidFill>
          </a:endParaRPr>
        </a:p>
      </dsp:txBody>
      <dsp:txXfrm rot="-5400000">
        <a:off x="458172" y="1725503"/>
        <a:ext cx="2873859" cy="383907"/>
      </dsp:txXfrm>
    </dsp:sp>
    <dsp:sp modelId="{61698469-9035-485C-B794-F7092A6B6558}">
      <dsp:nvSpPr>
        <dsp:cNvPr id="0" name=""/>
        <dsp:cNvSpPr/>
      </dsp:nvSpPr>
      <dsp:spPr>
        <a:xfrm rot="5400000">
          <a:off x="-98179" y="2370299"/>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5</a:t>
          </a:r>
          <a:endParaRPr lang="en-US" sz="2000" b="1" kern="1200" dirty="0"/>
        </a:p>
      </dsp:txBody>
      <dsp:txXfrm rot="-5400000">
        <a:off x="2" y="2501205"/>
        <a:ext cx="458171" cy="196360"/>
      </dsp:txXfrm>
    </dsp:sp>
    <dsp:sp modelId="{19AADC4B-EFAF-4D2E-B95D-916358353718}">
      <dsp:nvSpPr>
        <dsp:cNvPr id="0" name=""/>
        <dsp:cNvSpPr/>
      </dsp:nvSpPr>
      <dsp:spPr>
        <a:xfrm rot="5400000">
          <a:off x="1692763" y="1037528"/>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Log Bug</a:t>
          </a:r>
          <a:endParaRPr lang="en-US" sz="2500" kern="1200" dirty="0"/>
        </a:p>
      </dsp:txBody>
      <dsp:txXfrm rot="-5400000">
        <a:off x="458172" y="2292889"/>
        <a:ext cx="2873859" cy="383907"/>
      </dsp:txXfrm>
    </dsp:sp>
    <dsp:sp modelId="{D01DA817-AEB0-440B-80EF-6AA64165322B}">
      <dsp:nvSpPr>
        <dsp:cNvPr id="0" name=""/>
        <dsp:cNvSpPr/>
      </dsp:nvSpPr>
      <dsp:spPr>
        <a:xfrm rot="5400000">
          <a:off x="-98179" y="2937684"/>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6</a:t>
          </a:r>
          <a:endParaRPr lang="en-US" sz="2000" b="1" kern="1200" dirty="0"/>
        </a:p>
      </dsp:txBody>
      <dsp:txXfrm rot="-5400000">
        <a:off x="2" y="3068590"/>
        <a:ext cx="458171" cy="196360"/>
      </dsp:txXfrm>
    </dsp:sp>
    <dsp:sp modelId="{8758A221-E4DB-43EA-8BDA-16ECF880DAD0}">
      <dsp:nvSpPr>
        <dsp:cNvPr id="0" name=""/>
        <dsp:cNvSpPr/>
      </dsp:nvSpPr>
      <dsp:spPr>
        <a:xfrm rot="5400000">
          <a:off x="1692763" y="1604913"/>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Re-test</a:t>
          </a:r>
          <a:endParaRPr lang="en-US" sz="2500" kern="1200" dirty="0"/>
        </a:p>
      </dsp:txBody>
      <dsp:txXfrm rot="-5400000">
        <a:off x="458172" y="2860274"/>
        <a:ext cx="2873859" cy="383907"/>
      </dsp:txXfrm>
    </dsp:sp>
    <dsp:sp modelId="{8B74F8D1-E273-4B6D-AFAD-EFBD9A8FE0B6}">
      <dsp:nvSpPr>
        <dsp:cNvPr id="0" name=""/>
        <dsp:cNvSpPr/>
      </dsp:nvSpPr>
      <dsp:spPr>
        <a:xfrm rot="5400000">
          <a:off x="-98179" y="3505070"/>
          <a:ext cx="654531" cy="45817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7</a:t>
          </a:r>
          <a:endParaRPr lang="en-US" sz="2000" b="1" kern="1200" dirty="0"/>
        </a:p>
      </dsp:txBody>
      <dsp:txXfrm rot="-5400000">
        <a:off x="2" y="3635976"/>
        <a:ext cx="458171" cy="196360"/>
      </dsp:txXfrm>
    </dsp:sp>
    <dsp:sp modelId="{934E6141-4F70-4B68-A22D-E86542B81605}">
      <dsp:nvSpPr>
        <dsp:cNvPr id="0" name=""/>
        <dsp:cNvSpPr/>
      </dsp:nvSpPr>
      <dsp:spPr>
        <a:xfrm rot="5400000">
          <a:off x="1692763" y="2172299"/>
          <a:ext cx="425445" cy="289462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Create Test Report</a:t>
          </a:r>
          <a:endParaRPr lang="en-US" sz="2500" kern="1200" dirty="0"/>
        </a:p>
      </dsp:txBody>
      <dsp:txXfrm rot="-5400000">
        <a:off x="458172" y="3427660"/>
        <a:ext cx="2873859" cy="3839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21/12/2015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D1255428-8C03-481E-9C54-5C1ADAE57816}" type="datetime1">
              <a:rPr lang="en-US" smtClean="0"/>
              <a:t>21/12/2015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18F08-0073-4960-90DB-7931D434CB74}" type="datetime1">
              <a:rPr lang="en-US" smtClean="0"/>
              <a:t>21/12/2015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B94CC-6474-4800-BE45-222EF6976AD1}" type="datetime1">
              <a:rPr lang="en-US" smtClean="0"/>
              <a:t>21/12/2015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3EF65-B4C2-4F4D-B094-1DFB0471224C}" type="datetime1">
              <a:rPr lang="en-US" smtClean="0"/>
              <a:t>21/12/2015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94EAB-8AA7-4061-96EE-76E2E3B00F45}" type="datetime1">
              <a:rPr lang="en-US" smtClean="0"/>
              <a:t>21/12/2015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342F4-FA03-4AD0-92E3-1095DCB399A8}" type="datetime1">
              <a:rPr lang="en-US" smtClean="0"/>
              <a:t>21/12/2015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58905-F857-4AAB-84D6-BB3A4348CDFA}" type="datetime1">
              <a:rPr lang="en-US" smtClean="0"/>
              <a:t>21/12/2015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B8A57-1B6D-45F7-8335-2B54414D12CE}" type="datetime1">
              <a:rPr lang="en-US" smtClean="0"/>
              <a:t>21/12/2015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CBD9D-6643-4FC7-A7EB-95D40CADE86A}" type="datetime1">
              <a:rPr lang="en-US" smtClean="0"/>
              <a:t>21/12/2015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B24D1-6625-43F6-B8FC-1ABEB013F851}" type="datetime1">
              <a:rPr lang="en-US" smtClean="0"/>
              <a:t>21/12/2015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DDBD5-04F5-470B-A5B4-7F4DD0105546}" type="datetime1">
              <a:rPr lang="en-US" smtClean="0"/>
              <a:t>21/12/2015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5D033-EDA4-4AFF-B0BC-2E36CF455957}" type="datetime1">
              <a:rPr lang="en-US" smtClean="0"/>
              <a:t>21/12/2015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omicola.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png"/><Relationship Id="rId12"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g"/><Relationship Id="rId10" Type="http://schemas.openxmlformats.org/officeDocument/2006/relationships/image" Target="../media/image26.png"/><Relationship Id="rId4" Type="http://schemas.openxmlformats.org/officeDocument/2006/relationships/image" Target="../media/image20.jpg"/><Relationship Id="rId9"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5.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5.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50.jpg"/><Relationship Id="rId4" Type="http://schemas.openxmlformats.org/officeDocument/2006/relationships/image" Target="../media/image49.jpe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6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5.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en-US" altLang="ja-JP" sz="2800" dirty="0" smtClean="0">
                <a:solidFill>
                  <a:srgbClr val="0070C0"/>
                </a:solidFill>
                <a:latin typeface="+mj-lt"/>
                <a:ea typeface="Tahoma" panose="020B0604030504040204" pitchFamily="34" charset="0"/>
                <a:cs typeface="Times New Roman" panose="02020603050405020304" pitchFamily="18" charset="0"/>
              </a:rPr>
              <a:t>1.2 </a:t>
            </a:r>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spTree>
    <p:extLst>
      <p:ext uri="{BB962C8B-B14F-4D97-AF65-F5344CB8AC3E}">
        <p14:creationId xmlns:p14="http://schemas.microsoft.com/office/powerpoint/2010/main" val="755030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 </a:t>
            </a:r>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1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nvPr>
        </p:nvGraphicFramePr>
        <p:xfrm>
          <a:off x="914400" y="1576325"/>
          <a:ext cx="8077200" cy="4633565"/>
        </p:xfrm>
        <a:graphic>
          <a:graphicData uri="http://schemas.openxmlformats.org/drawingml/2006/table">
            <a:tbl>
              <a:tblPr firstRow="1" bandRow="1">
                <a:tableStyleId>{69CF1AB2-1976-4502-BF36-3FF5EA218861}</a:tableStyleId>
              </a:tblPr>
              <a:tblGrid>
                <a:gridCol w="1776968"/>
                <a:gridCol w="6300232"/>
              </a:tblGrid>
              <a:tr h="1525099">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17042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#2</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32201">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#4</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txBody>
                  <a:tcPr>
                    <a:solidFill>
                      <a:schemeClr val="bg1">
                        <a:lumMod val="95000"/>
                      </a:schemeClr>
                    </a:solidFill>
                  </a:tcPr>
                </a:tc>
              </a:tr>
              <a:tr h="815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305490"/>
            <a:ext cx="7742252"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Project Life Cycle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par>
                          <p:cTn id="138" fill="hold">
                            <p:stCondLst>
                              <p:cond delay="2000"/>
                            </p:stCondLst>
                            <p:childTnLst>
                              <p:par>
                                <p:cTn id="139" presetID="42" presetClass="entr" presetSubtype="0" fill="hold" grpId="0" nodeType="afterEffect">
                                  <p:stCondLst>
                                    <p:cond delay="0"/>
                                  </p:stCondLst>
                                  <p:childTnLst>
                                    <p:set>
                                      <p:cBhvr>
                                        <p:cTn id="140"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1" dur="500"/>
                                        <p:tgtEl>
                                          <p:spTgt spid="4">
                                            <p:graphicEl>
                                              <a:dgm id="{E26AEED3-0853-4430-811E-1D27EF8524A8}"/>
                                            </p:graphicEl>
                                          </p:spTgt>
                                        </p:tgtEl>
                                      </p:cBhvr>
                                    </p:animEffect>
                                    <p:anim calcmode="lin" valueType="num">
                                      <p:cBhvr>
                                        <p:cTn id="142"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6" dur="500"/>
                                        <p:tgtEl>
                                          <p:spTgt spid="4">
                                            <p:graphicEl>
                                              <a:dgm id="{48A2BBE2-32D5-475D-8ED1-880F01E8A155}"/>
                                            </p:graphicEl>
                                          </p:spTgt>
                                        </p:tgtEl>
                                      </p:cBhvr>
                                    </p:animEffect>
                                    <p:anim calcmode="lin" valueType="num">
                                      <p:cBhvr>
                                        <p:cTn id="147"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8"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1" dur="500"/>
                                        <p:tgtEl>
                                          <p:spTgt spid="4">
                                            <p:graphicEl>
                                              <a:dgm id="{E1352923-C8CF-421D-B532-5B73793CCE17}"/>
                                            </p:graphicEl>
                                          </p:spTgt>
                                        </p:tgtEl>
                                      </p:cBhvr>
                                    </p:animEffect>
                                    <p:anim calcmode="lin" valueType="num">
                                      <p:cBhvr>
                                        <p:cTn id="152"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3"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6" dur="500"/>
                                        <p:tgtEl>
                                          <p:spTgt spid="4">
                                            <p:graphicEl>
                                              <a:dgm id="{5C5E471A-8563-4D42-9D79-7CDB7BABE48E}"/>
                                            </p:graphicEl>
                                          </p:spTgt>
                                        </p:tgtEl>
                                      </p:cBhvr>
                                    </p:animEffect>
                                    <p:anim calcmode="lin" valueType="num">
                                      <p:cBhvr>
                                        <p:cTn id="157"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8"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1" dur="500"/>
                                        <p:tgtEl>
                                          <p:spTgt spid="4">
                                            <p:graphicEl>
                                              <a:dgm id="{37A54D3E-8158-449B-8FD6-ED9E379CFC31}"/>
                                            </p:graphicEl>
                                          </p:spTgt>
                                        </p:tgtEl>
                                      </p:cBhvr>
                                    </p:animEffect>
                                    <p:anim calcmode="lin" valueType="num">
                                      <p:cBhvr>
                                        <p:cTn id="162"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3"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6" dur="500"/>
                                        <p:tgtEl>
                                          <p:spTgt spid="4">
                                            <p:graphicEl>
                                              <a:dgm id="{2CFE6676-2B00-4F59-84C4-0D7F2DF0186B}"/>
                                            </p:graphicEl>
                                          </p:spTgt>
                                        </p:tgtEl>
                                      </p:cBhvr>
                                    </p:animEffect>
                                    <p:anim calcmode="lin" valueType="num">
                                      <p:cBhvr>
                                        <p:cTn id="167"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8"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8419" y="1143001"/>
            <a:ext cx="8339381" cy="54602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366196"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0-#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0-#ppt_w/2"/>
                                          </p:val>
                                        </p:tav>
                                        <p:tav tm="100000">
                                          <p:val>
                                            <p:strVal val="#ppt_x"/>
                                          </p:val>
                                        </p:tav>
                                      </p:tavLst>
                                    </p:anim>
                                    <p:anim calcmode="lin" valueType="num">
                                      <p:cBhvr additive="base">
                                        <p:cTn id="40" dur="10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0-#ppt_w/2"/>
                                          </p:val>
                                        </p:tav>
                                        <p:tav tm="100000">
                                          <p:val>
                                            <p:strVal val="#ppt_x"/>
                                          </p:val>
                                        </p:tav>
                                      </p:tavLst>
                                    </p:anim>
                                    <p:anim calcmode="lin" valueType="num">
                                      <p:cBhvr additive="base">
                                        <p:cTn id="44" dur="10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1000" fill="hold"/>
                                        <p:tgtEl>
                                          <p:spTgt spid="22"/>
                                        </p:tgtEl>
                                        <p:attrNameLst>
                                          <p:attrName>ppt_x</p:attrName>
                                        </p:attrNameLst>
                                      </p:cBhvr>
                                      <p:tavLst>
                                        <p:tav tm="0">
                                          <p:val>
                                            <p:strVal val="0-#ppt_w/2"/>
                                          </p:val>
                                        </p:tav>
                                        <p:tav tm="100000">
                                          <p:val>
                                            <p:strVal val="#ppt_x"/>
                                          </p:val>
                                        </p:tav>
                                      </p:tavLst>
                                    </p:anim>
                                    <p:anim calcmode="lin" valueType="num">
                                      <p:cBhvr additive="base">
                                        <p:cTn id="49" dur="10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1000" fill="hold"/>
                                        <p:tgtEl>
                                          <p:spTgt spid="4"/>
                                        </p:tgtEl>
                                        <p:attrNameLst>
                                          <p:attrName>ppt_x</p:attrName>
                                        </p:attrNameLst>
                                      </p:cBhvr>
                                      <p:tavLst>
                                        <p:tav tm="0">
                                          <p:val>
                                            <p:strVal val="0-#ppt_w/2"/>
                                          </p:val>
                                        </p:tav>
                                        <p:tav tm="100000">
                                          <p:val>
                                            <p:strVal val="#ppt_x"/>
                                          </p:val>
                                        </p:tav>
                                      </p:tavLst>
                                    </p:anim>
                                    <p:anim calcmode="lin" valueType="num">
                                      <p:cBhvr additive="base">
                                        <p:cTn id="57" dur="1000" fill="hold"/>
                                        <p:tgtEl>
                                          <p:spTgt spid="4"/>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1000" fill="hold"/>
                                        <p:tgtEl>
                                          <p:spTgt spid="6"/>
                                        </p:tgtEl>
                                        <p:attrNameLst>
                                          <p:attrName>ppt_x</p:attrName>
                                        </p:attrNameLst>
                                      </p:cBhvr>
                                      <p:tavLst>
                                        <p:tav tm="0">
                                          <p:val>
                                            <p:strVal val="0-#ppt_w/2"/>
                                          </p:val>
                                        </p:tav>
                                        <p:tav tm="100000">
                                          <p:val>
                                            <p:strVal val="#ppt_x"/>
                                          </p:val>
                                        </p:tav>
                                      </p:tavLst>
                                    </p:anim>
                                    <p:anim calcmode="lin" valueType="num">
                                      <p:cBhvr additive="base">
                                        <p:cTn id="61" dur="1000" fill="hold"/>
                                        <p:tgtEl>
                                          <p:spTgt spid="6"/>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1000" fill="hold"/>
                                        <p:tgtEl>
                                          <p:spTgt spid="31"/>
                                        </p:tgtEl>
                                        <p:attrNameLst>
                                          <p:attrName>ppt_x</p:attrName>
                                        </p:attrNameLst>
                                      </p:cBhvr>
                                      <p:tavLst>
                                        <p:tav tm="0">
                                          <p:val>
                                            <p:strVal val="0-#ppt_w/2"/>
                                          </p:val>
                                        </p:tav>
                                        <p:tav tm="100000">
                                          <p:val>
                                            <p:strVal val="#ppt_x"/>
                                          </p:val>
                                        </p:tav>
                                      </p:tavLst>
                                    </p:anim>
                                    <p:anim calcmode="lin" valueType="num">
                                      <p:cBhvr additive="base">
                                        <p:cTn id="65" dur="1000" fill="hold"/>
                                        <p:tgtEl>
                                          <p:spTgt spid="3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0-#ppt_w/2"/>
                                          </p:val>
                                        </p:tav>
                                        <p:tav tm="100000">
                                          <p:val>
                                            <p:strVal val="#ppt_x"/>
                                          </p:val>
                                        </p:tav>
                                      </p:tavLst>
                                    </p:anim>
                                    <p:anim calcmode="lin" valueType="num">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1000" fill="hold"/>
                                        <p:tgtEl>
                                          <p:spTgt spid="5"/>
                                        </p:tgtEl>
                                        <p:attrNameLst>
                                          <p:attrName>ppt_x</p:attrName>
                                        </p:attrNameLst>
                                      </p:cBhvr>
                                      <p:tavLst>
                                        <p:tav tm="0">
                                          <p:val>
                                            <p:strVal val="0-#ppt_w/2"/>
                                          </p:val>
                                        </p:tav>
                                        <p:tav tm="100000">
                                          <p:val>
                                            <p:strVal val="#ppt_x"/>
                                          </p:val>
                                        </p:tav>
                                      </p:tavLst>
                                    </p:anim>
                                    <p:anim calcmode="lin" valueType="num">
                                      <p:cBhvr additive="base">
                                        <p:cTn id="77" dur="1000" fill="hold"/>
                                        <p:tgtEl>
                                          <p:spTgt spid="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1000" fill="hold"/>
                                        <p:tgtEl>
                                          <p:spTgt spid="30"/>
                                        </p:tgtEl>
                                        <p:attrNameLst>
                                          <p:attrName>ppt_x</p:attrName>
                                        </p:attrNameLst>
                                      </p:cBhvr>
                                      <p:tavLst>
                                        <p:tav tm="0">
                                          <p:val>
                                            <p:strVal val="0-#ppt_w/2"/>
                                          </p:val>
                                        </p:tav>
                                        <p:tav tm="100000">
                                          <p:val>
                                            <p:strVal val="#ppt_x"/>
                                          </p:val>
                                        </p:tav>
                                      </p:tavLst>
                                    </p:anim>
                                    <p:anim calcmode="lin" valueType="num">
                                      <p:cBhvr additive="base">
                                        <p:cTn id="81" dur="1000" fill="hold"/>
                                        <p:tgtEl>
                                          <p:spTgt spid="30"/>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096"/>
                                        </p:tgtEl>
                                        <p:attrNameLst>
                                          <p:attrName>style.visibility</p:attrName>
                                        </p:attrNameLst>
                                      </p:cBhvr>
                                      <p:to>
                                        <p:strVal val="visible"/>
                                      </p:to>
                                    </p:set>
                                    <p:anim calcmode="lin" valueType="num">
                                      <p:cBhvr additive="base">
                                        <p:cTn id="84" dur="1000" fill="hold"/>
                                        <p:tgtEl>
                                          <p:spTgt spid="4096"/>
                                        </p:tgtEl>
                                        <p:attrNameLst>
                                          <p:attrName>ppt_x</p:attrName>
                                        </p:attrNameLst>
                                      </p:cBhvr>
                                      <p:tavLst>
                                        <p:tav tm="0">
                                          <p:val>
                                            <p:strVal val="0-#ppt_w/2"/>
                                          </p:val>
                                        </p:tav>
                                        <p:tav tm="100000">
                                          <p:val>
                                            <p:strVal val="#ppt_x"/>
                                          </p:val>
                                        </p:tav>
                                      </p:tavLst>
                                    </p:anim>
                                    <p:anim calcmode="lin" valueType="num">
                                      <p:cBhvr additive="base">
                                        <p:cTn id="85" dur="1000" fill="hold"/>
                                        <p:tgtEl>
                                          <p:spTgt spid="4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26" grpId="0"/>
      <p:bldP spid="27" grpId="0"/>
      <p:bldP spid="5" grpId="0"/>
      <p:bldP spid="30" grpId="0"/>
      <p:bldP spid="40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a:effectLst>
            <a:outerShdw blurRad="50800" dist="38100" dir="2700000" algn="tl" rotWithShape="0">
              <a:prstClr val="black">
                <a:alpha val="40000"/>
              </a:prstClr>
            </a:outerShdw>
          </a:effec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36576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hinh\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181475" cy="1771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10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0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726749" y="424809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hinh\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2" y="1905000"/>
            <a:ext cx="4239988" cy="22855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00200"/>
            <a:ext cx="7553823" cy="4876800"/>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20000" cy="4828515"/>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a:t>
            </a:r>
            <a:r>
              <a:rPr lang="en-US" sz="2000" dirty="0" smtClean="0">
                <a:solidFill>
                  <a:srgbClr val="002060"/>
                </a:solidFill>
                <a:latin typeface="Times New Roman" panose="02020603050405020304" pitchFamily="18" charset="0"/>
                <a:cs typeface="Times New Roman" panose="02020603050405020304" pitchFamily="18" charset="0"/>
              </a:rPr>
              <a:t>5 </a:t>
            </a:r>
            <a:r>
              <a:rPr lang="en-US" sz="2000" dirty="0" smtClean="0">
                <a:solidFill>
                  <a:srgbClr val="002060"/>
                </a:solidFill>
                <a:latin typeface="Times New Roman" panose="02020603050405020304" pitchFamily="18" charset="0"/>
                <a:cs typeface="Times New Roman" panose="02020603050405020304" pitchFamily="18" charset="0"/>
              </a:rPr>
              <a:t>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22</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Actors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ジネスアクター</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1219200" y="5410200"/>
            <a:ext cx="6977146" cy="381000"/>
          </a:xfrm>
        </p:spPr>
        <p:txBody>
          <a:bodyPr>
            <a:noAutofit/>
          </a:bodyPr>
          <a:lstStyle/>
          <a:p>
            <a:pPr marL="34290" indent="0" algn="ctr">
              <a:buNone/>
            </a:pPr>
            <a:r>
              <a:rPr lang="en-US" sz="2000" dirty="0">
                <a:solidFill>
                  <a:srgbClr val="002060"/>
                </a:solidFill>
                <a:latin typeface="Times New Roman" panose="02020603050405020304" pitchFamily="18" charset="0"/>
                <a:cs typeface="Times New Roman" panose="02020603050405020304" pitchFamily="18" charset="0"/>
              </a:rPr>
              <a:t>User </a:t>
            </a:r>
            <a:r>
              <a:rPr lang="en-US" sz="2000" dirty="0" smtClean="0">
                <a:solidFill>
                  <a:srgbClr val="002060"/>
                </a:solidFill>
                <a:latin typeface="Times New Roman" panose="02020603050405020304" pitchFamily="18" charset="0"/>
                <a:cs typeface="Times New Roman" panose="02020603050405020304" pitchFamily="18" charset="0"/>
              </a:rPr>
              <a:t>Module</a:t>
            </a:r>
            <a:r>
              <a:rPr lang="en-US" sz="20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&amp; </a:t>
            </a:r>
            <a:r>
              <a:rPr lang="en-US" sz="2000" dirty="0" smtClean="0">
                <a:solidFill>
                  <a:srgbClr val="002060"/>
                </a:solidFill>
                <a:latin typeface="Times New Roman" panose="02020603050405020304" pitchFamily="18" charset="0"/>
                <a:cs typeface="Times New Roman" panose="02020603050405020304" pitchFamily="18" charset="0"/>
              </a:rPr>
              <a:t>Account</a:t>
            </a:r>
            <a:r>
              <a:rPr lang="vi-VN" sz="2000" dirty="0" smtClean="0">
                <a:solidFill>
                  <a:srgbClr val="002060"/>
                </a:solidFill>
                <a:latin typeface="Times New Roman" panose="02020603050405020304" pitchFamily="18" charset="0"/>
                <a:cs typeface="Times New Roman" panose="02020603050405020304" pitchFamily="18" charset="0"/>
              </a:rPr>
              <a:t> management</a:t>
            </a:r>
            <a:r>
              <a:rPr lang="en-US" sz="2000" dirty="0" smtClean="0">
                <a:solidFill>
                  <a:srgbClr val="002060"/>
                </a:solidFill>
                <a:latin typeface="Times New Roman" panose="02020603050405020304" pitchFamily="18" charset="0"/>
                <a:cs typeface="Times New Roman" panose="02020603050405020304" pitchFamily="18" charset="0"/>
              </a:rPr>
              <a:t> 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6977146" cy="4123949"/>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3429000" y="6061896"/>
            <a:ext cx="2743200" cy="398763"/>
          </a:xfrm>
        </p:spPr>
        <p:txBody>
          <a:bodyPr>
            <a:noAutofit/>
          </a:bodyPr>
          <a:lstStyle/>
          <a:p>
            <a:pPr marL="34290" indent="0">
              <a:buNone/>
            </a:pPr>
            <a:r>
              <a:rPr lang="en-US" sz="2000" dirty="0" smtClean="0">
                <a:solidFill>
                  <a:srgbClr val="002060"/>
                </a:solidFill>
                <a:latin typeface="Times New Roman" panose="02020603050405020304" pitchFamily="18" charset="0"/>
                <a:cs typeface="Times New Roman" panose="02020603050405020304" pitchFamily="18" charset="0"/>
              </a:rPr>
              <a:t>Common module</a:t>
            </a: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endParaRPr lang="en-US" sz="1400"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5400"/>
            <a:ext cx="6572250" cy="4724400"/>
          </a:xfrm>
          <a:prstGeom prst="rect">
            <a:avLst/>
          </a:prstGeom>
          <a:effectLst>
            <a:outerShdw blurRad="50800" dist="38100" dir="2700000" algn="tl" rotWithShape="0">
              <a:prstClr val="black">
                <a:alpha val="40000"/>
              </a:prstClr>
            </a:outerShdw>
          </a:effectLst>
        </p:spPr>
      </p:pic>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16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1295400" y="6155826"/>
            <a:ext cx="6305549" cy="398763"/>
          </a:xfrm>
        </p:spPr>
        <p:txBody>
          <a:bodyPr>
            <a:noAutofit/>
          </a:bodyPr>
          <a:lstStyle/>
          <a:p>
            <a:pPr marL="34290" indent="0" algn="ctr">
              <a:buNone/>
            </a:pPr>
            <a:r>
              <a:rPr lang="en-US" sz="2000" dirty="0">
                <a:solidFill>
                  <a:srgbClr val="002060"/>
                </a:solidFill>
                <a:latin typeface="Times New Roman" panose="02020603050405020304" pitchFamily="18" charset="0"/>
                <a:cs typeface="Times New Roman" panose="02020603050405020304" pitchFamily="18" charset="0"/>
              </a:rPr>
              <a:t>User </a:t>
            </a:r>
            <a:r>
              <a:rPr lang="en-US" sz="2000" dirty="0" smtClean="0">
                <a:solidFill>
                  <a:srgbClr val="002060"/>
                </a:solidFill>
                <a:latin typeface="Times New Roman" panose="02020603050405020304" pitchFamily="18" charset="0"/>
                <a:cs typeface="Times New Roman" panose="02020603050405020304" pitchFamily="18" charset="0"/>
              </a:rPr>
              <a:t>Module &amp; </a:t>
            </a:r>
            <a:r>
              <a:rPr lang="vi-VN" sz="2000" dirty="0" smtClean="0">
                <a:solidFill>
                  <a:srgbClr val="002060"/>
                </a:solidFill>
                <a:latin typeface="Times New Roman" panose="02020603050405020304" pitchFamily="18" charset="0"/>
                <a:cs typeface="Times New Roman" panose="02020603050405020304" pitchFamily="18" charset="0"/>
              </a:rPr>
              <a:t>Project management</a:t>
            </a:r>
            <a:r>
              <a:rPr lang="en-US" sz="2000" dirty="0" smtClean="0">
                <a:solidFill>
                  <a:srgbClr val="002060"/>
                </a:solidFill>
                <a:latin typeface="Times New Roman" panose="02020603050405020304" pitchFamily="18" charset="0"/>
                <a:cs typeface="Times New Roman" panose="02020603050405020304" pitchFamily="18" charset="0"/>
              </a:rPr>
              <a:t> </a:t>
            </a:r>
            <a:r>
              <a:rPr lang="vi-VN" sz="2000" dirty="0" smtClean="0">
                <a:solidFill>
                  <a:srgbClr val="002060"/>
                </a:solidFill>
                <a:latin typeface="Times New Roman" panose="02020603050405020304" pitchFamily="18" charset="0"/>
                <a:cs typeface="Times New Roman" panose="02020603050405020304" pitchFamily="18" charset="0"/>
              </a:rPr>
              <a:t>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19200"/>
            <a:ext cx="6305550" cy="4876800"/>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187021" y="6305490"/>
            <a:ext cx="6509180" cy="400110"/>
          </a:xfrm>
          <a:prstGeom prst="rect">
            <a:avLst/>
          </a:prstGeom>
        </p:spPr>
        <p:txBody>
          <a:bodyPr wrap="square">
            <a:spAutoFit/>
          </a:bodyPr>
          <a:lstStyle/>
          <a:p>
            <a:pPr marL="34290" algn="ctr"/>
            <a:r>
              <a:rPr lang="en-US" sz="2000" dirty="0" smtClean="0">
                <a:solidFill>
                  <a:srgbClr val="002060"/>
                </a:solidFill>
                <a:latin typeface="Times New Roman" panose="02020603050405020304" pitchFamily="18" charset="0"/>
                <a:cs typeface="Times New Roman" panose="02020603050405020304" pitchFamily="18" charset="0"/>
              </a:rPr>
              <a:t>Admin </a:t>
            </a:r>
            <a:r>
              <a:rPr lang="en-US" sz="2000" dirty="0" smtClean="0">
                <a:solidFill>
                  <a:srgbClr val="002060"/>
                </a:solidFill>
                <a:latin typeface="Times New Roman" panose="02020603050405020304" pitchFamily="18" charset="0"/>
                <a:cs typeface="Times New Roman" panose="02020603050405020304" pitchFamily="18" charset="0"/>
              </a:rPr>
              <a:t>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87021" y="1143001"/>
            <a:ext cx="6509180" cy="5071064"/>
          </a:xfrm>
          <a:prstGeom prst="rect">
            <a:avLst/>
          </a:prstGeom>
          <a:effectLst>
            <a:outerShdw blurRad="50800" dist="38100" dir="2700000" algn="tl"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09600" y="609600"/>
            <a:ext cx="5238935" cy="461665"/>
          </a:xfrm>
          <a:prstGeom prst="rect">
            <a:avLst/>
          </a:prstGeom>
        </p:spPr>
        <p:txBody>
          <a:bodyPr wrap="none">
            <a:spAutoFit/>
          </a:bodyPr>
          <a:lstStyle/>
          <a:p>
            <a:r>
              <a:rPr lang="en-US" altLang="ja-JP" sz="2400" dirty="0" smtClean="0">
                <a:solidFill>
                  <a:srgbClr val="0070C0"/>
                </a:solidFill>
                <a:latin typeface="Times New Roman" panose="02020603050405020304" pitchFamily="18" charset="0"/>
                <a:cs typeface="Times New Roman" panose="02020603050405020304" pitchFamily="18" charset="0"/>
              </a:rPr>
              <a:t>3.2 </a:t>
            </a:r>
            <a:r>
              <a:rPr lang="en-US" altLang="ja-JP" sz="2400" dirty="0">
                <a:solidFill>
                  <a:srgbClr val="0070C0"/>
                </a:solidFill>
                <a:latin typeface="Times New Roman" panose="02020603050405020304" pitchFamily="18" charset="0"/>
                <a:cs typeface="Times New Roman" panose="02020603050405020304" pitchFamily="18" charset="0"/>
              </a:rPr>
              <a:t>Functional</a:t>
            </a:r>
            <a:r>
              <a:rPr lang="en-US" sz="2400" dirty="0">
                <a:solidFill>
                  <a:srgbClr val="0070C0"/>
                </a:solidFill>
                <a:latin typeface="Times New Roman" panose="02020603050405020304" pitchFamily="18" charset="0"/>
                <a:cs typeface="Times New Roman" panose="02020603050405020304" pitchFamily="18" charset="0"/>
              </a:rPr>
              <a:t> Requirements</a:t>
            </a:r>
            <a:r>
              <a:rPr lang="en-US" altLang="ja-JP" sz="2400" dirty="0">
                <a:solidFill>
                  <a:srgbClr val="0070C0"/>
                </a:solidFill>
                <a:latin typeface="Times New Roman" panose="02020603050405020304" pitchFamily="18" charset="0"/>
                <a:cs typeface="Times New Roman" panose="02020603050405020304" pitchFamily="18" charset="0"/>
              </a:rPr>
              <a:t> - </a:t>
            </a:r>
            <a:r>
              <a:rPr lang="ja-JP" altLang="en-US" sz="24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機能要求</a:t>
            </a:r>
            <a:endParaRPr lang="en-US" sz="2400" dirty="0"/>
          </a:p>
        </p:txBody>
      </p:sp>
    </p:spTree>
    <p:extLst>
      <p:ext uri="{BB962C8B-B14F-4D97-AF65-F5344CB8AC3E}">
        <p14:creationId xmlns:p14="http://schemas.microsoft.com/office/powerpoint/2010/main" val="3626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a:solidFill>
                  <a:schemeClr val="tx2"/>
                </a:solidFill>
                <a:latin typeface="Times New Roman" panose="02020603050405020304" pitchFamily="18" charset="0"/>
                <a:cs typeface="Times New Roman" panose="02020603050405020304" pitchFamily="18" charset="0"/>
              </a:rPr>
              <a:t>Performance </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term of response time, waiting time of processing will be 2 to 5 seconds; time to process any functions will not exceed 7 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p>
          <a:p>
            <a:pPr marL="457200" lvl="1"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a:t>
            </a:r>
            <a:r>
              <a:rPr lang="en-US" sz="2000" dirty="0" smtClean="0">
                <a:solidFill>
                  <a:schemeClr val="tx2"/>
                </a:solidFill>
                <a:latin typeface="Times New Roman" panose="02020603050405020304" pitchFamily="18" charset="0"/>
                <a:cs typeface="Times New Roman" panose="02020603050405020304" pitchFamily="18" charset="0"/>
              </a:rPr>
              <a:t>	module </a:t>
            </a:r>
            <a:r>
              <a:rPr lang="en-US" sz="2000" dirty="0">
                <a:solidFill>
                  <a:schemeClr val="tx2"/>
                </a:solidFill>
                <a:latin typeface="Times New Roman" panose="02020603050405020304" pitchFamily="18" charset="0"/>
                <a:cs typeface="Times New Roman" panose="02020603050405020304" pitchFamily="18" charset="0"/>
              </a:rPr>
              <a:t>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Usability</a:t>
            </a:r>
            <a:endParaRPr lang="en-US" sz="2000" b="1" dirty="0">
              <a:solidFill>
                <a:schemeClr val="tx2"/>
              </a:solidFill>
              <a:latin typeface="Times New Roman" panose="02020603050405020304" pitchFamily="18" charset="0"/>
              <a:cs typeface="Times New Roman" panose="02020603050405020304" pitchFamily="18" charset="0"/>
            </a:endParaRP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User can complete each function in less than 12 actions</a:t>
            </a: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Output of the project must include coding standards and naming </a:t>
            </a:r>
            <a:r>
              <a:rPr lang="en-US" sz="2000" dirty="0" smtClean="0">
                <a:solidFill>
                  <a:schemeClr val="tx2"/>
                </a:solidFill>
                <a:latin typeface="Times New Roman" panose="02020603050405020304" pitchFamily="18" charset="0"/>
                <a:cs typeface="Times New Roman" panose="02020603050405020304" pitchFamily="18" charset="0"/>
              </a:rPr>
              <a:t>		   conventions </a:t>
            </a:r>
            <a:r>
              <a:rPr lang="en-US" sz="2000" dirty="0">
                <a:solidFill>
                  <a:schemeClr val="tx2"/>
                </a:solidFill>
                <a:latin typeface="Times New Roman" panose="02020603050405020304" pitchFamily="18" charset="0"/>
                <a:cs typeface="Times New Roman" panose="02020603050405020304" pitchFamily="18" charset="0"/>
              </a:rPr>
              <a:t>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	         	   maintain</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12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anim calcmode="lin" valueType="num">
                                      <p:cBhvr>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anim calcmode="lin" valueType="num">
                                      <p:cBhvr>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anim calcmode="lin" valueType="num">
                                      <p:cBhvr>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anim calcmode="lin" valueType="num">
                                      <p:cBhvr>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anim calcmode="lin" valueType="num">
                                      <p:cBhvr>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anim calcmode="lin" valueType="num">
                                      <p:cBhvr>
                                        <p:cTn id="5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500"/>
                                        <p:tgtEl>
                                          <p:spTgt spid="4">
                                            <p:txEl>
                                              <p:pRg st="9" end="9"/>
                                            </p:txEl>
                                          </p:spTgt>
                                        </p:tgtEl>
                                      </p:cBhvr>
                                    </p:animEffect>
                                    <p:anim calcmode="lin" valueType="num">
                                      <p:cBhvr>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0" y="16764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5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0-#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0-#ppt_w/2"/>
                                          </p:val>
                                        </p:tav>
                                        <p:tav tm="100000">
                                          <p:val>
                                            <p:strVal val="#ppt_x"/>
                                          </p:val>
                                        </p:tav>
                                      </p:tavLst>
                                    </p:anim>
                                    <p:anim calcmode="lin" valueType="num">
                                      <p:cBhvr additive="base">
                                        <p:cTn id="25" dur="10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0-#ppt_w/2"/>
                                          </p:val>
                                        </p:tav>
                                        <p:tav tm="100000">
                                          <p:val>
                                            <p:strVal val="#ppt_x"/>
                                          </p:val>
                                        </p:tav>
                                      </p:tavLst>
                                    </p:anim>
                                    <p:anim calcmode="lin" valueType="num">
                                      <p:cBhvr additive="base">
                                        <p:cTn id="29" dur="10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0-#ppt_w/2"/>
                                          </p:val>
                                        </p:tav>
                                        <p:tav tm="100000">
                                          <p:val>
                                            <p:strVal val="#ppt_x"/>
                                          </p:val>
                                        </p:tav>
                                      </p:tavLst>
                                    </p:anim>
                                    <p:anim calcmode="lin" valueType="num">
                                      <p:cBhvr additive="base">
                                        <p:cTn id="33" dur="10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1000" fill="hold"/>
                                        <p:tgtEl>
                                          <p:spTgt spid="17"/>
                                        </p:tgtEl>
                                        <p:attrNameLst>
                                          <p:attrName>ppt_x</p:attrName>
                                        </p:attrNameLst>
                                      </p:cBhvr>
                                      <p:tavLst>
                                        <p:tav tm="0">
                                          <p:val>
                                            <p:strVal val="0-#ppt_w/2"/>
                                          </p:val>
                                        </p:tav>
                                        <p:tav tm="100000">
                                          <p:val>
                                            <p:strVal val="#ppt_x"/>
                                          </p:val>
                                        </p:tav>
                                      </p:tavLst>
                                    </p:anim>
                                    <p:anim calcmode="lin" valueType="num">
                                      <p:cBhvr additive="base">
                                        <p:cTn id="37"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2286000" y="6426850"/>
            <a:ext cx="4110741" cy="400110"/>
          </a:xfrm>
          <a:prstGeom prst="rect">
            <a:avLst/>
          </a:prstGeom>
          <a:noFill/>
        </p:spPr>
        <p:txBody>
          <a:bodyPr wrap="non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Package </a:t>
            </a:r>
            <a:r>
              <a:rPr lang="en-US" sz="2000" b="1" dirty="0" smtClean="0">
                <a:solidFill>
                  <a:srgbClr val="002060"/>
                </a:solidFill>
                <a:latin typeface="Times New Roman" panose="02020603050405020304" pitchFamily="18" charset="0"/>
                <a:cs typeface="Times New Roman" panose="02020603050405020304" pitchFamily="18" charset="0"/>
              </a:rPr>
              <a:t>View - </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パ</a:t>
            </a:r>
            <a:r>
              <a:rPr lang="ja-JP" altLang="en-US" sz="2000" b="1" dirty="0">
                <a:solidFill>
                  <a:srgbClr val="002060"/>
                </a:solidFill>
                <a:latin typeface="Times New Roman" pitchFamily="18" charset="0"/>
                <a:ea typeface="SimSun" panose="02010600030101010101" pitchFamily="2" charset="-122"/>
                <a:cs typeface="Times New Roman" pitchFamily="18" charset="0"/>
              </a:rPr>
              <a:t>ッケージ ビュ</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ー</a:t>
            </a: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120" y="1143000"/>
            <a:ext cx="5937680" cy="5263632"/>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09600" y="1600200"/>
            <a:ext cx="3447698" cy="4525963"/>
          </a:xfrm>
          <a:prstGeom prst="rect">
            <a:avLst/>
          </a:prstGeom>
          <a:effectLst>
            <a:outerShdw blurRad="50800" dist="38100" dir="2700000" algn="tl" rotWithShape="0">
              <a:prstClr val="black">
                <a:alpha val="40000"/>
              </a:prstClr>
            </a:outerShdw>
          </a:effectLst>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17" y="1977515"/>
            <a:ext cx="4914918" cy="410018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50"/>
                                        <p:tgtEl>
                                          <p:spTgt spid="11"/>
                                        </p:tgtEl>
                                      </p:cBhvr>
                                    </p:animEffect>
                                    <p:anim calcmode="lin" valueType="num">
                                      <p:cBhvr>
                                        <p:cTn id="19" dur="250" fill="hold"/>
                                        <p:tgtEl>
                                          <p:spTgt spid="11"/>
                                        </p:tgtEl>
                                        <p:attrNameLst>
                                          <p:attrName>ppt_x</p:attrName>
                                        </p:attrNameLst>
                                      </p:cBhvr>
                                      <p:tavLst>
                                        <p:tav tm="0">
                                          <p:val>
                                            <p:strVal val="#ppt_x"/>
                                          </p:val>
                                        </p:tav>
                                        <p:tav tm="100000">
                                          <p:val>
                                            <p:strVal val="#ppt_x"/>
                                          </p:val>
                                        </p:tav>
                                      </p:tavLst>
                                    </p:anim>
                                    <p:anim calcmode="lin" valueType="num">
                                      <p:cBhvr>
                                        <p:cTn id="2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076890"/>
            <a:ext cx="8111478" cy="400110"/>
          </a:xfrm>
          <a:prstGeom prst="rect">
            <a:avLst/>
          </a:prstGeom>
          <a:noFill/>
        </p:spPr>
        <p:txBody>
          <a:bodyPr wrap="square" rtlCol="0">
            <a:spAutoFit/>
          </a:bodyPr>
          <a:lstStyle/>
          <a:p>
            <a:pPr lvl="0" algn="ctr"/>
            <a:r>
              <a:rPr lang="en-US" sz="2000" dirty="0" smtClean="0">
                <a:solidFill>
                  <a:srgbClr val="002060"/>
                </a:solidFill>
                <a:latin typeface="Times New Roman" pitchFamily="18" charset="0"/>
                <a:cs typeface="Times New Roman" pitchFamily="18" charset="0"/>
              </a:rPr>
              <a:t>Common functions class diagram</a:t>
            </a:r>
            <a:endParaRPr lang="en-US" sz="2000" dirty="0">
              <a:solidFill>
                <a:srgbClr val="002060"/>
              </a:solidFill>
              <a:latin typeface="Times New Roman" pitchFamily="18" charset="0"/>
              <a:cs typeface="Times New Roman"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219200"/>
            <a:ext cx="8082384" cy="4800600"/>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62000" y="6324600"/>
            <a:ext cx="71628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186022"/>
            <a:ext cx="7018500" cy="5075064"/>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50349" y="6201858"/>
            <a:ext cx="1975605" cy="400110"/>
          </a:xfrm>
          <a:prstGeom prst="rect">
            <a:avLst/>
          </a:prstGeom>
          <a:noFill/>
        </p:spPr>
        <p:txBody>
          <a:bodyPr wrap="none" rtlCol="0">
            <a:spAutoFit/>
          </a:bodyPr>
          <a:lstStyle/>
          <a:p>
            <a:pPr algn="ctr"/>
            <a:r>
              <a:rPr lang="en-US" sz="2000" dirty="0" smtClean="0">
                <a:solidFill>
                  <a:srgbClr val="002060"/>
                </a:solidFill>
                <a:latin typeface="Times New Roman" pitchFamily="18" charset="0"/>
                <a:cs typeface="Times New Roman" pitchFamily="18" charset="0"/>
              </a:rPr>
              <a:t>V-model process</a:t>
            </a:r>
            <a:endParaRPr lang="en-US" sz="2000" dirty="0">
              <a:solidFill>
                <a:srgbClr val="002060"/>
              </a:solidFill>
              <a:latin typeface="Times New Roman" pitchFamily="18" charset="0"/>
              <a:cs typeface="Times New Roman" pitchFamily="18" charset="0"/>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a:effectLst>
            <a:outerShdw blurRad="50800" dist="38100" dir="2700000" algn="tl" rotWithShape="0">
              <a:prstClr val="black">
                <a:alpha val="40000"/>
              </a:prstClr>
            </a:outerShdw>
          </a:effec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008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000"/>
                                        <p:tgtEl>
                                          <p:spTgt spid="8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anim calcmode="lin" valueType="num">
                                      <p:cBhvr>
                                        <p:cTn id="8" dur="500" fill="hold"/>
                                        <p:tgtEl>
                                          <p:spTgt spid="2052"/>
                                        </p:tgtEl>
                                        <p:attrNameLst>
                                          <p:attrName>ppt_x</p:attrName>
                                        </p:attrNameLst>
                                      </p:cBhvr>
                                      <p:tavLst>
                                        <p:tav tm="0">
                                          <p:val>
                                            <p:strVal val="#ppt_x"/>
                                          </p:val>
                                        </p:tav>
                                        <p:tav tm="100000">
                                          <p:val>
                                            <p:strVal val="#ppt_x"/>
                                          </p:val>
                                        </p:tav>
                                      </p:tavLst>
                                    </p:anim>
                                    <p:anim calcmode="lin" valueType="num">
                                      <p:cBhvr>
                                        <p:cTn id="9"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Current Situation</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buNone/>
            </a:pPr>
            <a:r>
              <a:rPr lang="en-US"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1.2 </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Objectives</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1.4 Benefit </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From Project</a:t>
            </a: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7" y="4114800"/>
            <a:ext cx="914402" cy="914400"/>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rgbClr val="002060"/>
                    </a:solidFill>
                    <a:latin typeface="Times New Roman" panose="02020603050405020304" pitchFamily="18" charset="0"/>
                    <a:cs typeface="Times New Roman" panose="02020603050405020304" pitchFamily="18" charset="0"/>
                  </a:rPr>
                  <a:t>Project Result</a:t>
                </a:r>
                <a:endParaRPr lang="en-US" sz="2400" b="1" dirty="0">
                  <a:solidFill>
                    <a:srgbClr val="002060"/>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rgbClr val="002060"/>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Start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7239000" cy="298543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971550" lvl="1" indent="-51435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514350" indent="-51435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on’t know where to funding</a:t>
            </a:r>
          </a:p>
          <a:p>
            <a:pPr marL="457200" indent="-4572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eed major platform for crowdfunding</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099" name="Picture 3" descr="C:\Users\Chinh\Downloads\12395347_713706285397686_1073365566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799"/>
            <a:ext cx="2743199" cy="41147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hinh\Downloads\1056701_713706465397668_1452349851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321" y="2211474"/>
            <a:ext cx="5074734" cy="25876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0155" y="5619690"/>
            <a:ext cx="2767444" cy="400110"/>
          </a:xfrm>
          <a:prstGeom prst="rect">
            <a:avLst/>
          </a:prstGeom>
        </p:spPr>
        <p:txBody>
          <a:bodyPr wrap="square">
            <a:spAutoFit/>
          </a:bodyPr>
          <a:lstStyle/>
          <a:p>
            <a:pPr algn="ctr"/>
            <a:r>
              <a:rPr lang="vi-VN"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Nước </a:t>
            </a:r>
            <a:r>
              <a:rPr lang="vi-VN"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Cốt</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Thanh Long</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Rectangle 13"/>
          <p:cNvSpPr/>
          <p:nvPr/>
        </p:nvSpPr>
        <p:spPr>
          <a:xfrm>
            <a:off x="4029688" y="4933890"/>
            <a:ext cx="4572000" cy="400110"/>
          </a:xfrm>
          <a:prstGeom prst="rect">
            <a:avLst/>
          </a:prstGeom>
        </p:spPr>
        <p:txBody>
          <a:bodyPr>
            <a:spAutoFit/>
          </a:bodyPr>
          <a:lstStyle/>
          <a:p>
            <a:pPr algn="ct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Máy</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đọc</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sách</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người</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khiếm</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thị</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949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anim calcmode="lin" valueType="num">
                                      <p:cBhvr>
                                        <p:cTn id="8" dur="500" fill="hold"/>
                                        <p:tgtEl>
                                          <p:spTgt spid="4099"/>
                                        </p:tgtEl>
                                        <p:attrNameLst>
                                          <p:attrName>ppt_x</p:attrName>
                                        </p:attrNameLst>
                                      </p:cBhvr>
                                      <p:tavLst>
                                        <p:tav tm="0">
                                          <p:val>
                                            <p:strVal val="#ppt_x"/>
                                          </p:val>
                                        </p:tav>
                                        <p:tav tm="100000">
                                          <p:val>
                                            <p:strVal val="#ppt_x"/>
                                          </p:val>
                                        </p:tav>
                                      </p:tavLst>
                                    </p:anim>
                                    <p:anim calcmode="lin" valueType="num">
                                      <p:cBhvr>
                                        <p:cTn id="9" dur="5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anim calcmode="lin" valueType="num">
                                      <p:cBhvr>
                                        <p:cTn id="19" dur="500" fill="hold"/>
                                        <p:tgtEl>
                                          <p:spTgt spid="4100"/>
                                        </p:tgtEl>
                                        <p:attrNameLst>
                                          <p:attrName>ppt_x</p:attrName>
                                        </p:attrNameLst>
                                      </p:cBhvr>
                                      <p:tavLst>
                                        <p:tav tm="0">
                                          <p:val>
                                            <p:strVal val="#ppt_x"/>
                                          </p:val>
                                        </p:tav>
                                        <p:tav tm="100000">
                                          <p:val>
                                            <p:strVal val="#ppt_x"/>
                                          </p:val>
                                        </p:tav>
                                      </p:tavLst>
                                    </p:anim>
                                    <p:anim calcmode="lin" valueType="num">
                                      <p:cBhvr>
                                        <p:cTn id="20" dur="500" fill="hold"/>
                                        <p:tgtEl>
                                          <p:spTgt spid="410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3823</Words>
  <Application>Microsoft Office PowerPoint</Application>
  <PresentationFormat>On-screen Show (4:3)</PresentationFormat>
  <Paragraphs>1099</Paragraphs>
  <Slides>78</Slides>
  <Notes>5</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Actors -ビジネスアクター</vt:lpstr>
      <vt:lpstr>3.2 Functional Requirements - 機能要求</vt:lpstr>
      <vt:lpstr>3.2 Functional Requirements - 機能要求</vt:lpstr>
      <vt:lpstr>3.2 Functional Requirements - 機能要求</vt:lpstr>
      <vt:lpstr>PowerPoint Presentation</vt:lpstr>
      <vt:lpstr>3.3 Non-functional Requirements - 非機能要求</vt:lpstr>
      <vt:lpstr>3.3 Non-functional Requirements - 非機能要求</vt:lpstr>
      <vt:lpstr>3.3 Non-functional Requirements - 非機能要求</vt:lpstr>
      <vt:lpstr>Outlines -アウトライン</vt:lpstr>
      <vt:lpstr>PowerPoint Presentation</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Chinh Vu Cong</cp:lastModifiedBy>
  <cp:revision>716</cp:revision>
  <dcterms:created xsi:type="dcterms:W3CDTF">2006-08-16T00:00:00Z</dcterms:created>
  <dcterms:modified xsi:type="dcterms:W3CDTF">2015-12-21T16:42:40Z</dcterms:modified>
</cp:coreProperties>
</file>