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8" r:id="rId2"/>
    <p:sldId id="270" r:id="rId3"/>
    <p:sldId id="297" r:id="rId4"/>
    <p:sldId id="269" r:id="rId5"/>
    <p:sldId id="278" r:id="rId6"/>
    <p:sldId id="277" r:id="rId7"/>
    <p:sldId id="279" r:id="rId8"/>
    <p:sldId id="281" r:id="rId9"/>
    <p:sldId id="259" r:id="rId10"/>
    <p:sldId id="283" r:id="rId11"/>
    <p:sldId id="284" r:id="rId12"/>
    <p:sldId id="260" r:id="rId13"/>
    <p:sldId id="285" r:id="rId14"/>
    <p:sldId id="286" r:id="rId15"/>
    <p:sldId id="266" r:id="rId16"/>
    <p:sldId id="298" r:id="rId17"/>
    <p:sldId id="306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287" r:id="rId26"/>
    <p:sldId id="288" r:id="rId27"/>
    <p:sldId id="267" r:id="rId28"/>
    <p:sldId id="289" r:id="rId29"/>
    <p:sldId id="290" r:id="rId30"/>
    <p:sldId id="265" r:id="rId31"/>
    <p:sldId id="291" r:id="rId32"/>
    <p:sldId id="292" r:id="rId33"/>
    <p:sldId id="263" r:id="rId34"/>
    <p:sldId id="293" r:id="rId35"/>
    <p:sldId id="294" r:id="rId36"/>
    <p:sldId id="26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. Outline" id="{93F1B908-3283-4586-8733-A03B31800853}">
          <p14:sldIdLst>
            <p14:sldId id="268"/>
            <p14:sldId id="270"/>
            <p14:sldId id="297"/>
          </p14:sldIdLst>
        </p14:section>
        <p14:section name="1. Introduction" id="{8A800AB4-E03F-45F7-A453-C515D687CEB4}">
          <p14:sldIdLst>
            <p14:sldId id="269"/>
            <p14:sldId id="278"/>
            <p14:sldId id="277"/>
          </p14:sldIdLst>
        </p14:section>
        <p14:section name="2. Project Management" id="{D2D4DF1A-37B8-4C93-A92E-2A408E591537}">
          <p14:sldIdLst>
            <p14:sldId id="279"/>
            <p14:sldId id="281"/>
            <p14:sldId id="259"/>
          </p14:sldIdLst>
        </p14:section>
        <p14:section name="3. Software Requirement Specification" id="{FB95EF48-18A9-43E6-8A42-4F44A862256D}">
          <p14:sldIdLst>
            <p14:sldId id="283"/>
            <p14:sldId id="284"/>
            <p14:sldId id="260"/>
          </p14:sldIdLst>
        </p14:section>
        <p14:section name="4. Software Design Description" id="{B6A6A059-D9E3-450E-8FFE-1CD0A4FAA887}">
          <p14:sldIdLst>
            <p14:sldId id="285"/>
            <p14:sldId id="286"/>
            <p14:sldId id="266"/>
            <p14:sldId id="298"/>
            <p14:sldId id="306"/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5. Quality Control" id="{737FDB27-0926-4A67-B4C8-319BCA040EF2}">
          <p14:sldIdLst>
            <p14:sldId id="287"/>
            <p14:sldId id="288"/>
            <p14:sldId id="267"/>
          </p14:sldIdLst>
        </p14:section>
        <p14:section name="6. Project Result" id="{BBE9562D-43C3-43A6-864C-0055890CA07D}">
          <p14:sldIdLst>
            <p14:sldId id="289"/>
            <p14:sldId id="290"/>
            <p14:sldId id="265"/>
          </p14:sldIdLst>
        </p14:section>
        <p14:section name="7. Demo" id="{D39BE4FA-6D0C-4DFA-96F0-AD112D6CEF26}">
          <p14:sldIdLst>
            <p14:sldId id="291"/>
            <p14:sldId id="292"/>
            <p14:sldId id="263"/>
          </p14:sldIdLst>
        </p14:section>
        <p14:section name="8. Q&amp;A" id="{96367AA9-B06C-426D-9A98-4FAB9B1CCAA7}">
          <p14:sldIdLst>
            <p14:sldId id="293"/>
            <p14:sldId id="294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88D1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5" autoAdjust="0"/>
    <p:restoredTop sz="94660"/>
  </p:normalViewPr>
  <p:slideViewPr>
    <p:cSldViewPr>
      <p:cViewPr varScale="1">
        <p:scale>
          <a:sx n="110" d="100"/>
          <a:sy n="110" d="100"/>
        </p:scale>
        <p:origin x="156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2AFC23-DDFF-4912-8ECE-1BC2B58E0466}" type="doc">
      <dgm:prSet loTypeId="urn:microsoft.com/office/officeart/2005/8/layout/hierarchy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8B7FE-FED1-4702-B19E-A28D92303BC6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ja-JP" sz="1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レビュー</a:t>
          </a:r>
          <a:endParaRPr lang="en-US" altLang="ja-JP" sz="12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  <a:cs typeface="Times New Roman" panose="02020603050405020304" pitchFamily="18" charset="0"/>
          </a:endParaRPr>
        </a:p>
        <a:p>
          <a:r>
            <a:rPr lang="en-US" altLang="ja-JP" sz="1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Review</a:t>
          </a:r>
          <a:endParaRPr lang="en-US" sz="12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B9C0E8-EA32-465A-808A-3DB78D3D34B1}" type="parTrans" cxnId="{F3A9D4E9-C5B9-43DA-B55C-F970DB1F9CD9}">
      <dgm:prSet/>
      <dgm:spPr/>
      <dgm:t>
        <a:bodyPr/>
        <a:lstStyle/>
        <a:p>
          <a:endParaRPr lang="en-US"/>
        </a:p>
      </dgm:t>
    </dgm:pt>
    <dgm:pt modelId="{3EAC6654-07E6-4A48-93B6-0725FA2C2D61}" type="sibTrans" cxnId="{F3A9D4E9-C5B9-43DA-B55C-F970DB1F9CD9}">
      <dgm:prSet/>
      <dgm:spPr/>
      <dgm:t>
        <a:bodyPr/>
        <a:lstStyle/>
        <a:p>
          <a:endParaRPr lang="en-US"/>
        </a:p>
      </dgm:t>
    </dgm:pt>
    <dgm:pt modelId="{30593993-46E1-486B-B366-06F007E1CAF7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5.1.3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設計</a:t>
          </a:r>
          <a:r>
            <a:rPr lang="ja-JP" alt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rPr>
            <a:t>   </a:t>
          </a:r>
          <a:endParaRPr lang="en-US" altLang="ja-JP" sz="1200" b="0" dirty="0" smtClean="0">
            <a:solidFill>
              <a:srgbClr val="002060"/>
            </a:solidFill>
            <a:latin typeface="Times New Roman" panose="02020603050405020304" pitchFamily="18" charset="0"/>
            <a:ea typeface="SimSun" panose="02010600030101010101" pitchFamily="2" charset="-122"/>
            <a:cs typeface="Times New Roman" panose="02020603050405020304" pitchFamily="18" charset="0"/>
          </a:endParaRPr>
        </a:p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Design</a:t>
          </a:r>
          <a:endParaRPr lang="en-US" sz="1200" b="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CEF731-2D97-474D-9A7F-B89A668F12EC}" type="parTrans" cxnId="{2E18041F-C29F-4E0A-AF48-2739C404245D}">
      <dgm:prSet/>
      <dgm:spPr/>
      <dgm:t>
        <a:bodyPr/>
        <a:lstStyle/>
        <a:p>
          <a:endParaRPr lang="en-US" sz="1200">
            <a:solidFill>
              <a:srgbClr val="002060"/>
            </a:solidFill>
          </a:endParaRPr>
        </a:p>
      </dgm:t>
    </dgm:pt>
    <dgm:pt modelId="{31E2A3F4-4B65-493D-85E9-047C8BA1EF03}" type="sibTrans" cxnId="{2E18041F-C29F-4E0A-AF48-2739C404245D}">
      <dgm:prSet/>
      <dgm:spPr/>
      <dgm:t>
        <a:bodyPr/>
        <a:lstStyle/>
        <a:p>
          <a:endParaRPr lang="en-US"/>
        </a:p>
      </dgm:t>
    </dgm:pt>
    <dgm:pt modelId="{4CA3FAEE-4488-4AA2-8528-B10A03A0C72D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5.1.4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コーディング</a:t>
          </a:r>
          <a:endParaRPr lang="en-US" altLang="ja-JP" sz="12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  <a:cs typeface="Times New Roman" panose="02020603050405020304" pitchFamily="18" charset="0"/>
          </a:endParaRPr>
        </a:p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en-US" sz="1200" b="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6717E6-C3A1-4D90-843C-13463A05D228}" type="parTrans" cxnId="{BFE08E00-B06D-4130-A9A4-7E7BB8EA04B8}">
      <dgm:prSet/>
      <dgm:spPr/>
      <dgm:t>
        <a:bodyPr/>
        <a:lstStyle/>
        <a:p>
          <a:endParaRPr lang="en-US" sz="1200">
            <a:solidFill>
              <a:srgbClr val="002060"/>
            </a:solidFill>
          </a:endParaRPr>
        </a:p>
      </dgm:t>
    </dgm:pt>
    <dgm:pt modelId="{DC7BE90B-03F2-4E7E-89F3-A06299E4B8B6}" type="sibTrans" cxnId="{BFE08E00-B06D-4130-A9A4-7E7BB8EA04B8}">
      <dgm:prSet/>
      <dgm:spPr/>
      <dgm:t>
        <a:bodyPr/>
        <a:lstStyle/>
        <a:p>
          <a:endParaRPr lang="en-US"/>
        </a:p>
      </dgm:t>
    </dgm:pt>
    <dgm:pt modelId="{4320AC8D-72CF-4485-A2FD-042AAF875AE7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ja-JP" sz="1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5.2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テスティング</a:t>
          </a:r>
          <a:r>
            <a:rPr lang="en-US" altLang="ja-JP" sz="1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Testing</a:t>
          </a:r>
          <a:endParaRPr lang="en-US" sz="12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6A84E7-CA5C-4F6E-9A05-10ADCF504E0E}" type="parTrans" cxnId="{B1D014DF-5C10-4B6A-8D62-D68B269E6D0B}">
      <dgm:prSet/>
      <dgm:spPr/>
      <dgm:t>
        <a:bodyPr/>
        <a:lstStyle/>
        <a:p>
          <a:endParaRPr lang="en-US"/>
        </a:p>
      </dgm:t>
    </dgm:pt>
    <dgm:pt modelId="{98074BA1-1110-42C8-BD14-4135D41163C4}" type="sibTrans" cxnId="{B1D014DF-5C10-4B6A-8D62-D68B269E6D0B}">
      <dgm:prSet/>
      <dgm:spPr/>
      <dgm:t>
        <a:bodyPr/>
        <a:lstStyle/>
        <a:p>
          <a:endParaRPr lang="en-US"/>
        </a:p>
      </dgm:t>
    </dgm:pt>
    <dgm:pt modelId="{13C83078-A9B6-4F5A-B794-722167C16CA6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altLang="ja-JP" sz="1200" dirty="0" smtClean="0">
              <a:solidFill>
                <a:srgbClr val="002060"/>
              </a:solidFill>
            </a:rPr>
            <a:t>5.2.1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rPr>
            <a:t>テストプロセス</a:t>
          </a:r>
          <a:endParaRPr lang="en-US" altLang="ja-JP" sz="12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</a:endParaRPr>
        </a:p>
        <a:p>
          <a:pPr algn="l"/>
          <a:r>
            <a:rPr lang="en-US" sz="1200" dirty="0" smtClean="0">
              <a:solidFill>
                <a:srgbClr val="002060"/>
              </a:solidFill>
            </a:rPr>
            <a:t>Test Process</a:t>
          </a:r>
          <a:endParaRPr lang="en-US" sz="1200" dirty="0">
            <a:solidFill>
              <a:srgbClr val="002060"/>
            </a:solidFill>
          </a:endParaRPr>
        </a:p>
      </dgm:t>
    </dgm:pt>
    <dgm:pt modelId="{67ADABE8-62A4-4C2D-A0BA-254E90191DB7}" type="parTrans" cxnId="{6746E23F-23DD-459C-8217-08089104EAD3}">
      <dgm:prSet/>
      <dgm:spPr/>
      <dgm:t>
        <a:bodyPr/>
        <a:lstStyle/>
        <a:p>
          <a:endParaRPr lang="en-US" sz="1200">
            <a:solidFill>
              <a:srgbClr val="002060"/>
            </a:solidFill>
          </a:endParaRPr>
        </a:p>
      </dgm:t>
    </dgm:pt>
    <dgm:pt modelId="{E01FB69E-CF79-422A-86C9-808A609FDB14}" type="sibTrans" cxnId="{6746E23F-23DD-459C-8217-08089104EAD3}">
      <dgm:prSet/>
      <dgm:spPr/>
      <dgm:t>
        <a:bodyPr/>
        <a:lstStyle/>
        <a:p>
          <a:endParaRPr lang="en-US"/>
        </a:p>
      </dgm:t>
    </dgm:pt>
    <dgm:pt modelId="{824B29D6-82BE-4EA4-9ED7-D91FC27A92DF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altLang="ja-JP" sz="1200" dirty="0" smtClean="0">
              <a:solidFill>
                <a:srgbClr val="002060"/>
              </a:solidFill>
            </a:rPr>
            <a:t>5.2.2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rPr>
            <a:t>テストレポート</a:t>
          </a:r>
          <a:endParaRPr lang="en-US" altLang="ja-JP" sz="12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</a:endParaRPr>
        </a:p>
        <a:p>
          <a:pPr algn="l"/>
          <a:r>
            <a:rPr lang="en-US" sz="1200" dirty="0" smtClean="0">
              <a:solidFill>
                <a:srgbClr val="002060"/>
              </a:solidFill>
            </a:rPr>
            <a:t>Test Report</a:t>
          </a:r>
          <a:endParaRPr lang="en-US" sz="1200" dirty="0">
            <a:solidFill>
              <a:srgbClr val="002060"/>
            </a:solidFill>
          </a:endParaRPr>
        </a:p>
      </dgm:t>
    </dgm:pt>
    <dgm:pt modelId="{99CCED84-3A1B-4C72-9750-F394E3A8F014}" type="parTrans" cxnId="{11CBA831-7AB2-49BD-9E56-9A49AA938FC0}">
      <dgm:prSet/>
      <dgm:spPr/>
      <dgm:t>
        <a:bodyPr/>
        <a:lstStyle/>
        <a:p>
          <a:endParaRPr lang="en-US" sz="1200">
            <a:solidFill>
              <a:srgbClr val="002060"/>
            </a:solidFill>
          </a:endParaRPr>
        </a:p>
      </dgm:t>
    </dgm:pt>
    <dgm:pt modelId="{B9795315-62FB-4B2A-8157-B913A01A5F77}" type="sibTrans" cxnId="{11CBA831-7AB2-49BD-9E56-9A49AA938FC0}">
      <dgm:prSet/>
      <dgm:spPr/>
      <dgm:t>
        <a:bodyPr/>
        <a:lstStyle/>
        <a:p>
          <a:endParaRPr lang="en-US"/>
        </a:p>
      </dgm:t>
    </dgm:pt>
    <dgm:pt modelId="{5C423294-1590-45C1-B130-671A4F7BF18C}">
      <dgm:prSet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5.1.5 </a:t>
          </a:r>
          <a:r>
            <a:rPr lang="ja-JP" altLang="en-US" sz="1200" b="1" dirty="0" smtClean="0">
              <a:solidFill>
                <a:srgbClr val="00206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rPr>
            <a:t>テスト </a:t>
          </a:r>
          <a:r>
            <a:rPr lang="en-US" sz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algn="l"/>
          <a:r>
            <a:rPr lang="en-US" sz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Test Document</a:t>
          </a:r>
          <a:endParaRPr lang="en-US" sz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B633E8-FA2C-485E-BF2B-70625AEA9B53}" type="parTrans" cxnId="{AEA60907-1DD6-4AEB-B588-77054AC6DCEE}">
      <dgm:prSet/>
      <dgm:spPr/>
      <dgm:t>
        <a:bodyPr/>
        <a:lstStyle/>
        <a:p>
          <a:endParaRPr lang="en-US" sz="1200"/>
        </a:p>
      </dgm:t>
    </dgm:pt>
    <dgm:pt modelId="{B28E2DDA-5E07-4190-BF26-FA16638F9A29}" type="sibTrans" cxnId="{AEA60907-1DD6-4AEB-B588-77054AC6DCEE}">
      <dgm:prSet/>
      <dgm:spPr/>
      <dgm:t>
        <a:bodyPr/>
        <a:lstStyle/>
        <a:p>
          <a:endParaRPr lang="en-US"/>
        </a:p>
      </dgm:t>
    </dgm:pt>
    <dgm:pt modelId="{6E9DE261-B63D-4EA5-AABD-2E0DB84A94FA}">
      <dgm:prSet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5.1.1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プロジェクト計画</a:t>
          </a:r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Project Plan</a:t>
          </a:r>
          <a:endParaRPr lang="en-US" sz="1200" dirty="0"/>
        </a:p>
      </dgm:t>
    </dgm:pt>
    <dgm:pt modelId="{7442CCC8-8B7B-4161-BDE9-FCEE524B1FE0}" type="parTrans" cxnId="{D5E6B281-1CB5-4704-A84C-A20AEBC57252}">
      <dgm:prSet/>
      <dgm:spPr/>
      <dgm:t>
        <a:bodyPr/>
        <a:lstStyle/>
        <a:p>
          <a:endParaRPr lang="en-US" sz="1200"/>
        </a:p>
      </dgm:t>
    </dgm:pt>
    <dgm:pt modelId="{B1D28AB0-5996-47E3-8E24-2DF58B878337}" type="sibTrans" cxnId="{D5E6B281-1CB5-4704-A84C-A20AEBC57252}">
      <dgm:prSet/>
      <dgm:spPr/>
      <dgm:t>
        <a:bodyPr/>
        <a:lstStyle/>
        <a:p>
          <a:endParaRPr lang="en-US"/>
        </a:p>
      </dgm:t>
    </dgm:pt>
    <dgm:pt modelId="{3D49AC33-135E-4B02-A02E-C0FBE8B08A66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5.1.2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要求仕様  </a:t>
          </a:r>
          <a:endParaRPr lang="en-US" altLang="ja-JP" sz="12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  <a:cs typeface="Times New Roman" panose="02020603050405020304" pitchFamily="18" charset="0"/>
          </a:endParaRPr>
        </a:p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SRS</a:t>
          </a:r>
          <a:endParaRPr lang="en-US" sz="1200" b="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9F191A-8A66-4C31-BDFA-5FED4C51DFC5}" type="sibTrans" cxnId="{D432D60F-8FE4-4F4D-BFA4-B8596182F452}">
      <dgm:prSet/>
      <dgm:spPr/>
      <dgm:t>
        <a:bodyPr/>
        <a:lstStyle/>
        <a:p>
          <a:endParaRPr lang="en-US"/>
        </a:p>
      </dgm:t>
    </dgm:pt>
    <dgm:pt modelId="{40EB9388-50C4-4E5D-9540-8C331C4DC0EF}" type="parTrans" cxnId="{D432D60F-8FE4-4F4D-BFA4-B8596182F452}">
      <dgm:prSet/>
      <dgm:spPr/>
      <dgm:t>
        <a:bodyPr/>
        <a:lstStyle/>
        <a:p>
          <a:endParaRPr lang="en-US" sz="1200">
            <a:solidFill>
              <a:srgbClr val="002060"/>
            </a:solidFill>
          </a:endParaRPr>
        </a:p>
      </dgm:t>
    </dgm:pt>
    <dgm:pt modelId="{F3CBD54B-0BE3-4726-B10F-58C93BBBC90C}" type="pres">
      <dgm:prSet presAssocID="{3D2AFC23-DDFF-4912-8ECE-1BC2B58E046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D50073E-BEF5-448A-B356-98B06EF19438}" type="pres">
      <dgm:prSet presAssocID="{BA78B7FE-FED1-4702-B19E-A28D92303BC6}" presName="root" presStyleCnt="0"/>
      <dgm:spPr/>
    </dgm:pt>
    <dgm:pt modelId="{B0C85D12-ED91-4843-8DB1-D84504ABEE8E}" type="pres">
      <dgm:prSet presAssocID="{BA78B7FE-FED1-4702-B19E-A28D92303BC6}" presName="rootComposite" presStyleCnt="0"/>
      <dgm:spPr/>
    </dgm:pt>
    <dgm:pt modelId="{142C6567-5802-4BF0-A6C8-5FED9A252592}" type="pres">
      <dgm:prSet presAssocID="{BA78B7FE-FED1-4702-B19E-A28D92303BC6}" presName="rootText" presStyleLbl="node1" presStyleIdx="0" presStyleCnt="2" custScaleX="195480" custScaleY="101298"/>
      <dgm:spPr/>
      <dgm:t>
        <a:bodyPr/>
        <a:lstStyle/>
        <a:p>
          <a:endParaRPr lang="en-US"/>
        </a:p>
      </dgm:t>
    </dgm:pt>
    <dgm:pt modelId="{E11C6275-F067-4B4E-BDEF-5811AFD65762}" type="pres">
      <dgm:prSet presAssocID="{BA78B7FE-FED1-4702-B19E-A28D92303BC6}" presName="rootConnector" presStyleLbl="node1" presStyleIdx="0" presStyleCnt="2"/>
      <dgm:spPr/>
      <dgm:t>
        <a:bodyPr/>
        <a:lstStyle/>
        <a:p>
          <a:endParaRPr lang="en-US"/>
        </a:p>
      </dgm:t>
    </dgm:pt>
    <dgm:pt modelId="{788ADCDD-69CC-4AF4-BEC5-6E9A84CF4092}" type="pres">
      <dgm:prSet presAssocID="{BA78B7FE-FED1-4702-B19E-A28D92303BC6}" presName="childShape" presStyleCnt="0"/>
      <dgm:spPr/>
    </dgm:pt>
    <dgm:pt modelId="{FA559AD6-ED15-47E3-BCC6-01C6372E6387}" type="pres">
      <dgm:prSet presAssocID="{7442CCC8-8B7B-4161-BDE9-FCEE524B1FE0}" presName="Name13" presStyleLbl="parChTrans1D2" presStyleIdx="0" presStyleCnt="7" custSzX="2743205" custSzY="722376"/>
      <dgm:spPr/>
      <dgm:t>
        <a:bodyPr/>
        <a:lstStyle/>
        <a:p>
          <a:endParaRPr lang="en-US"/>
        </a:p>
      </dgm:t>
    </dgm:pt>
    <dgm:pt modelId="{B871C67D-3F06-423E-974C-4C182ED11ED3}" type="pres">
      <dgm:prSet presAssocID="{6E9DE261-B63D-4EA5-AABD-2E0DB84A94FA}" presName="childText" presStyleLbl="bgAcc1" presStyleIdx="0" presStyleCnt="7" custScaleX="244350" custScaleY="101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342885-D991-48BA-875A-DD82CA97184B}" type="pres">
      <dgm:prSet presAssocID="{40EB9388-50C4-4E5D-9540-8C331C4DC0EF}" presName="Name13" presStyleLbl="parChTrans1D2" presStyleIdx="1" presStyleCnt="7" custSzX="2743205" custSzY="722376"/>
      <dgm:spPr/>
      <dgm:t>
        <a:bodyPr/>
        <a:lstStyle/>
        <a:p>
          <a:endParaRPr lang="en-US"/>
        </a:p>
      </dgm:t>
    </dgm:pt>
    <dgm:pt modelId="{4D675283-E0C2-4DCA-B6E4-479B8CD3905A}" type="pres">
      <dgm:prSet presAssocID="{3D49AC33-135E-4B02-A02E-C0FBE8B08A66}" presName="childText" presStyleLbl="bgAcc1" presStyleIdx="1" presStyleCnt="7" custScaleX="244350" custScaleY="101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D7C084-BA32-4CBE-92ED-84AFD360786B}" type="pres">
      <dgm:prSet presAssocID="{05CEF731-2D97-474D-9A7F-B89A668F12EC}" presName="Name13" presStyleLbl="parChTrans1D2" presStyleIdx="2" presStyleCnt="7" custSzX="2743205" custSzY="722376"/>
      <dgm:spPr/>
      <dgm:t>
        <a:bodyPr/>
        <a:lstStyle/>
        <a:p>
          <a:endParaRPr lang="en-US"/>
        </a:p>
      </dgm:t>
    </dgm:pt>
    <dgm:pt modelId="{CD3202EE-C10D-4E8A-87EC-D16C320EC5E3}" type="pres">
      <dgm:prSet presAssocID="{30593993-46E1-486B-B366-06F007E1CAF7}" presName="childText" presStyleLbl="bgAcc1" presStyleIdx="2" presStyleCnt="7" custScaleX="244350" custScaleY="101298" custLinFactNeighborX="-1248" custLinFactNeighborY="5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7CF8D3-04FF-4F47-9F08-A276D2C3D985}" type="pres">
      <dgm:prSet presAssocID="{C46717E6-C3A1-4D90-843C-13463A05D228}" presName="Name13" presStyleLbl="parChTrans1D2" presStyleIdx="3" presStyleCnt="7" custSzX="2743205" custSzY="722376"/>
      <dgm:spPr/>
      <dgm:t>
        <a:bodyPr/>
        <a:lstStyle/>
        <a:p>
          <a:endParaRPr lang="en-US"/>
        </a:p>
      </dgm:t>
    </dgm:pt>
    <dgm:pt modelId="{DEF3BA42-519D-40FA-9A1F-2291CC9DDA13}" type="pres">
      <dgm:prSet presAssocID="{4CA3FAEE-4488-4AA2-8528-B10A03A0C72D}" presName="childText" presStyleLbl="bgAcc1" presStyleIdx="3" presStyleCnt="7" custScaleX="244350" custScaleY="101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7700C-5256-4BB9-9480-701AEA00011D}" type="pres">
      <dgm:prSet presAssocID="{E9B633E8-FA2C-485E-BF2B-70625AEA9B53}" presName="Name13" presStyleLbl="parChTrans1D2" presStyleIdx="4" presStyleCnt="7" custSzX="2743205" custSzY="722376"/>
      <dgm:spPr/>
      <dgm:t>
        <a:bodyPr/>
        <a:lstStyle/>
        <a:p>
          <a:endParaRPr lang="en-US"/>
        </a:p>
      </dgm:t>
    </dgm:pt>
    <dgm:pt modelId="{F2D59375-A4C8-4E7A-B590-0F1CEC25F4FF}" type="pres">
      <dgm:prSet presAssocID="{5C423294-1590-45C1-B130-671A4F7BF18C}" presName="childText" presStyleLbl="bgAcc1" presStyleIdx="4" presStyleCnt="7" custScaleX="244350" custScaleY="101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B4B044-EA36-4FC1-892C-F5BBD661E93F}" type="pres">
      <dgm:prSet presAssocID="{4320AC8D-72CF-4485-A2FD-042AAF875AE7}" presName="root" presStyleCnt="0"/>
      <dgm:spPr/>
    </dgm:pt>
    <dgm:pt modelId="{648BB925-4AEF-4427-B198-A2687EB4BFC9}" type="pres">
      <dgm:prSet presAssocID="{4320AC8D-72CF-4485-A2FD-042AAF875AE7}" presName="rootComposite" presStyleCnt="0"/>
      <dgm:spPr/>
    </dgm:pt>
    <dgm:pt modelId="{667C44B1-29A5-43B5-94BE-67B54811D099}" type="pres">
      <dgm:prSet presAssocID="{4320AC8D-72CF-4485-A2FD-042AAF875AE7}" presName="rootText" presStyleLbl="node1" presStyleIdx="1" presStyleCnt="2" custScaleX="195480" custScaleY="101298" custLinFactNeighborX="56289" custLinFactNeighborY="3724"/>
      <dgm:spPr/>
      <dgm:t>
        <a:bodyPr/>
        <a:lstStyle/>
        <a:p>
          <a:endParaRPr lang="en-US"/>
        </a:p>
      </dgm:t>
    </dgm:pt>
    <dgm:pt modelId="{4EC7F646-5B77-486C-B6FF-333A1D623B51}" type="pres">
      <dgm:prSet presAssocID="{4320AC8D-72CF-4485-A2FD-042AAF875AE7}" presName="rootConnector" presStyleLbl="node1" presStyleIdx="1" presStyleCnt="2"/>
      <dgm:spPr/>
      <dgm:t>
        <a:bodyPr/>
        <a:lstStyle/>
        <a:p>
          <a:endParaRPr lang="en-US"/>
        </a:p>
      </dgm:t>
    </dgm:pt>
    <dgm:pt modelId="{77C40908-8301-4477-9D6F-FF4901F28D33}" type="pres">
      <dgm:prSet presAssocID="{4320AC8D-72CF-4485-A2FD-042AAF875AE7}" presName="childShape" presStyleCnt="0"/>
      <dgm:spPr/>
    </dgm:pt>
    <dgm:pt modelId="{934FBD14-EC84-4B70-919D-1E0F4F1720CE}" type="pres">
      <dgm:prSet presAssocID="{67ADABE8-62A4-4C2D-A0BA-254E90191DB7}" presName="Name13" presStyleLbl="parChTrans1D2" presStyleIdx="5" presStyleCnt="7" custSzX="2743206" custSzY="722376"/>
      <dgm:spPr/>
      <dgm:t>
        <a:bodyPr/>
        <a:lstStyle/>
        <a:p>
          <a:endParaRPr lang="en-US"/>
        </a:p>
      </dgm:t>
    </dgm:pt>
    <dgm:pt modelId="{630FEAFF-1828-4594-9A6A-5A1E379E51A1}" type="pres">
      <dgm:prSet presAssocID="{13C83078-A9B6-4F5A-B794-722167C16CA6}" presName="childText" presStyleLbl="bgAcc1" presStyleIdx="5" presStyleCnt="7" custScaleX="244350" custScaleY="101298" custLinFactNeighborX="61347" custLinFactNeighborY="110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10F877-AC61-4386-86C3-59400E70A537}" type="pres">
      <dgm:prSet presAssocID="{99CCED84-3A1B-4C72-9750-F394E3A8F014}" presName="Name13" presStyleLbl="parChTrans1D2" presStyleIdx="6" presStyleCnt="7" custSzX="2743206" custSzY="722376"/>
      <dgm:spPr/>
      <dgm:t>
        <a:bodyPr/>
        <a:lstStyle/>
        <a:p>
          <a:endParaRPr lang="en-US"/>
        </a:p>
      </dgm:t>
    </dgm:pt>
    <dgm:pt modelId="{85D9272D-B5AF-4DD8-A692-ABBB3A17A6E3}" type="pres">
      <dgm:prSet presAssocID="{824B29D6-82BE-4EA4-9ED7-D91FC27A92DF}" presName="childText" presStyleLbl="bgAcc1" presStyleIdx="6" presStyleCnt="7" custScaleX="244350" custScaleY="101298" custLinFactNeighborX="62218" custLinFactNeighborY="35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3CFE4C-2B89-4E37-929B-24F282B1ABF9}" type="presOf" srcId="{7442CCC8-8B7B-4161-BDE9-FCEE524B1FE0}" destId="{FA559AD6-ED15-47E3-BCC6-01C6372E6387}" srcOrd="0" destOrd="0" presId="urn:microsoft.com/office/officeart/2005/8/layout/hierarchy3"/>
    <dgm:cxn modelId="{037DBEA2-0D78-4725-9269-D6C13C7E0EAD}" type="presOf" srcId="{40EB9388-50C4-4E5D-9540-8C331C4DC0EF}" destId="{F5342885-D991-48BA-875A-DD82CA97184B}" srcOrd="0" destOrd="0" presId="urn:microsoft.com/office/officeart/2005/8/layout/hierarchy3"/>
    <dgm:cxn modelId="{D2522721-D595-497E-84D0-1488B96662CC}" type="presOf" srcId="{4320AC8D-72CF-4485-A2FD-042AAF875AE7}" destId="{4EC7F646-5B77-486C-B6FF-333A1D623B51}" srcOrd="1" destOrd="0" presId="urn:microsoft.com/office/officeart/2005/8/layout/hierarchy3"/>
    <dgm:cxn modelId="{D432D60F-8FE4-4F4D-BFA4-B8596182F452}" srcId="{BA78B7FE-FED1-4702-B19E-A28D92303BC6}" destId="{3D49AC33-135E-4B02-A02E-C0FBE8B08A66}" srcOrd="1" destOrd="0" parTransId="{40EB9388-50C4-4E5D-9540-8C331C4DC0EF}" sibTransId="{F69F191A-8A66-4C31-BDFA-5FED4C51DFC5}"/>
    <dgm:cxn modelId="{F3A6AAC4-510E-4BB0-A81D-4B0C6676CB5D}" type="presOf" srcId="{5C423294-1590-45C1-B130-671A4F7BF18C}" destId="{F2D59375-A4C8-4E7A-B590-0F1CEC25F4FF}" srcOrd="0" destOrd="0" presId="urn:microsoft.com/office/officeart/2005/8/layout/hierarchy3"/>
    <dgm:cxn modelId="{F3A9D4E9-C5B9-43DA-B55C-F970DB1F9CD9}" srcId="{3D2AFC23-DDFF-4912-8ECE-1BC2B58E0466}" destId="{BA78B7FE-FED1-4702-B19E-A28D92303BC6}" srcOrd="0" destOrd="0" parTransId="{DDB9C0E8-EA32-465A-808A-3DB78D3D34B1}" sibTransId="{3EAC6654-07E6-4A48-93B6-0725FA2C2D61}"/>
    <dgm:cxn modelId="{D5E6B281-1CB5-4704-A84C-A20AEBC57252}" srcId="{BA78B7FE-FED1-4702-B19E-A28D92303BC6}" destId="{6E9DE261-B63D-4EA5-AABD-2E0DB84A94FA}" srcOrd="0" destOrd="0" parTransId="{7442CCC8-8B7B-4161-BDE9-FCEE524B1FE0}" sibTransId="{B1D28AB0-5996-47E3-8E24-2DF58B878337}"/>
    <dgm:cxn modelId="{2E18041F-C29F-4E0A-AF48-2739C404245D}" srcId="{BA78B7FE-FED1-4702-B19E-A28D92303BC6}" destId="{30593993-46E1-486B-B366-06F007E1CAF7}" srcOrd="2" destOrd="0" parTransId="{05CEF731-2D97-474D-9A7F-B89A668F12EC}" sibTransId="{31E2A3F4-4B65-493D-85E9-047C8BA1EF03}"/>
    <dgm:cxn modelId="{CE832B73-954C-4D22-8EA5-CF651501BF2F}" type="presOf" srcId="{6E9DE261-B63D-4EA5-AABD-2E0DB84A94FA}" destId="{B871C67D-3F06-423E-974C-4C182ED11ED3}" srcOrd="0" destOrd="0" presId="urn:microsoft.com/office/officeart/2005/8/layout/hierarchy3"/>
    <dgm:cxn modelId="{52AA4E4C-0093-44F4-BD35-C4C29B3C013D}" type="presOf" srcId="{99CCED84-3A1B-4C72-9750-F394E3A8F014}" destId="{C110F877-AC61-4386-86C3-59400E70A537}" srcOrd="0" destOrd="0" presId="urn:microsoft.com/office/officeart/2005/8/layout/hierarchy3"/>
    <dgm:cxn modelId="{BFE08E00-B06D-4130-A9A4-7E7BB8EA04B8}" srcId="{BA78B7FE-FED1-4702-B19E-A28D92303BC6}" destId="{4CA3FAEE-4488-4AA2-8528-B10A03A0C72D}" srcOrd="3" destOrd="0" parTransId="{C46717E6-C3A1-4D90-843C-13463A05D228}" sibTransId="{DC7BE90B-03F2-4E7E-89F3-A06299E4B8B6}"/>
    <dgm:cxn modelId="{C1742833-78D1-4248-86D9-B097BBB002BC}" type="presOf" srcId="{BA78B7FE-FED1-4702-B19E-A28D92303BC6}" destId="{E11C6275-F067-4B4E-BDEF-5811AFD65762}" srcOrd="1" destOrd="0" presId="urn:microsoft.com/office/officeart/2005/8/layout/hierarchy3"/>
    <dgm:cxn modelId="{75E8CFC4-3169-4DD5-81A5-FD71B335B7BA}" type="presOf" srcId="{3D49AC33-135E-4B02-A02E-C0FBE8B08A66}" destId="{4D675283-E0C2-4DCA-B6E4-479B8CD3905A}" srcOrd="0" destOrd="0" presId="urn:microsoft.com/office/officeart/2005/8/layout/hierarchy3"/>
    <dgm:cxn modelId="{9DC6ECD7-141E-4B1F-B808-A3BF3D868696}" type="presOf" srcId="{4320AC8D-72CF-4485-A2FD-042AAF875AE7}" destId="{667C44B1-29A5-43B5-94BE-67B54811D099}" srcOrd="0" destOrd="0" presId="urn:microsoft.com/office/officeart/2005/8/layout/hierarchy3"/>
    <dgm:cxn modelId="{02D792AE-706D-42EA-BED0-35D8386B3FEE}" type="presOf" srcId="{67ADABE8-62A4-4C2D-A0BA-254E90191DB7}" destId="{934FBD14-EC84-4B70-919D-1E0F4F1720CE}" srcOrd="0" destOrd="0" presId="urn:microsoft.com/office/officeart/2005/8/layout/hierarchy3"/>
    <dgm:cxn modelId="{B1D014DF-5C10-4B6A-8D62-D68B269E6D0B}" srcId="{3D2AFC23-DDFF-4912-8ECE-1BC2B58E0466}" destId="{4320AC8D-72CF-4485-A2FD-042AAF875AE7}" srcOrd="1" destOrd="0" parTransId="{5A6A84E7-CA5C-4F6E-9A05-10ADCF504E0E}" sibTransId="{98074BA1-1110-42C8-BD14-4135D41163C4}"/>
    <dgm:cxn modelId="{DBFAB02C-FC73-482F-A240-1D257C942DF0}" type="presOf" srcId="{05CEF731-2D97-474D-9A7F-B89A668F12EC}" destId="{CAD7C084-BA32-4CBE-92ED-84AFD360786B}" srcOrd="0" destOrd="0" presId="urn:microsoft.com/office/officeart/2005/8/layout/hierarchy3"/>
    <dgm:cxn modelId="{AEA60907-1DD6-4AEB-B588-77054AC6DCEE}" srcId="{BA78B7FE-FED1-4702-B19E-A28D92303BC6}" destId="{5C423294-1590-45C1-B130-671A4F7BF18C}" srcOrd="4" destOrd="0" parTransId="{E9B633E8-FA2C-485E-BF2B-70625AEA9B53}" sibTransId="{B28E2DDA-5E07-4190-BF26-FA16638F9A29}"/>
    <dgm:cxn modelId="{227E7F79-DD42-41C9-81C8-DBD37E82CF4F}" type="presOf" srcId="{C46717E6-C3A1-4D90-843C-13463A05D228}" destId="{BB7CF8D3-04FF-4F47-9F08-A276D2C3D985}" srcOrd="0" destOrd="0" presId="urn:microsoft.com/office/officeart/2005/8/layout/hierarchy3"/>
    <dgm:cxn modelId="{FA0613C2-87BD-4908-B47C-60CC269C1CE9}" type="presOf" srcId="{824B29D6-82BE-4EA4-9ED7-D91FC27A92DF}" destId="{85D9272D-B5AF-4DD8-A692-ABBB3A17A6E3}" srcOrd="0" destOrd="0" presId="urn:microsoft.com/office/officeart/2005/8/layout/hierarchy3"/>
    <dgm:cxn modelId="{16C1885B-74D4-4826-8684-CA32CF8418C1}" type="presOf" srcId="{BA78B7FE-FED1-4702-B19E-A28D92303BC6}" destId="{142C6567-5802-4BF0-A6C8-5FED9A252592}" srcOrd="0" destOrd="0" presId="urn:microsoft.com/office/officeart/2005/8/layout/hierarchy3"/>
    <dgm:cxn modelId="{B84EDD1A-C331-4F68-94F6-C63A43C8401C}" type="presOf" srcId="{13C83078-A9B6-4F5A-B794-722167C16CA6}" destId="{630FEAFF-1828-4594-9A6A-5A1E379E51A1}" srcOrd="0" destOrd="0" presId="urn:microsoft.com/office/officeart/2005/8/layout/hierarchy3"/>
    <dgm:cxn modelId="{B6E83FE5-041B-4D43-A2DA-74994403D02F}" type="presOf" srcId="{3D2AFC23-DDFF-4912-8ECE-1BC2B58E0466}" destId="{F3CBD54B-0BE3-4726-B10F-58C93BBBC90C}" srcOrd="0" destOrd="0" presId="urn:microsoft.com/office/officeart/2005/8/layout/hierarchy3"/>
    <dgm:cxn modelId="{6746E23F-23DD-459C-8217-08089104EAD3}" srcId="{4320AC8D-72CF-4485-A2FD-042AAF875AE7}" destId="{13C83078-A9B6-4F5A-B794-722167C16CA6}" srcOrd="0" destOrd="0" parTransId="{67ADABE8-62A4-4C2D-A0BA-254E90191DB7}" sibTransId="{E01FB69E-CF79-422A-86C9-808A609FDB14}"/>
    <dgm:cxn modelId="{11BA7820-6387-49A0-AB08-9DEC4F345DE7}" type="presOf" srcId="{E9B633E8-FA2C-485E-BF2B-70625AEA9B53}" destId="{0CD7700C-5256-4BB9-9480-701AEA00011D}" srcOrd="0" destOrd="0" presId="urn:microsoft.com/office/officeart/2005/8/layout/hierarchy3"/>
    <dgm:cxn modelId="{51B179D1-5EBE-440B-B6BC-F0DDF77381F2}" type="presOf" srcId="{30593993-46E1-486B-B366-06F007E1CAF7}" destId="{CD3202EE-C10D-4E8A-87EC-D16C320EC5E3}" srcOrd="0" destOrd="0" presId="urn:microsoft.com/office/officeart/2005/8/layout/hierarchy3"/>
    <dgm:cxn modelId="{11CBA831-7AB2-49BD-9E56-9A49AA938FC0}" srcId="{4320AC8D-72CF-4485-A2FD-042AAF875AE7}" destId="{824B29D6-82BE-4EA4-9ED7-D91FC27A92DF}" srcOrd="1" destOrd="0" parTransId="{99CCED84-3A1B-4C72-9750-F394E3A8F014}" sibTransId="{B9795315-62FB-4B2A-8157-B913A01A5F77}"/>
    <dgm:cxn modelId="{7A735BA6-A8E4-4282-89BB-D265920D21B3}" type="presOf" srcId="{4CA3FAEE-4488-4AA2-8528-B10A03A0C72D}" destId="{DEF3BA42-519D-40FA-9A1F-2291CC9DDA13}" srcOrd="0" destOrd="0" presId="urn:microsoft.com/office/officeart/2005/8/layout/hierarchy3"/>
    <dgm:cxn modelId="{143EFCB6-5E31-494C-AD4D-C7D9626939FD}" type="presParOf" srcId="{F3CBD54B-0BE3-4726-B10F-58C93BBBC90C}" destId="{7D50073E-BEF5-448A-B356-98B06EF19438}" srcOrd="0" destOrd="0" presId="urn:microsoft.com/office/officeart/2005/8/layout/hierarchy3"/>
    <dgm:cxn modelId="{B61F3295-6F38-4CC5-A202-63DE81284EC9}" type="presParOf" srcId="{7D50073E-BEF5-448A-B356-98B06EF19438}" destId="{B0C85D12-ED91-4843-8DB1-D84504ABEE8E}" srcOrd="0" destOrd="0" presId="urn:microsoft.com/office/officeart/2005/8/layout/hierarchy3"/>
    <dgm:cxn modelId="{B0772C32-75E6-486D-A13A-5A6F4DCF3372}" type="presParOf" srcId="{B0C85D12-ED91-4843-8DB1-D84504ABEE8E}" destId="{142C6567-5802-4BF0-A6C8-5FED9A252592}" srcOrd="0" destOrd="0" presId="urn:microsoft.com/office/officeart/2005/8/layout/hierarchy3"/>
    <dgm:cxn modelId="{7C359828-40BE-4DD2-8CA4-A37E504B59A9}" type="presParOf" srcId="{B0C85D12-ED91-4843-8DB1-D84504ABEE8E}" destId="{E11C6275-F067-4B4E-BDEF-5811AFD65762}" srcOrd="1" destOrd="0" presId="urn:microsoft.com/office/officeart/2005/8/layout/hierarchy3"/>
    <dgm:cxn modelId="{612D1EDE-4C6B-44A0-B0C9-FE99AF442C6C}" type="presParOf" srcId="{7D50073E-BEF5-448A-B356-98B06EF19438}" destId="{788ADCDD-69CC-4AF4-BEC5-6E9A84CF4092}" srcOrd="1" destOrd="0" presId="urn:microsoft.com/office/officeart/2005/8/layout/hierarchy3"/>
    <dgm:cxn modelId="{E216973E-425A-4F34-B286-8F117468160D}" type="presParOf" srcId="{788ADCDD-69CC-4AF4-BEC5-6E9A84CF4092}" destId="{FA559AD6-ED15-47E3-BCC6-01C6372E6387}" srcOrd="0" destOrd="0" presId="urn:microsoft.com/office/officeart/2005/8/layout/hierarchy3"/>
    <dgm:cxn modelId="{0AA3D85B-0DEF-46EC-A83C-A0F0F5F8CBF4}" type="presParOf" srcId="{788ADCDD-69CC-4AF4-BEC5-6E9A84CF4092}" destId="{B871C67D-3F06-423E-974C-4C182ED11ED3}" srcOrd="1" destOrd="0" presId="urn:microsoft.com/office/officeart/2005/8/layout/hierarchy3"/>
    <dgm:cxn modelId="{0BC691D5-18D8-4021-8528-C97A75F4BCFD}" type="presParOf" srcId="{788ADCDD-69CC-4AF4-BEC5-6E9A84CF4092}" destId="{F5342885-D991-48BA-875A-DD82CA97184B}" srcOrd="2" destOrd="0" presId="urn:microsoft.com/office/officeart/2005/8/layout/hierarchy3"/>
    <dgm:cxn modelId="{42576C50-20E9-4CE9-B867-9B73D2453BFB}" type="presParOf" srcId="{788ADCDD-69CC-4AF4-BEC5-6E9A84CF4092}" destId="{4D675283-E0C2-4DCA-B6E4-479B8CD3905A}" srcOrd="3" destOrd="0" presId="urn:microsoft.com/office/officeart/2005/8/layout/hierarchy3"/>
    <dgm:cxn modelId="{11F578A8-BD42-4620-8D51-1499BA85A008}" type="presParOf" srcId="{788ADCDD-69CC-4AF4-BEC5-6E9A84CF4092}" destId="{CAD7C084-BA32-4CBE-92ED-84AFD360786B}" srcOrd="4" destOrd="0" presId="urn:microsoft.com/office/officeart/2005/8/layout/hierarchy3"/>
    <dgm:cxn modelId="{15573F88-BC38-4462-951A-56B64367AC35}" type="presParOf" srcId="{788ADCDD-69CC-4AF4-BEC5-6E9A84CF4092}" destId="{CD3202EE-C10D-4E8A-87EC-D16C320EC5E3}" srcOrd="5" destOrd="0" presId="urn:microsoft.com/office/officeart/2005/8/layout/hierarchy3"/>
    <dgm:cxn modelId="{6F0954E7-86C8-4EEF-8F15-FF8E350BDE64}" type="presParOf" srcId="{788ADCDD-69CC-4AF4-BEC5-6E9A84CF4092}" destId="{BB7CF8D3-04FF-4F47-9F08-A276D2C3D985}" srcOrd="6" destOrd="0" presId="urn:microsoft.com/office/officeart/2005/8/layout/hierarchy3"/>
    <dgm:cxn modelId="{24D93674-B497-4805-BFE7-E6D5F31171E4}" type="presParOf" srcId="{788ADCDD-69CC-4AF4-BEC5-6E9A84CF4092}" destId="{DEF3BA42-519D-40FA-9A1F-2291CC9DDA13}" srcOrd="7" destOrd="0" presId="urn:microsoft.com/office/officeart/2005/8/layout/hierarchy3"/>
    <dgm:cxn modelId="{E70DC7D0-9835-4888-B1C8-50FCD13DD3C3}" type="presParOf" srcId="{788ADCDD-69CC-4AF4-BEC5-6E9A84CF4092}" destId="{0CD7700C-5256-4BB9-9480-701AEA00011D}" srcOrd="8" destOrd="0" presId="urn:microsoft.com/office/officeart/2005/8/layout/hierarchy3"/>
    <dgm:cxn modelId="{72EF7AA5-562F-45D1-A285-9A367930D790}" type="presParOf" srcId="{788ADCDD-69CC-4AF4-BEC5-6E9A84CF4092}" destId="{F2D59375-A4C8-4E7A-B590-0F1CEC25F4FF}" srcOrd="9" destOrd="0" presId="urn:microsoft.com/office/officeart/2005/8/layout/hierarchy3"/>
    <dgm:cxn modelId="{AEF02C7B-055D-4DDA-A660-C8293FDFC6FC}" type="presParOf" srcId="{F3CBD54B-0BE3-4726-B10F-58C93BBBC90C}" destId="{B2B4B044-EA36-4FC1-892C-F5BBD661E93F}" srcOrd="1" destOrd="0" presId="urn:microsoft.com/office/officeart/2005/8/layout/hierarchy3"/>
    <dgm:cxn modelId="{2B567DB1-01E7-4218-BE66-89223DAC51E8}" type="presParOf" srcId="{B2B4B044-EA36-4FC1-892C-F5BBD661E93F}" destId="{648BB925-4AEF-4427-B198-A2687EB4BFC9}" srcOrd="0" destOrd="0" presId="urn:microsoft.com/office/officeart/2005/8/layout/hierarchy3"/>
    <dgm:cxn modelId="{40AA4ED5-5D2B-442B-A4C8-16BE378AF76F}" type="presParOf" srcId="{648BB925-4AEF-4427-B198-A2687EB4BFC9}" destId="{667C44B1-29A5-43B5-94BE-67B54811D099}" srcOrd="0" destOrd="0" presId="urn:microsoft.com/office/officeart/2005/8/layout/hierarchy3"/>
    <dgm:cxn modelId="{5279BCCA-D1EE-43DE-98E5-ED0130CCB836}" type="presParOf" srcId="{648BB925-4AEF-4427-B198-A2687EB4BFC9}" destId="{4EC7F646-5B77-486C-B6FF-333A1D623B51}" srcOrd="1" destOrd="0" presId="urn:microsoft.com/office/officeart/2005/8/layout/hierarchy3"/>
    <dgm:cxn modelId="{15114806-5047-4E4A-8C56-D2B20A3F9EB0}" type="presParOf" srcId="{B2B4B044-EA36-4FC1-892C-F5BBD661E93F}" destId="{77C40908-8301-4477-9D6F-FF4901F28D33}" srcOrd="1" destOrd="0" presId="urn:microsoft.com/office/officeart/2005/8/layout/hierarchy3"/>
    <dgm:cxn modelId="{01B625BF-4C3F-48DE-8E1E-103D878779B0}" type="presParOf" srcId="{77C40908-8301-4477-9D6F-FF4901F28D33}" destId="{934FBD14-EC84-4B70-919D-1E0F4F1720CE}" srcOrd="0" destOrd="0" presId="urn:microsoft.com/office/officeart/2005/8/layout/hierarchy3"/>
    <dgm:cxn modelId="{C8632439-95B7-4C83-B0BD-BC593F418045}" type="presParOf" srcId="{77C40908-8301-4477-9D6F-FF4901F28D33}" destId="{630FEAFF-1828-4594-9A6A-5A1E379E51A1}" srcOrd="1" destOrd="0" presId="urn:microsoft.com/office/officeart/2005/8/layout/hierarchy3"/>
    <dgm:cxn modelId="{74E71DCD-1DA3-43C5-9AAA-A3FBC9894E1C}" type="presParOf" srcId="{77C40908-8301-4477-9D6F-FF4901F28D33}" destId="{C110F877-AC61-4386-86C3-59400E70A537}" srcOrd="2" destOrd="0" presId="urn:microsoft.com/office/officeart/2005/8/layout/hierarchy3"/>
    <dgm:cxn modelId="{61D7A470-D7DA-4D8E-B0D5-CCAA83FEB9BA}" type="presParOf" srcId="{77C40908-8301-4477-9D6F-FF4901F28D33}" destId="{85D9272D-B5AF-4DD8-A692-ABBB3A17A6E3}" srcOrd="3" destOrd="0" presId="urn:microsoft.com/office/officeart/2005/8/layout/hierarchy3"/>
  </dgm:cxnLst>
  <dgm:bg>
    <a:noFill/>
    <a:effectLst>
      <a:softEdge rad="127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C6567-5802-4BF0-A6C8-5FED9A252592}">
      <dsp:nvSpPr>
        <dsp:cNvPr id="0" name=""/>
        <dsp:cNvSpPr/>
      </dsp:nvSpPr>
      <dsp:spPr>
        <a:xfrm>
          <a:off x="1831952" y="1336"/>
          <a:ext cx="2426818" cy="628790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2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 </a:t>
          </a:r>
          <a:r>
            <a:rPr lang="ja-JP" altLang="en-US" sz="12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レビュー</a:t>
          </a:r>
          <a:endParaRPr lang="en-US" altLang="ja-JP" sz="1200" b="1" kern="1200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  <a:cs typeface="Times New Roman" panose="02020603050405020304" pitchFamily="18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2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Review</a:t>
          </a:r>
          <a:endParaRPr lang="en-US" sz="12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50369" y="19753"/>
        <a:ext cx="2389984" cy="591956"/>
      </dsp:txXfrm>
    </dsp:sp>
    <dsp:sp modelId="{FA559AD6-ED15-47E3-BCC6-01C6372E6387}">
      <dsp:nvSpPr>
        <dsp:cNvPr id="0" name=""/>
        <dsp:cNvSpPr/>
      </dsp:nvSpPr>
      <dsp:spPr>
        <a:xfrm>
          <a:off x="2074634" y="630127"/>
          <a:ext cx="242681" cy="469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578"/>
              </a:lnTo>
              <a:lnTo>
                <a:pt x="242681" y="4695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1C67D-3F06-423E-974C-4C182ED11ED3}">
      <dsp:nvSpPr>
        <dsp:cNvPr id="0" name=""/>
        <dsp:cNvSpPr/>
      </dsp:nvSpPr>
      <dsp:spPr>
        <a:xfrm>
          <a:off x="2317315" y="785310"/>
          <a:ext cx="2426818" cy="628790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5.1.1 </a:t>
          </a:r>
          <a:r>
            <a:rPr lang="ja-JP" altLang="en-US" sz="12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プロジェクト計画</a:t>
          </a:r>
          <a:r>
            <a:rPr lang="en-US" sz="1200" b="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Project Plan</a:t>
          </a:r>
          <a:endParaRPr lang="en-US" sz="1200" kern="1200" dirty="0"/>
        </a:p>
      </dsp:txBody>
      <dsp:txXfrm>
        <a:off x="2335732" y="803727"/>
        <a:ext cx="2389984" cy="591956"/>
      </dsp:txXfrm>
    </dsp:sp>
    <dsp:sp modelId="{F5342885-D991-48BA-875A-DD82CA97184B}">
      <dsp:nvSpPr>
        <dsp:cNvPr id="0" name=""/>
        <dsp:cNvSpPr/>
      </dsp:nvSpPr>
      <dsp:spPr>
        <a:xfrm>
          <a:off x="2074634" y="630127"/>
          <a:ext cx="242681" cy="1253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3552"/>
              </a:lnTo>
              <a:lnTo>
                <a:pt x="242681" y="12535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75283-E0C2-4DCA-B6E4-479B8CD3905A}">
      <dsp:nvSpPr>
        <dsp:cNvPr id="0" name=""/>
        <dsp:cNvSpPr/>
      </dsp:nvSpPr>
      <dsp:spPr>
        <a:xfrm>
          <a:off x="2317315" y="1569284"/>
          <a:ext cx="2426818" cy="628790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5.1.2 </a:t>
          </a:r>
          <a:r>
            <a:rPr lang="ja-JP" altLang="en-US" sz="12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要求仕様  </a:t>
          </a:r>
          <a:endParaRPr lang="en-US" altLang="ja-JP" sz="1200" b="1" kern="1200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  <a:cs typeface="Times New Roman" panose="02020603050405020304" pitchFamily="18" charset="0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SRS</a:t>
          </a:r>
          <a:endParaRPr lang="en-US" sz="1200" b="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35732" y="1587701"/>
        <a:ext cx="2389984" cy="591956"/>
      </dsp:txXfrm>
    </dsp:sp>
    <dsp:sp modelId="{CAD7C084-BA32-4CBE-92ED-84AFD360786B}">
      <dsp:nvSpPr>
        <dsp:cNvPr id="0" name=""/>
        <dsp:cNvSpPr/>
      </dsp:nvSpPr>
      <dsp:spPr>
        <a:xfrm>
          <a:off x="2074634" y="630127"/>
          <a:ext cx="230287" cy="2041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1119"/>
              </a:lnTo>
              <a:lnTo>
                <a:pt x="230287" y="20411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3202EE-C10D-4E8A-87EC-D16C320EC5E3}">
      <dsp:nvSpPr>
        <dsp:cNvPr id="0" name=""/>
        <dsp:cNvSpPr/>
      </dsp:nvSpPr>
      <dsp:spPr>
        <a:xfrm>
          <a:off x="2304921" y="2356851"/>
          <a:ext cx="2426818" cy="628790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5.1.3 </a:t>
          </a:r>
          <a:r>
            <a:rPr lang="ja-JP" altLang="en-US" sz="12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設計</a:t>
          </a:r>
          <a:r>
            <a:rPr lang="ja-JP" altLang="en-US" sz="1200" b="0" kern="1200" dirty="0" smtClean="0">
              <a:solidFill>
                <a:srgbClr val="00206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rPr>
            <a:t>   </a:t>
          </a:r>
          <a:endParaRPr lang="en-US" altLang="ja-JP" sz="1200" b="0" kern="1200" dirty="0" smtClean="0">
            <a:solidFill>
              <a:srgbClr val="002060"/>
            </a:solidFill>
            <a:latin typeface="Times New Roman" panose="02020603050405020304" pitchFamily="18" charset="0"/>
            <a:ea typeface="SimSun" panose="02010600030101010101" pitchFamily="2" charset="-122"/>
            <a:cs typeface="Times New Roman" panose="02020603050405020304" pitchFamily="18" charset="0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Design</a:t>
          </a:r>
          <a:endParaRPr lang="en-US" sz="1200" b="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23338" y="2375268"/>
        <a:ext cx="2389984" cy="591956"/>
      </dsp:txXfrm>
    </dsp:sp>
    <dsp:sp modelId="{BB7CF8D3-04FF-4F47-9F08-A276D2C3D985}">
      <dsp:nvSpPr>
        <dsp:cNvPr id="0" name=""/>
        <dsp:cNvSpPr/>
      </dsp:nvSpPr>
      <dsp:spPr>
        <a:xfrm>
          <a:off x="2074634" y="630127"/>
          <a:ext cx="242681" cy="2821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1499"/>
              </a:lnTo>
              <a:lnTo>
                <a:pt x="242681" y="28214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3BA42-519D-40FA-9A1F-2291CC9DDA13}">
      <dsp:nvSpPr>
        <dsp:cNvPr id="0" name=""/>
        <dsp:cNvSpPr/>
      </dsp:nvSpPr>
      <dsp:spPr>
        <a:xfrm>
          <a:off x="2317315" y="3137231"/>
          <a:ext cx="2426818" cy="628790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5.1.4 </a:t>
          </a:r>
          <a:r>
            <a:rPr lang="ja-JP" altLang="en-US" sz="12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コーディング</a:t>
          </a:r>
          <a:endParaRPr lang="en-US" altLang="ja-JP" sz="1200" b="1" kern="1200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  <a:cs typeface="Times New Roman" panose="02020603050405020304" pitchFamily="18" charset="0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en-US" sz="1200" b="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35732" y="3155648"/>
        <a:ext cx="2389984" cy="591956"/>
      </dsp:txXfrm>
    </dsp:sp>
    <dsp:sp modelId="{0CD7700C-5256-4BB9-9480-701AEA00011D}">
      <dsp:nvSpPr>
        <dsp:cNvPr id="0" name=""/>
        <dsp:cNvSpPr/>
      </dsp:nvSpPr>
      <dsp:spPr>
        <a:xfrm>
          <a:off x="2074634" y="630127"/>
          <a:ext cx="242681" cy="3605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5473"/>
              </a:lnTo>
              <a:lnTo>
                <a:pt x="242681" y="36054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D59375-A4C8-4E7A-B590-0F1CEC25F4FF}">
      <dsp:nvSpPr>
        <dsp:cNvPr id="0" name=""/>
        <dsp:cNvSpPr/>
      </dsp:nvSpPr>
      <dsp:spPr>
        <a:xfrm>
          <a:off x="2317315" y="3921204"/>
          <a:ext cx="2426818" cy="628790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5.1.5 </a:t>
          </a:r>
          <a:r>
            <a:rPr lang="ja-JP" altLang="en-US" sz="1200" b="1" kern="1200" dirty="0" smtClean="0">
              <a:solidFill>
                <a:srgbClr val="00206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rPr>
            <a:t>テスト </a:t>
          </a:r>
          <a:r>
            <a:rPr lang="en-US" sz="12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Test Document</a:t>
          </a:r>
          <a:endParaRPr lang="en-US" sz="12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35732" y="3939621"/>
        <a:ext cx="2389984" cy="591956"/>
      </dsp:txXfrm>
    </dsp:sp>
    <dsp:sp modelId="{667C44B1-29A5-43B5-94BE-67B54811D099}">
      <dsp:nvSpPr>
        <dsp:cNvPr id="0" name=""/>
        <dsp:cNvSpPr/>
      </dsp:nvSpPr>
      <dsp:spPr>
        <a:xfrm>
          <a:off x="5267946" y="24452"/>
          <a:ext cx="2426818" cy="628790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2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5.2 </a:t>
          </a:r>
          <a:r>
            <a:rPr lang="ja-JP" altLang="en-US" sz="12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テスティング</a:t>
          </a:r>
          <a:r>
            <a:rPr lang="en-US" altLang="ja-JP" sz="12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Testing</a:t>
          </a:r>
          <a:endParaRPr lang="en-US" sz="12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86363" y="42869"/>
        <a:ext cx="2389984" cy="591956"/>
      </dsp:txXfrm>
    </dsp:sp>
    <dsp:sp modelId="{934FBD14-EC84-4B70-919D-1E0F4F1720CE}">
      <dsp:nvSpPr>
        <dsp:cNvPr id="0" name=""/>
        <dsp:cNvSpPr/>
      </dsp:nvSpPr>
      <dsp:spPr>
        <a:xfrm>
          <a:off x="5510628" y="653243"/>
          <a:ext cx="153154" cy="514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4997"/>
              </a:lnTo>
              <a:lnTo>
                <a:pt x="153154" y="5149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FEAFF-1828-4594-9A6A-5A1E379E51A1}">
      <dsp:nvSpPr>
        <dsp:cNvPr id="0" name=""/>
        <dsp:cNvSpPr/>
      </dsp:nvSpPr>
      <dsp:spPr>
        <a:xfrm>
          <a:off x="5663783" y="853845"/>
          <a:ext cx="2426818" cy="628790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200" kern="1200" dirty="0" smtClean="0">
              <a:solidFill>
                <a:srgbClr val="002060"/>
              </a:solidFill>
            </a:rPr>
            <a:t>5.2.1 </a:t>
          </a:r>
          <a:r>
            <a:rPr lang="ja-JP" altLang="en-US" sz="12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rPr>
            <a:t>テストプロセス</a:t>
          </a:r>
          <a:endParaRPr lang="en-US" altLang="ja-JP" sz="1200" b="1" kern="1200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2060"/>
              </a:solidFill>
            </a:rPr>
            <a:t>Test Process</a:t>
          </a:r>
          <a:endParaRPr lang="en-US" sz="1200" kern="1200" dirty="0">
            <a:solidFill>
              <a:srgbClr val="002060"/>
            </a:solidFill>
          </a:endParaRPr>
        </a:p>
      </dsp:txBody>
      <dsp:txXfrm>
        <a:off x="5682200" y="872262"/>
        <a:ext cx="2389984" cy="591956"/>
      </dsp:txXfrm>
    </dsp:sp>
    <dsp:sp modelId="{C110F877-AC61-4386-86C3-59400E70A537}">
      <dsp:nvSpPr>
        <dsp:cNvPr id="0" name=""/>
        <dsp:cNvSpPr/>
      </dsp:nvSpPr>
      <dsp:spPr>
        <a:xfrm>
          <a:off x="5510628" y="653243"/>
          <a:ext cx="161805" cy="1252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2745"/>
              </a:lnTo>
              <a:lnTo>
                <a:pt x="161805" y="12527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9272D-B5AF-4DD8-A692-ABBB3A17A6E3}">
      <dsp:nvSpPr>
        <dsp:cNvPr id="0" name=""/>
        <dsp:cNvSpPr/>
      </dsp:nvSpPr>
      <dsp:spPr>
        <a:xfrm>
          <a:off x="5672433" y="1591593"/>
          <a:ext cx="2426818" cy="628790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200" kern="1200" dirty="0" smtClean="0">
              <a:solidFill>
                <a:srgbClr val="002060"/>
              </a:solidFill>
            </a:rPr>
            <a:t>5.2.2 </a:t>
          </a:r>
          <a:r>
            <a:rPr lang="ja-JP" altLang="en-US" sz="12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rPr>
            <a:t>テストレポート</a:t>
          </a:r>
          <a:endParaRPr lang="en-US" altLang="ja-JP" sz="1200" b="1" kern="1200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2060"/>
              </a:solidFill>
            </a:rPr>
            <a:t>Test Report</a:t>
          </a:r>
          <a:endParaRPr lang="en-US" sz="1200" kern="1200" dirty="0">
            <a:solidFill>
              <a:srgbClr val="002060"/>
            </a:solidFill>
          </a:endParaRPr>
        </a:p>
      </dsp:txBody>
      <dsp:txXfrm>
        <a:off x="5690850" y="1610010"/>
        <a:ext cx="2389984" cy="591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6A2B2-20DA-465A-ABCE-21EFA1761BE4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A58A1-FBCA-4AC6-98A5-4E2BB6DB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95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04"/>
          <p:cNvSpPr txBox="1">
            <a:spLocks noGrp="1"/>
          </p:cNvSpPr>
          <p:nvPr/>
        </p:nvSpPr>
        <p:spPr>
          <a:xfrm>
            <a:off x="1400250" y="2743200"/>
            <a:ext cx="6343500" cy="13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 baseline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  <a:rtl val="0"/>
              </a:defRPr>
            </a:lvl1pPr>
            <a:lvl2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b="1" dirty="0" smtClean="0">
                <a:solidFill>
                  <a:srgbClr val="0070C0"/>
                </a:solidFill>
              </a:rPr>
              <a:t>Dandelion</a:t>
            </a:r>
            <a:br>
              <a:rPr lang="en" b="1" dirty="0" smtClean="0">
                <a:solidFill>
                  <a:srgbClr val="0070C0"/>
                </a:solidFill>
              </a:rPr>
            </a:br>
            <a:r>
              <a:rPr lang="en-US" sz="2000" b="1" dirty="0">
                <a:solidFill>
                  <a:srgbClr val="0070C0"/>
                </a:solidFill>
                <a:latin typeface="Lovelo Line Bold" panose="02000000000000000000" pitchFamily="50" charset="0"/>
              </a:rPr>
              <a:t>Capstone Project Presentation</a:t>
            </a:r>
            <a:r>
              <a:rPr lang="en-US" b="1" dirty="0">
                <a:solidFill>
                  <a:srgbClr val="0070C0"/>
                </a:solidFill>
                <a:latin typeface="Lovelo Line Bold" panose="02000000000000000000" pitchFamily="50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Lovelo Line Bold" panose="02000000000000000000" pitchFamily="50" charset="0"/>
              </a:rPr>
            </a:br>
            <a:r>
              <a:rPr lang="ja-JP" altLang="en-US" sz="1800" b="1" dirty="0">
                <a:solidFill>
                  <a:srgbClr val="0070C0"/>
                </a:solidFill>
              </a:rPr>
              <a:t>卒業論</a:t>
            </a:r>
            <a:r>
              <a:rPr lang="ja-JP" altLang="en-US" sz="1800" b="1" dirty="0" smtClean="0">
                <a:solidFill>
                  <a:srgbClr val="0070C0"/>
                </a:solidFill>
              </a:rPr>
              <a:t>文プ</a:t>
            </a:r>
            <a:r>
              <a:rPr lang="ja-JP" altLang="en-US" sz="1800" b="1" dirty="0">
                <a:solidFill>
                  <a:srgbClr val="0070C0"/>
                </a:solidFill>
              </a:rPr>
              <a:t>レゼンテーション</a:t>
            </a:r>
            <a:endParaRPr lang="en" sz="18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-36731"/>
            <a:ext cx="215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Dandelion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Chinh\Desktop\logo_dandelion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60" y="25854"/>
            <a:ext cx="350693" cy="51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73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ounded Rectangle 67"/>
          <p:cNvSpPr/>
          <p:nvPr/>
        </p:nvSpPr>
        <p:spPr>
          <a:xfrm>
            <a:off x="6781800" y="5985480"/>
            <a:ext cx="2971800" cy="7963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Coming up next</a:t>
            </a: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Duong Duc Anh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80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2362200" y="1916371"/>
            <a:ext cx="5791200" cy="3508653"/>
            <a:chOff x="1066800" y="1188581"/>
            <a:chExt cx="5791200" cy="3508653"/>
          </a:xfrm>
          <a:noFill/>
        </p:grpSpPr>
        <p:sp>
          <p:nvSpPr>
            <p:cNvPr id="45" name="TextBox 44"/>
            <p:cNvSpPr txBox="1"/>
            <p:nvPr/>
          </p:nvSpPr>
          <p:spPr>
            <a:xfrm>
              <a:off x="1600200" y="1188581"/>
              <a:ext cx="525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Requirement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Specification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66800" y="1650246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プロジェクト管理</a:t>
              </a:r>
              <a:endParaRPr lang="en-US" sz="24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66800" y="11938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4635" y="76200"/>
            <a:ext cx="5791200" cy="3508653"/>
            <a:chOff x="1066800" y="1188581"/>
            <a:chExt cx="5791200" cy="3508653"/>
          </a:xfrm>
          <a:noFill/>
        </p:grpSpPr>
        <p:sp>
          <p:nvSpPr>
            <p:cNvPr id="55" name="TextBox 54"/>
            <p:cNvSpPr txBox="1"/>
            <p:nvPr/>
          </p:nvSpPr>
          <p:spPr>
            <a:xfrm>
              <a:off x="1600200" y="1188581"/>
              <a:ext cx="525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Requirement </a:t>
              </a:r>
              <a:r>
                <a:rPr 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Specification</a:t>
              </a:r>
              <a:endPara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66800" y="1650246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プロジェクト管理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66800" y="11938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09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-0.25625 -0.27083 " pathEditMode="relative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89512"/>
            <a:ext cx="8153400" cy="5201888"/>
          </a:xfrm>
        </p:spPr>
        <p:txBody>
          <a:bodyPr>
            <a:normAutofit/>
          </a:bodyPr>
          <a:lstStyle/>
          <a:p>
            <a:pPr lvl="0"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3.1 </a:t>
            </a:r>
            <a:r>
              <a:rPr lang="ja-JP" altLang="en-US" sz="2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ビ</a:t>
            </a:r>
            <a:r>
              <a:rPr lang="ja-JP" altLang="en-US" sz="2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ジネスプロセ  </a:t>
            </a:r>
            <a:r>
              <a:rPr lang="en-US" altLang="ja-JP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(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screen flow)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3.2 </a:t>
            </a:r>
            <a:r>
              <a:rPr lang="ja-JP" altLang="en-US" sz="2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シ</a:t>
            </a:r>
            <a:r>
              <a:rPr lang="ja-JP" altLang="en-US" sz="2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ステムのユーザ  </a:t>
            </a:r>
            <a:r>
              <a:rPr lang="en-US" altLang="ja-JP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System 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(</a:t>
            </a:r>
            <a:r>
              <a:rPr lang="en-US" altLang="ja-JP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ja-JP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User, </a:t>
            </a:r>
            <a:r>
              <a:rPr lang="en-US" altLang="ja-JP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Adminstrator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3.3 </a:t>
            </a:r>
            <a:r>
              <a:rPr lang="ja-JP" altLang="en-US" sz="2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機</a:t>
            </a:r>
            <a:r>
              <a:rPr lang="ja-JP" altLang="en-US" sz="2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能要求  </a:t>
            </a:r>
            <a:r>
              <a:rPr lang="en-US" altLang="ja-JP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(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diagram)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3.4</a:t>
            </a:r>
            <a:r>
              <a:rPr lang="ja-JP" altLang="en-US" sz="2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非</a:t>
            </a:r>
            <a:r>
              <a:rPr lang="ja-JP" altLang="en-US" sz="2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機能要求  </a:t>
            </a:r>
            <a:r>
              <a:rPr lang="en-US" altLang="ja-JP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(User Interfaces + Software requirements(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chorme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-189369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ja-JP" altLang="en-US" sz="28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ソフトウェア要求仕様 </a:t>
            </a:r>
            <a: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</a:t>
            </a:r>
            <a: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Report2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DDL_Software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 Specifications_v1.3_EN 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34635" y="76200"/>
            <a:ext cx="5791200" cy="3508653"/>
            <a:chOff x="1066800" y="1188581"/>
            <a:chExt cx="5791200" cy="3508653"/>
          </a:xfrm>
          <a:noFill/>
        </p:grpSpPr>
        <p:sp>
          <p:nvSpPr>
            <p:cNvPr id="6" name="TextBox 5"/>
            <p:cNvSpPr txBox="1"/>
            <p:nvPr/>
          </p:nvSpPr>
          <p:spPr>
            <a:xfrm>
              <a:off x="1600200" y="1188581"/>
              <a:ext cx="525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Requirement </a:t>
              </a:r>
              <a:r>
                <a:rPr 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Specification</a:t>
              </a:r>
              <a:endPara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1650246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プロジェクト管理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6800" y="11938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16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ounded Rectangle 66"/>
          <p:cNvSpPr/>
          <p:nvPr/>
        </p:nvSpPr>
        <p:spPr>
          <a:xfrm>
            <a:off x="6096000" y="5688906"/>
            <a:ext cx="3276600" cy="10928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Coming up next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Luu Ngoc Manh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Nguyen Minh Huy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24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2908300" y="2391202"/>
            <a:ext cx="4838700" cy="4242852"/>
            <a:chOff x="1066800" y="1181100"/>
            <a:chExt cx="4838700" cy="4242852"/>
          </a:xfrm>
          <a:noFill/>
        </p:grpSpPr>
        <p:sp>
          <p:nvSpPr>
            <p:cNvPr id="33" name="TextBox 32"/>
            <p:cNvSpPr txBox="1"/>
            <p:nvPr/>
          </p:nvSpPr>
          <p:spPr>
            <a:xfrm>
              <a:off x="1600200" y="1182410"/>
              <a:ext cx="4305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Design Description</a:t>
              </a:r>
              <a:endParaRPr lang="en-US" sz="24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66800" y="1638300"/>
              <a:ext cx="533400" cy="37856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ソフトウェア要求仕様</a:t>
              </a:r>
              <a:endParaRPr lang="en-US" sz="24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4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3855" y="76200"/>
            <a:ext cx="4838700" cy="4242852"/>
            <a:chOff x="1066800" y="1181100"/>
            <a:chExt cx="4838700" cy="4242852"/>
          </a:xfrm>
          <a:noFill/>
        </p:grpSpPr>
        <p:sp>
          <p:nvSpPr>
            <p:cNvPr id="65" name="TextBox 64"/>
            <p:cNvSpPr txBox="1"/>
            <p:nvPr/>
          </p:nvSpPr>
          <p:spPr>
            <a:xfrm>
              <a:off x="1600200" y="1182410"/>
              <a:ext cx="4305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Design Description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66800" y="1638300"/>
              <a:ext cx="533400" cy="37856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ソフトウェア要求仕様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37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48148E-6 L -0.31667 -0.3375 " pathEditMode="relative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4201" y="1295400"/>
            <a:ext cx="8153400" cy="5638800"/>
          </a:xfrm>
        </p:spPr>
        <p:txBody>
          <a:bodyPr>
            <a:normAutofit/>
          </a:bodyPr>
          <a:lstStyle/>
          <a:p>
            <a:pPr lvl="0" algn="l"/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クノロジー と</a:t>
            </a:r>
            <a:r>
              <a:rPr lang="en-US" altLang="ja-JP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ja-JP" altLang="ja-JP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理由</a:t>
            </a:r>
            <a:r>
              <a:rPr lang="en-US" altLang="ja-JP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ja-JP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&amp;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 (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MVC.NET, Bootstrap,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Azue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…)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ア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ーキテクチャ表現  </a:t>
            </a:r>
            <a:r>
              <a:rPr lang="en-US" altLang="ja-JP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Representation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パ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ッケージ ビュー  </a:t>
            </a:r>
            <a:r>
              <a:rPr lang="en-US" altLang="ja-JP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View</a:t>
            </a:r>
          </a:p>
          <a:p>
            <a:pPr lvl="0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デ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ータベース設計  </a:t>
            </a:r>
            <a:r>
              <a:rPr lang="en-US" altLang="ja-JP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  <a:p>
            <a:pPr lvl="0" algn="l"/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4.5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詳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細設計  </a:t>
            </a:r>
            <a:r>
              <a:rPr lang="en-US" altLang="ja-JP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(Screen flow + Screen design + Class design + sequence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diagẻam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Ả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33" y="4129215"/>
            <a:ext cx="1818563" cy="2142126"/>
          </a:xfrm>
          <a:prstGeom prst="rect">
            <a:avLst/>
          </a:prstGeom>
        </p:spPr>
      </p:pic>
      <p:pic>
        <p:nvPicPr>
          <p:cNvPr id="5" name="Ảnh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276" y="4046001"/>
            <a:ext cx="2252392" cy="29432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0032" y="3748215"/>
            <a:ext cx="2142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02292" y="3626257"/>
            <a:ext cx="2142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668" y="4129215"/>
            <a:ext cx="2148039" cy="2776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740764" y="3403391"/>
            <a:ext cx="2142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hỗ dành sẵn cho Nội dung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172" y="4566784"/>
            <a:ext cx="2040228" cy="214404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73880" y="3553354"/>
            <a:ext cx="2142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4.5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3233" y="609600"/>
            <a:ext cx="8656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7030A0"/>
                </a:solidFill>
              </a:rPr>
              <a:t>4. </a:t>
            </a:r>
            <a:r>
              <a:rPr lang="ja-JP" altLang="en-US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ソフトウェア設計記述 </a:t>
            </a:r>
            <a:r>
              <a:rPr lang="en-US" altLang="ja-JP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ja-JP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altLang="ja-JP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Report2: </a:t>
            </a:r>
            <a:r>
              <a:rPr lang="en-US" altLang="ja-JP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DDL_Class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Design_v1.0_EN, </a:t>
            </a:r>
            <a:r>
              <a:rPr lang="en-US" altLang="ja-JP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DDL_Architecture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Design_v1.0_EN, </a:t>
            </a:r>
            <a:r>
              <a:rPr lang="en-US" altLang="ja-JP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DDL_Data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Design_v1.0_EN</a:t>
            </a:r>
            <a:endParaRPr lang="en-US" altLang="ja-JP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855" y="76200"/>
            <a:ext cx="4838700" cy="4242852"/>
            <a:chOff x="1066800" y="1181100"/>
            <a:chExt cx="4838700" cy="4242852"/>
          </a:xfrm>
          <a:noFill/>
        </p:grpSpPr>
        <p:sp>
          <p:nvSpPr>
            <p:cNvPr id="15" name="TextBox 14"/>
            <p:cNvSpPr txBox="1"/>
            <p:nvPr/>
          </p:nvSpPr>
          <p:spPr>
            <a:xfrm>
              <a:off x="1600200" y="1182410"/>
              <a:ext cx="4305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Design Description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6800" y="1638300"/>
              <a:ext cx="533400" cy="37856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ソフトウェア要求仕様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908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924800" cy="731838"/>
          </a:xfrm>
        </p:spPr>
        <p:txBody>
          <a:bodyPr>
            <a:norm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4.4 </a:t>
            </a:r>
            <a:r>
              <a:rPr lang="ja-JP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データベース設計 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855" y="76200"/>
            <a:ext cx="4838700" cy="4242852"/>
            <a:chOff x="1066800" y="1181100"/>
            <a:chExt cx="4838700" cy="4242852"/>
          </a:xfrm>
          <a:noFill/>
        </p:grpSpPr>
        <p:sp>
          <p:nvSpPr>
            <p:cNvPr id="5" name="TextBox 4"/>
            <p:cNvSpPr txBox="1"/>
            <p:nvPr/>
          </p:nvSpPr>
          <p:spPr>
            <a:xfrm>
              <a:off x="1600200" y="1182410"/>
              <a:ext cx="4305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Design Description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638300"/>
              <a:ext cx="533400" cy="37856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ソフトウェア要求仕様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20" y="1752600"/>
            <a:ext cx="6394559" cy="437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8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 </a:t>
            </a:r>
            <a:r>
              <a:rPr lang="ja-JP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データベース設計 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13855" y="76200"/>
            <a:ext cx="4838700" cy="4242852"/>
            <a:chOff x="1066800" y="1181100"/>
            <a:chExt cx="4838700" cy="4242852"/>
          </a:xfrm>
          <a:noFill/>
        </p:grpSpPr>
        <p:sp>
          <p:nvSpPr>
            <p:cNvPr id="6" name="TextBox 5"/>
            <p:cNvSpPr txBox="1"/>
            <p:nvPr/>
          </p:nvSpPr>
          <p:spPr>
            <a:xfrm>
              <a:off x="1600200" y="1182410"/>
              <a:ext cx="4305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Design Description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1638300"/>
              <a:ext cx="533400" cy="37856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ソフトウェア要求仕様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028" y="1069118"/>
            <a:ext cx="4587053" cy="5736231"/>
          </a:xfrm>
        </p:spPr>
      </p:pic>
    </p:spTree>
    <p:extLst>
      <p:ext uri="{BB962C8B-B14F-4D97-AF65-F5344CB8AC3E}">
        <p14:creationId xmlns:p14="http://schemas.microsoft.com/office/powerpoint/2010/main" val="237173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4.5.1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画面の流れ 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Flow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13855" y="76200"/>
            <a:ext cx="4838700" cy="4242852"/>
            <a:chOff x="1066800" y="1181100"/>
            <a:chExt cx="4838700" cy="4242852"/>
          </a:xfrm>
          <a:noFill/>
        </p:grpSpPr>
        <p:sp>
          <p:nvSpPr>
            <p:cNvPr id="7" name="TextBox 6"/>
            <p:cNvSpPr txBox="1"/>
            <p:nvPr/>
          </p:nvSpPr>
          <p:spPr>
            <a:xfrm>
              <a:off x="1600200" y="1182410"/>
              <a:ext cx="4305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Design Description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6800" y="1638300"/>
              <a:ext cx="533400" cy="37856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ソフトウェア要求仕様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8396" y="1143001"/>
            <a:ext cx="3923404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2882345" y="6211669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screen flow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78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342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4.5.2 </a:t>
            </a:r>
            <a:r>
              <a:rPr lang="ja-JP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画面設計  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Design</a:t>
            </a:r>
            <a:endParaRPr lang="en-US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13284"/>
            <a:ext cx="8534400" cy="4218752"/>
          </a:xfrm>
        </p:spPr>
      </p:pic>
      <p:grpSp>
        <p:nvGrpSpPr>
          <p:cNvPr id="4" name="Group 3"/>
          <p:cNvGrpSpPr/>
          <p:nvPr/>
        </p:nvGrpSpPr>
        <p:grpSpPr>
          <a:xfrm>
            <a:off x="13855" y="76200"/>
            <a:ext cx="4838700" cy="4242852"/>
            <a:chOff x="1066800" y="1181100"/>
            <a:chExt cx="4838700" cy="4242852"/>
          </a:xfrm>
          <a:noFill/>
        </p:grpSpPr>
        <p:sp>
          <p:nvSpPr>
            <p:cNvPr id="5" name="TextBox 4"/>
            <p:cNvSpPr txBox="1"/>
            <p:nvPr/>
          </p:nvSpPr>
          <p:spPr>
            <a:xfrm>
              <a:off x="1600200" y="1182410"/>
              <a:ext cx="4305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Design Description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638300"/>
              <a:ext cx="533400" cy="37856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ソフトウェア要求仕様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14600" y="5995569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screen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9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436259"/>
              </p:ext>
            </p:extLst>
          </p:nvPr>
        </p:nvGraphicFramePr>
        <p:xfrm>
          <a:off x="10134600" y="120232"/>
          <a:ext cx="6096000" cy="2176046"/>
        </p:xfrm>
        <a:graphic>
          <a:graphicData uri="http://schemas.openxmlformats.org/drawingml/2006/table">
            <a:tbl>
              <a:tblPr firstRow="1" bandRow="1"/>
              <a:tblGrid>
                <a:gridCol w="2050473"/>
                <a:gridCol w="4045527"/>
              </a:tblGrid>
              <a:tr h="2176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09600" y="-36731"/>
            <a:ext cx="1907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About us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2743200" y="2091908"/>
            <a:ext cx="6324600" cy="4689892"/>
            <a:chOff x="2438400" y="2091908"/>
            <a:chExt cx="6324600" cy="4689892"/>
          </a:xfrm>
        </p:grpSpPr>
        <p:grpSp>
          <p:nvGrpSpPr>
            <p:cNvPr id="45" name="Group 44"/>
            <p:cNvGrpSpPr/>
            <p:nvPr/>
          </p:nvGrpSpPr>
          <p:grpSpPr>
            <a:xfrm>
              <a:off x="2514600" y="2378702"/>
              <a:ext cx="1828801" cy="2117098"/>
              <a:chOff x="2743199" y="4653034"/>
              <a:chExt cx="1828801" cy="2117098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2804448" y="4653034"/>
                <a:ext cx="1747766" cy="1747766"/>
                <a:chOff x="2862941" y="1609725"/>
                <a:chExt cx="2748301" cy="2748301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2862941" y="1609725"/>
                  <a:ext cx="2748301" cy="2748301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966472" y="1718244"/>
                  <a:ext cx="2548956" cy="254895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2743199" y="6400800"/>
                <a:ext cx="1828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Luu Ngoc Manh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495800" y="2362200"/>
              <a:ext cx="1924245" cy="2117098"/>
              <a:chOff x="2686244" y="4653034"/>
              <a:chExt cx="1924245" cy="211709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2804448" y="4653034"/>
                <a:ext cx="1747766" cy="1747766"/>
                <a:chOff x="2862941" y="1609725"/>
                <a:chExt cx="2748301" cy="2748301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2862941" y="1609725"/>
                  <a:ext cx="2748301" cy="2748301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2966472" y="1718244"/>
                  <a:ext cx="2548956" cy="254895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2686244" y="6400800"/>
                <a:ext cx="1924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Nguyen Minh Huy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741824" y="2286000"/>
              <a:ext cx="1828801" cy="2117098"/>
              <a:chOff x="2743199" y="4653034"/>
              <a:chExt cx="1828801" cy="2117098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804448" y="4653034"/>
                <a:ext cx="1747766" cy="1747766"/>
                <a:chOff x="2862941" y="1609725"/>
                <a:chExt cx="2748301" cy="2748301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2862941" y="1609725"/>
                  <a:ext cx="2748301" cy="2748301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2966472" y="1718244"/>
                  <a:ext cx="2548956" cy="254895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2743199" y="6400800"/>
                <a:ext cx="1828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Vu Ngoc Trung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2514600" y="4512302"/>
              <a:ext cx="1828801" cy="2117098"/>
              <a:chOff x="2743199" y="4653034"/>
              <a:chExt cx="1828801" cy="211709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2804448" y="4653034"/>
                <a:ext cx="1747766" cy="1747766"/>
                <a:chOff x="2862941" y="1609725"/>
                <a:chExt cx="2748301" cy="2748301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2862941" y="1609725"/>
                  <a:ext cx="2748301" cy="2748301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2966472" y="1718244"/>
                  <a:ext cx="2548956" cy="254895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2743199" y="6400800"/>
                <a:ext cx="1828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Duong Duc Anh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4552755" y="4503168"/>
              <a:ext cx="1828801" cy="2117098"/>
              <a:chOff x="2743199" y="4653034"/>
              <a:chExt cx="1828801" cy="2117098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2804448" y="4653034"/>
                <a:ext cx="1747766" cy="1747766"/>
                <a:chOff x="2862941" y="1609725"/>
                <a:chExt cx="2748301" cy="2748301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2862941" y="1609725"/>
                  <a:ext cx="2748301" cy="2748301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2966472" y="1718244"/>
                  <a:ext cx="2548956" cy="254895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TextBox 62"/>
              <p:cNvSpPr txBox="1"/>
              <p:nvPr/>
            </p:nvSpPr>
            <p:spPr>
              <a:xfrm>
                <a:off x="2743199" y="6400800"/>
                <a:ext cx="1828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Vu Cong Chinh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6612420" y="4512302"/>
              <a:ext cx="2150580" cy="2117098"/>
              <a:chOff x="2613795" y="4653034"/>
              <a:chExt cx="2150580" cy="2117098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2804448" y="4653034"/>
                <a:ext cx="1747766" cy="1747766"/>
                <a:chOff x="2862941" y="1609725"/>
                <a:chExt cx="2748301" cy="2748301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2862941" y="1609725"/>
                  <a:ext cx="2748301" cy="2748301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966472" y="1718244"/>
                  <a:ext cx="2548956" cy="254895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8" name="TextBox 67"/>
              <p:cNvSpPr txBox="1"/>
              <p:nvPr/>
            </p:nvSpPr>
            <p:spPr>
              <a:xfrm>
                <a:off x="2613795" y="6400800"/>
                <a:ext cx="2150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Cao Thi Phuong Mai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2438400" y="2091908"/>
              <a:ext cx="6324600" cy="4689892"/>
            </a:xfrm>
            <a:prstGeom prst="rect">
              <a:avLst/>
            </a:prstGeom>
            <a:noFill/>
            <a:ln w="254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2743200" y="1380292"/>
            <a:ext cx="63246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70C0"/>
                </a:solidFill>
                <a:latin typeface="Muli"/>
                <a:ea typeface="Muli"/>
                <a:cs typeface="Muli"/>
                <a:sym typeface="Arial"/>
                <a:rtl val="0"/>
              </a:rPr>
              <a:t>Team member </a:t>
            </a:r>
            <a:r>
              <a:rPr lang="en-US" b="1" kern="0" dirty="0">
                <a:solidFill>
                  <a:srgbClr val="0070C0"/>
                </a:solidFill>
              </a:rPr>
              <a:t>	      </a:t>
            </a:r>
          </a:p>
          <a:p>
            <a:pPr>
              <a:defRPr/>
            </a:pPr>
            <a:r>
              <a:rPr lang="ja-JP" altLang="en-US" sz="2000" b="1" kern="0" dirty="0">
                <a:solidFill>
                  <a:srgbClr val="0070C0"/>
                </a:solidFill>
                <a:latin typeface="News Cycle" panose="02000803000000000000" pitchFamily="2" charset="2"/>
              </a:rPr>
              <a:t>チームメンバ</a:t>
            </a:r>
            <a:r>
              <a:rPr lang="ja-JP" altLang="en-US" sz="2000" b="1" kern="0" dirty="0">
                <a:solidFill>
                  <a:schemeClr val="bg1"/>
                </a:solidFill>
                <a:latin typeface="News Cycle" panose="02000803000000000000" pitchFamily="2" charset="2"/>
              </a:rPr>
              <a:t>ー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09600" y="1379195"/>
            <a:ext cx="16002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70C0"/>
                </a:solidFill>
                <a:latin typeface="Muli"/>
                <a:ea typeface="Muli"/>
                <a:cs typeface="Muli"/>
                <a:sym typeface="Arial"/>
                <a:rtl val="0"/>
              </a:rPr>
              <a:t>Supervisor</a:t>
            </a:r>
            <a:r>
              <a:rPr lang="en-US" b="1" kern="0" dirty="0">
                <a:solidFill>
                  <a:srgbClr val="0070C0"/>
                </a:solidFill>
                <a:latin typeface="Roke1984" pitchFamily="50" charset="0"/>
              </a:rPr>
              <a:t> </a:t>
            </a:r>
          </a:p>
          <a:p>
            <a:pPr>
              <a:defRPr/>
            </a:pPr>
            <a:r>
              <a:rPr lang="ja-JP" altLang="en-US" sz="2000" b="1" kern="0" dirty="0">
                <a:solidFill>
                  <a:srgbClr val="0070C0"/>
                </a:solidFill>
              </a:rPr>
              <a:t>指導教員</a:t>
            </a:r>
            <a:endParaRPr lang="en-US" altLang="ja-JP" sz="2000" b="1" kern="0" dirty="0">
              <a:solidFill>
                <a:srgbClr val="0070C0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685800" y="2148377"/>
            <a:ext cx="1524000" cy="1828800"/>
            <a:chOff x="762000" y="2148377"/>
            <a:chExt cx="1524000" cy="1828800"/>
          </a:xfrm>
        </p:grpSpPr>
        <p:sp>
          <p:nvSpPr>
            <p:cNvPr id="19" name="Rectangle 18"/>
            <p:cNvSpPr/>
            <p:nvPr/>
          </p:nvSpPr>
          <p:spPr>
            <a:xfrm>
              <a:off x="762000" y="2148377"/>
              <a:ext cx="1524000" cy="1828800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>
                <a:solidFill>
                  <a:srgbClr val="0070C0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38200" y="2224577"/>
              <a:ext cx="1371600" cy="16764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33400" y="4038600"/>
            <a:ext cx="18288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Nguyen Van Sang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81" name="Elbow Connector 80"/>
          <p:cNvCxnSpPr>
            <a:stCxn id="19" idx="3"/>
            <a:endCxn id="71" idx="1"/>
          </p:cNvCxnSpPr>
          <p:nvPr/>
        </p:nvCxnSpPr>
        <p:spPr>
          <a:xfrm>
            <a:off x="2209800" y="3062777"/>
            <a:ext cx="533400" cy="1374077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2" descr="C:\Users\Chinh\Desktop\logo_dandelion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60" y="25854"/>
            <a:ext cx="350693" cy="51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36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70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4.5.2 </a:t>
            </a:r>
            <a:r>
              <a:rPr lang="ja-JP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画面設計  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Design</a:t>
            </a:r>
            <a:endParaRPr lang="en-US" sz="24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679" y="1655605"/>
            <a:ext cx="3447698" cy="452596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3855" y="76200"/>
            <a:ext cx="4838700" cy="4242852"/>
            <a:chOff x="1066800" y="1181100"/>
            <a:chExt cx="4838700" cy="4242852"/>
          </a:xfrm>
          <a:noFill/>
        </p:grpSpPr>
        <p:sp>
          <p:nvSpPr>
            <p:cNvPr id="5" name="TextBox 4"/>
            <p:cNvSpPr txBox="1"/>
            <p:nvPr/>
          </p:nvSpPr>
          <p:spPr>
            <a:xfrm>
              <a:off x="1600200" y="1182410"/>
              <a:ext cx="4305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Design Description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638300"/>
              <a:ext cx="533400" cy="37856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ソフトウェア要求仕様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908" y="1454386"/>
            <a:ext cx="5062537" cy="5000625"/>
          </a:xfrm>
          <a:prstGeom prst="rect">
            <a:avLst/>
          </a:prstGeom>
        </p:spPr>
      </p:pic>
      <p:sp>
        <p:nvSpPr>
          <p:cNvPr id="11" name="TextBox 6"/>
          <p:cNvSpPr txBox="1"/>
          <p:nvPr/>
        </p:nvSpPr>
        <p:spPr>
          <a:xfrm>
            <a:off x="1635406" y="6455011"/>
            <a:ext cx="6434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design</a:t>
            </a:r>
          </a:p>
        </p:txBody>
      </p:sp>
    </p:spTree>
    <p:extLst>
      <p:ext uri="{BB962C8B-B14F-4D97-AF65-F5344CB8AC3E}">
        <p14:creationId xmlns:p14="http://schemas.microsoft.com/office/powerpoint/2010/main" val="2717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4.5.3 </a:t>
            </a:r>
            <a:r>
              <a:rPr lang="ja-JP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クラス設計  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Design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3855" y="76200"/>
            <a:ext cx="4838700" cy="4242852"/>
            <a:chOff x="1066800" y="1181100"/>
            <a:chExt cx="4838700" cy="4242852"/>
          </a:xfrm>
          <a:noFill/>
        </p:grpSpPr>
        <p:sp>
          <p:nvSpPr>
            <p:cNvPr id="5" name="TextBox 4"/>
            <p:cNvSpPr txBox="1"/>
            <p:nvPr/>
          </p:nvSpPr>
          <p:spPr>
            <a:xfrm>
              <a:off x="1600200" y="1182410"/>
              <a:ext cx="4305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Design Description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638300"/>
              <a:ext cx="533400" cy="37856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ソフトウェア要求仕様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55" y="1066800"/>
            <a:ext cx="6858000" cy="5257800"/>
          </a:xfrm>
          <a:prstGeom prst="rect">
            <a:avLst/>
          </a:prstGeom>
        </p:spPr>
      </p:pic>
      <p:sp>
        <p:nvSpPr>
          <p:cNvPr id="9" name="TextBox 6"/>
          <p:cNvSpPr txBox="1"/>
          <p:nvPr/>
        </p:nvSpPr>
        <p:spPr>
          <a:xfrm>
            <a:off x="796816" y="6348549"/>
            <a:ext cx="8111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dirty="0" smtClean="0"/>
              <a:t>Project </a:t>
            </a:r>
            <a:r>
              <a:rPr lang="en-US" sz="2000" dirty="0"/>
              <a:t>management class diagram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54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4.5.3 </a:t>
            </a:r>
            <a:r>
              <a:rPr lang="ja-JP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クラス設計  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Design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3855" y="76200"/>
            <a:ext cx="4838700" cy="4242852"/>
            <a:chOff x="1066800" y="1181100"/>
            <a:chExt cx="4838700" cy="4242852"/>
          </a:xfrm>
          <a:noFill/>
        </p:grpSpPr>
        <p:sp>
          <p:nvSpPr>
            <p:cNvPr id="5" name="TextBox 4"/>
            <p:cNvSpPr txBox="1"/>
            <p:nvPr/>
          </p:nvSpPr>
          <p:spPr>
            <a:xfrm>
              <a:off x="1600200" y="1182410"/>
              <a:ext cx="4305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Design Description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638300"/>
              <a:ext cx="533400" cy="37856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ソフトウェア要求仕様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06" y="1295400"/>
            <a:ext cx="7443898" cy="4525963"/>
          </a:xfrm>
          <a:prstGeom prst="rect">
            <a:avLst/>
          </a:prstGeom>
        </p:spPr>
      </p:pic>
      <p:sp>
        <p:nvSpPr>
          <p:cNvPr id="10" name="TextBox 6"/>
          <p:cNvSpPr txBox="1"/>
          <p:nvPr/>
        </p:nvSpPr>
        <p:spPr>
          <a:xfrm>
            <a:off x="796816" y="6096000"/>
            <a:ext cx="8111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dirty="0"/>
              <a:t>User management class </a:t>
            </a:r>
            <a:r>
              <a:rPr lang="en-US" sz="2000" dirty="0" smtClean="0"/>
              <a:t>diagram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567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4.5.4 </a:t>
            </a:r>
            <a:r>
              <a:rPr lang="ja-JP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シーケンス図  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3855" y="76200"/>
            <a:ext cx="4838700" cy="4242852"/>
            <a:chOff x="1066800" y="1181100"/>
            <a:chExt cx="4838700" cy="4242852"/>
          </a:xfrm>
          <a:noFill/>
        </p:grpSpPr>
        <p:sp>
          <p:nvSpPr>
            <p:cNvPr id="5" name="TextBox 4"/>
            <p:cNvSpPr txBox="1"/>
            <p:nvPr/>
          </p:nvSpPr>
          <p:spPr>
            <a:xfrm>
              <a:off x="1600200" y="1182410"/>
              <a:ext cx="4305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Design Description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638300"/>
              <a:ext cx="533400" cy="37856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ソフトウェア要求仕様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19200"/>
            <a:ext cx="6625306" cy="4953000"/>
          </a:xfrm>
          <a:prstGeom prst="rect">
            <a:avLst/>
          </a:prstGeom>
        </p:spPr>
      </p:pic>
      <p:sp>
        <p:nvSpPr>
          <p:cNvPr id="9" name="TextBox 6"/>
          <p:cNvSpPr txBox="1"/>
          <p:nvPr/>
        </p:nvSpPr>
        <p:spPr>
          <a:xfrm>
            <a:off x="796816" y="6324600"/>
            <a:ext cx="8111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dirty="0"/>
              <a:t>Create project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97073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4.5.4 </a:t>
            </a:r>
            <a:r>
              <a:rPr lang="ja-JP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シーケンス図  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3855" y="76200"/>
            <a:ext cx="4838700" cy="4242852"/>
            <a:chOff x="1066800" y="1181100"/>
            <a:chExt cx="4838700" cy="4242852"/>
          </a:xfrm>
          <a:noFill/>
        </p:grpSpPr>
        <p:sp>
          <p:nvSpPr>
            <p:cNvPr id="5" name="TextBox 4"/>
            <p:cNvSpPr txBox="1"/>
            <p:nvPr/>
          </p:nvSpPr>
          <p:spPr>
            <a:xfrm>
              <a:off x="1600200" y="1182410"/>
              <a:ext cx="4305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Design Description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638300"/>
              <a:ext cx="533400" cy="37856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ソフトウェア要求仕様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19200"/>
            <a:ext cx="7558126" cy="4876800"/>
          </a:xfrm>
          <a:prstGeom prst="rect">
            <a:avLst/>
          </a:prstGeom>
        </p:spPr>
      </p:pic>
      <p:sp>
        <p:nvSpPr>
          <p:cNvPr id="9" name="TextBox 6"/>
          <p:cNvSpPr txBox="1"/>
          <p:nvPr/>
        </p:nvSpPr>
        <p:spPr>
          <a:xfrm>
            <a:off x="796816" y="6248400"/>
            <a:ext cx="8111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dirty="0"/>
              <a:t>Edit profile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15155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ounded Rectangle 75"/>
          <p:cNvSpPr/>
          <p:nvPr/>
        </p:nvSpPr>
        <p:spPr>
          <a:xfrm>
            <a:off x="6781800" y="5985480"/>
            <a:ext cx="2971800" cy="7963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Coming up next</a:t>
            </a: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Vu Cong Chinh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24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/>
          <p:cNvGrpSpPr/>
          <p:nvPr/>
        </p:nvGrpSpPr>
        <p:grpSpPr>
          <a:xfrm>
            <a:off x="33480" y="78360"/>
            <a:ext cx="2806700" cy="2026106"/>
            <a:chOff x="1066800" y="1181100"/>
            <a:chExt cx="2806700" cy="2026106"/>
          </a:xfrm>
          <a:noFill/>
        </p:grpSpPr>
        <p:sp>
          <p:nvSpPr>
            <p:cNvPr id="72" name="TextBox 71"/>
            <p:cNvSpPr txBox="1"/>
            <p:nvPr/>
          </p:nvSpPr>
          <p:spPr>
            <a:xfrm>
              <a:off x="1600200" y="1182410"/>
              <a:ext cx="2273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Quality Control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66800" y="1637546"/>
              <a:ext cx="533400" cy="15696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品質管理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609975" y="3029377"/>
            <a:ext cx="2806700" cy="2026106"/>
            <a:chOff x="1066800" y="1181100"/>
            <a:chExt cx="2806700" cy="2026106"/>
          </a:xfrm>
          <a:noFill/>
        </p:grpSpPr>
        <p:sp>
          <p:nvSpPr>
            <p:cNvPr id="88" name="TextBox 87"/>
            <p:cNvSpPr txBox="1"/>
            <p:nvPr/>
          </p:nvSpPr>
          <p:spPr>
            <a:xfrm>
              <a:off x="1600200" y="1182410"/>
              <a:ext cx="2273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Quality Control</a:t>
              </a:r>
              <a:endParaRPr lang="en-US" sz="24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066800" y="1637546"/>
              <a:ext cx="533400" cy="15696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品質管理</a:t>
              </a:r>
              <a:endParaRPr lang="en-US" sz="2400" b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37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-0.39444 -0.42963 " pathEditMode="relative" ptsTypes="AA">
                                      <p:cBhvr>
                                        <p:cTn id="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8153400" cy="5638800"/>
          </a:xfrm>
        </p:spPr>
        <p:txBody>
          <a:bodyPr>
            <a:normAutofit/>
          </a:bodyPr>
          <a:lstStyle/>
          <a:p>
            <a:pPr lvl="0" algn="l"/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ja-JP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品質管理  </a:t>
            </a:r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Quality Control- Report3: </a:t>
            </a:r>
            <a:r>
              <a:rPr lang="en-US" altLang="ja-JP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DDL_Test</a:t>
            </a:r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Plan_v1.1_EN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53582"/>
              </p:ext>
            </p:extLst>
          </p:nvPr>
        </p:nvGraphicFramePr>
        <p:xfrm>
          <a:off x="9144" y="1905000"/>
          <a:ext cx="9313272" cy="4551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3480" y="78360"/>
            <a:ext cx="2806700" cy="2026106"/>
            <a:chOff x="1066800" y="1181100"/>
            <a:chExt cx="2806700" cy="2026106"/>
          </a:xfrm>
          <a:noFill/>
        </p:grpSpPr>
        <p:sp>
          <p:nvSpPr>
            <p:cNvPr id="6" name="TextBox 5"/>
            <p:cNvSpPr txBox="1"/>
            <p:nvPr/>
          </p:nvSpPr>
          <p:spPr>
            <a:xfrm>
              <a:off x="1600200" y="1182410"/>
              <a:ext cx="2273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Quality Control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1637546"/>
              <a:ext cx="533400" cy="15696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品質管理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5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ounded Rectangle 75"/>
          <p:cNvSpPr/>
          <p:nvPr/>
        </p:nvSpPr>
        <p:spPr>
          <a:xfrm>
            <a:off x="6781800" y="5985480"/>
            <a:ext cx="2971800" cy="7963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Coming up next</a:t>
            </a: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Vu Cong Chinh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24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3987800" y="3343702"/>
            <a:ext cx="3873500" cy="3478034"/>
            <a:chOff x="1066800" y="1181100"/>
            <a:chExt cx="3873500" cy="3478034"/>
          </a:xfrm>
          <a:noFill/>
        </p:grpSpPr>
        <p:sp>
          <p:nvSpPr>
            <p:cNvPr id="27" name="TextBox 26"/>
            <p:cNvSpPr txBox="1"/>
            <p:nvPr/>
          </p:nvSpPr>
          <p:spPr>
            <a:xfrm>
              <a:off x="1600200" y="1182410"/>
              <a:ext cx="33401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Result</a:t>
              </a:r>
              <a:endParaRPr 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66800" y="1612146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プロジェクト結果</a:t>
              </a:r>
              <a:endParaRPr lang="en-US" sz="2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6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028" y="58059"/>
            <a:ext cx="3873500" cy="3478034"/>
            <a:chOff x="1066800" y="1181100"/>
            <a:chExt cx="3873500" cy="3478034"/>
          </a:xfrm>
          <a:noFill/>
        </p:grpSpPr>
        <p:sp>
          <p:nvSpPr>
            <p:cNvPr id="59" name="TextBox 58"/>
            <p:cNvSpPr txBox="1"/>
            <p:nvPr/>
          </p:nvSpPr>
          <p:spPr>
            <a:xfrm>
              <a:off x="1600200" y="1182410"/>
              <a:ext cx="33401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Result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66800" y="1612146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プロジェクト結果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37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5E-6 -8.3815E-6 L -0.4349 -0.48001 " pathEditMode="relative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4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ja-JP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プロジェクト結果</a:t>
            </a:r>
            <a:r>
              <a:rPr lang="ja-JP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 Report6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272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</a:t>
            </a:r>
            <a:r>
              <a:rPr lang="ja-JP" altLang="en-US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制</a:t>
            </a:r>
            <a:r>
              <a:rPr lang="ja-JP" altLang="en-US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限と期待</a:t>
            </a:r>
            <a:r>
              <a:rPr lang="ja-JP" alt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 &amp;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Expectation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6.2 </a:t>
            </a:r>
            <a:r>
              <a:rPr lang="ja-JP" altLang="en-US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学</a:t>
            </a:r>
            <a:r>
              <a:rPr lang="ja-JP" altLang="en-US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んだ教訓  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Lessons 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9028" y="58059"/>
            <a:ext cx="3873500" cy="3478034"/>
            <a:chOff x="1066800" y="1181100"/>
            <a:chExt cx="3873500" cy="3478034"/>
          </a:xfrm>
          <a:noFill/>
        </p:grpSpPr>
        <p:sp>
          <p:nvSpPr>
            <p:cNvPr id="5" name="TextBox 4"/>
            <p:cNvSpPr txBox="1"/>
            <p:nvPr/>
          </p:nvSpPr>
          <p:spPr>
            <a:xfrm>
              <a:off x="1600200" y="1182410"/>
              <a:ext cx="33401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Result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612146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プロジェクト結果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591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24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4521200" y="3800902"/>
            <a:ext cx="1524000" cy="1272223"/>
            <a:chOff x="1066800" y="1181100"/>
            <a:chExt cx="1524000" cy="1272223"/>
          </a:xfrm>
          <a:noFill/>
        </p:grpSpPr>
        <p:sp>
          <p:nvSpPr>
            <p:cNvPr id="24" name="TextBox 23"/>
            <p:cNvSpPr txBox="1"/>
            <p:nvPr/>
          </p:nvSpPr>
          <p:spPr>
            <a:xfrm>
              <a:off x="1600200" y="1182410"/>
              <a:ext cx="9906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Demo</a:t>
              </a:r>
              <a:endParaRPr lang="en-US" sz="24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1622326"/>
              <a:ext cx="53340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デモ</a:t>
              </a:r>
              <a:endParaRPr lang="en-US" sz="24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7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2657" y="101317"/>
            <a:ext cx="1524000" cy="1232111"/>
            <a:chOff x="1066800" y="1181100"/>
            <a:chExt cx="1524000" cy="1355323"/>
          </a:xfrm>
          <a:noFill/>
        </p:grpSpPr>
        <p:sp>
          <p:nvSpPr>
            <p:cNvPr id="55" name="TextBox 54"/>
            <p:cNvSpPr txBox="1"/>
            <p:nvPr/>
          </p:nvSpPr>
          <p:spPr>
            <a:xfrm>
              <a:off x="1600200" y="1182410"/>
              <a:ext cx="990600" cy="507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Demo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66800" y="1622326"/>
              <a:ext cx="533400" cy="9140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デモ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66800" y="1181100"/>
              <a:ext cx="533400" cy="507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37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94798E-6 L -0.49045 -0.53896 " pathEditMode="relative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8229600" cy="1143000"/>
          </a:xfrm>
        </p:spPr>
        <p:txBody>
          <a:bodyPr/>
          <a:lstStyle/>
          <a:p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ja-JP" altLang="en-US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デモ  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657" y="101317"/>
            <a:ext cx="1524000" cy="1232111"/>
            <a:chOff x="1066800" y="1181100"/>
            <a:chExt cx="1524000" cy="1355323"/>
          </a:xfrm>
          <a:noFill/>
        </p:grpSpPr>
        <p:sp>
          <p:nvSpPr>
            <p:cNvPr id="5" name="TextBox 4"/>
            <p:cNvSpPr txBox="1"/>
            <p:nvPr/>
          </p:nvSpPr>
          <p:spPr>
            <a:xfrm>
              <a:off x="1600200" y="1182410"/>
              <a:ext cx="990600" cy="507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Demo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622326"/>
              <a:ext cx="533400" cy="9140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デモ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1181100"/>
              <a:ext cx="533400" cy="507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318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78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 62"/>
          <p:cNvGrpSpPr/>
          <p:nvPr/>
        </p:nvGrpSpPr>
        <p:grpSpPr>
          <a:xfrm>
            <a:off x="5060950" y="4253637"/>
            <a:ext cx="2489200" cy="2404765"/>
            <a:chOff x="1066800" y="1177085"/>
            <a:chExt cx="2489200" cy="2404765"/>
          </a:xfrm>
          <a:noFill/>
        </p:grpSpPr>
        <p:sp>
          <p:nvSpPr>
            <p:cNvPr id="64" name="TextBox 63"/>
            <p:cNvSpPr txBox="1"/>
            <p:nvPr/>
          </p:nvSpPr>
          <p:spPr>
            <a:xfrm>
              <a:off x="1600200" y="1177085"/>
              <a:ext cx="1955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 &amp; A</a:t>
              </a:r>
              <a:endParaRPr lang="en-US" sz="24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66800" y="1642858"/>
              <a:ext cx="533400" cy="193899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質問と回答</a:t>
              </a:r>
              <a:endParaRPr lang="en-US" sz="24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8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2636" y="77177"/>
            <a:ext cx="2489200" cy="2404765"/>
            <a:chOff x="1066800" y="1177085"/>
            <a:chExt cx="2489200" cy="2404765"/>
          </a:xfrm>
          <a:noFill/>
        </p:grpSpPr>
        <p:sp>
          <p:nvSpPr>
            <p:cNvPr id="89" name="TextBox 88"/>
            <p:cNvSpPr txBox="1"/>
            <p:nvPr/>
          </p:nvSpPr>
          <p:spPr>
            <a:xfrm>
              <a:off x="1600200" y="1177085"/>
              <a:ext cx="1955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 &amp; A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66800" y="1642858"/>
              <a:ext cx="533400" cy="193899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質問と回答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259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05556E-6 -1.7341E-7 L -0.55069 -0.61087 " pathEditMode="relative" ptsTypes="AA">
                                      <p:cBhvr>
                                        <p:cTn id="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8229600" cy="1143000"/>
          </a:xfrm>
        </p:spPr>
        <p:txBody>
          <a:bodyPr/>
          <a:lstStyle/>
          <a:p>
            <a:r>
              <a:rPr lang="en-US" altLang="ja-JP" b="1" dirty="0">
                <a:solidFill>
                  <a:srgbClr val="7030A0"/>
                </a:solidFill>
              </a:rPr>
              <a:t>8. </a:t>
            </a:r>
            <a:r>
              <a:rPr lang="ja-JP" altLang="en-US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質問と回答 </a:t>
            </a:r>
            <a:r>
              <a:rPr lang="en-US" altLang="ja-JP" b="1" dirty="0">
                <a:solidFill>
                  <a:srgbClr val="7030A0"/>
                </a:solidFill>
              </a:rPr>
              <a:t>- </a:t>
            </a:r>
            <a:r>
              <a:rPr lang="en-US" b="1" dirty="0">
                <a:solidFill>
                  <a:srgbClr val="7030A0"/>
                </a:solidFill>
              </a:rPr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74837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42636" y="77177"/>
            <a:ext cx="2489200" cy="2404765"/>
            <a:chOff x="1066800" y="1177085"/>
            <a:chExt cx="2489200" cy="2404765"/>
          </a:xfrm>
          <a:noFill/>
        </p:grpSpPr>
        <p:sp>
          <p:nvSpPr>
            <p:cNvPr id="38" name="TextBox 37"/>
            <p:cNvSpPr txBox="1"/>
            <p:nvPr/>
          </p:nvSpPr>
          <p:spPr>
            <a:xfrm>
              <a:off x="1600200" y="1177085"/>
              <a:ext cx="1955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 &amp; A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66800" y="1642858"/>
              <a:ext cx="533400" cy="193899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質問と回答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856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ounded Rectangle 75"/>
          <p:cNvSpPr/>
          <p:nvPr/>
        </p:nvSpPr>
        <p:spPr>
          <a:xfrm>
            <a:off x="6781800" y="5985480"/>
            <a:ext cx="2971800" cy="7963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Coming up next</a:t>
            </a: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Vu Ngoc Trung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49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95400" y="990600"/>
            <a:ext cx="5791200" cy="1275497"/>
            <a:chOff x="1066800" y="1181100"/>
            <a:chExt cx="5791200" cy="1275497"/>
          </a:xfrm>
          <a:noFill/>
        </p:grpSpPr>
        <p:sp>
          <p:nvSpPr>
            <p:cNvPr id="34" name="TextBox 33"/>
            <p:cNvSpPr txBox="1"/>
            <p:nvPr/>
          </p:nvSpPr>
          <p:spPr>
            <a:xfrm>
              <a:off x="1600200" y="1182410"/>
              <a:ext cx="525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24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66800" y="1625600"/>
              <a:ext cx="53340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導入</a:t>
              </a:r>
              <a:endParaRPr lang="en-US" sz="24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70C0"/>
                  </a:solidFill>
                </a:rPr>
                <a:t>1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855" y="96103"/>
            <a:ext cx="5791200" cy="1275497"/>
            <a:chOff x="1066800" y="1181100"/>
            <a:chExt cx="5791200" cy="1275497"/>
          </a:xfrm>
          <a:noFill/>
        </p:grpSpPr>
        <p:sp>
          <p:nvSpPr>
            <p:cNvPr id="40" name="TextBox 39"/>
            <p:cNvSpPr txBox="1"/>
            <p:nvPr/>
          </p:nvSpPr>
          <p:spPr>
            <a:xfrm>
              <a:off x="1600200" y="1182410"/>
              <a:ext cx="525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625600"/>
              <a:ext cx="53340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導入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5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-2.59259E-6 L -0.14079 -0.13148 " pathEditMode="relative" ptsTypes="AA">
                                      <p:cBhvr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3855" y="96103"/>
            <a:ext cx="5791200" cy="1275497"/>
            <a:chOff x="1066800" y="1181100"/>
            <a:chExt cx="5791200" cy="1275497"/>
          </a:xfrm>
          <a:noFill/>
        </p:grpSpPr>
        <p:sp>
          <p:nvSpPr>
            <p:cNvPr id="40" name="TextBox 39"/>
            <p:cNvSpPr txBox="1"/>
            <p:nvPr/>
          </p:nvSpPr>
          <p:spPr>
            <a:xfrm>
              <a:off x="1600200" y="1182410"/>
              <a:ext cx="525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625600"/>
              <a:ext cx="53340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導入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834487" y="2127481"/>
            <a:ext cx="8080913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 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現在状況 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Current Situation</a:t>
            </a:r>
          </a:p>
          <a:p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  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在のウェブサイト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Websites</a:t>
            </a:r>
          </a:p>
          <a:p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  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アイデア</a:t>
            </a:r>
            <a:r>
              <a:rPr 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Idea</a:t>
            </a:r>
          </a:p>
          <a:p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  </a:t>
            </a:r>
            <a:r>
              <a:rPr lang="ja-JP" altLang="ja-JP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提案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11" name="Tiêu đề 1"/>
          <p:cNvSpPr txBox="1">
            <a:spLocks/>
          </p:cNvSpPr>
          <p:nvPr/>
        </p:nvSpPr>
        <p:spPr>
          <a:xfrm>
            <a:off x="685800" y="1069739"/>
            <a:ext cx="8218027" cy="728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ja-JP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導入</a:t>
            </a:r>
            <a:r>
              <a:rPr lang="ja-JP" alt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 smtClean="0"/>
              <a:t>Report1: DDL_Introduction_v1.0_EN.docx</a:t>
            </a:r>
            <a:endParaRPr lang="en-US" dirty="0"/>
          </a:p>
        </p:txBody>
      </p:sp>
      <p:pic>
        <p:nvPicPr>
          <p:cNvPr id="12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846821"/>
            <a:ext cx="685800" cy="101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8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6172200" y="5985480"/>
            <a:ext cx="3708400" cy="7963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Coming up next</a:t>
            </a: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Cao Thi Phuong Mai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46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88"/>
          <p:cNvGrpSpPr/>
          <p:nvPr/>
        </p:nvGrpSpPr>
        <p:grpSpPr>
          <a:xfrm>
            <a:off x="1828800" y="1465114"/>
            <a:ext cx="4267200" cy="3504188"/>
            <a:chOff x="1066800" y="1181100"/>
            <a:chExt cx="4267200" cy="3504188"/>
          </a:xfrm>
          <a:noFill/>
        </p:grpSpPr>
        <p:sp>
          <p:nvSpPr>
            <p:cNvPr id="114" name="TextBox 113"/>
            <p:cNvSpPr txBox="1"/>
            <p:nvPr/>
          </p:nvSpPr>
          <p:spPr>
            <a:xfrm>
              <a:off x="1600200" y="1181100"/>
              <a:ext cx="3733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Management</a:t>
              </a:r>
              <a:endParaRPr lang="en-US" sz="24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066800" y="1638300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プロジェクト管理</a:t>
              </a:r>
              <a:endParaRPr lang="en-US" sz="24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2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4635" y="90055"/>
            <a:ext cx="4267200" cy="3504188"/>
            <a:chOff x="1066800" y="1181100"/>
            <a:chExt cx="4267200" cy="3504188"/>
          </a:xfrm>
          <a:noFill/>
        </p:grpSpPr>
        <p:sp>
          <p:nvSpPr>
            <p:cNvPr id="121" name="TextBox 120"/>
            <p:cNvSpPr txBox="1"/>
            <p:nvPr/>
          </p:nvSpPr>
          <p:spPr>
            <a:xfrm>
              <a:off x="1600200" y="1181100"/>
              <a:ext cx="3733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Management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066800" y="1638300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プロジェクト管理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248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-0.19844 -0.2 " pathEditMode="relative" ptsTypes="AA"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035" y="6858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ja-JP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プロジェクト管理</a:t>
            </a:r>
            <a:r>
              <a:rPr lang="ja-JP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– Report1: DDL_ProjectPlan_v1.0_EN.docx</a:t>
            </a:r>
            <a: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98637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ソフトウェ アプロセス モデル</a:t>
            </a:r>
            <a:r>
              <a:rPr lang="en-US" altLang="ja-JP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 (Requirement, design, coding, testing, deployment, …)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プロジェクト組織 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(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PM, test, develop,…)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プロジェクト計画</a:t>
            </a:r>
            <a:r>
              <a:rPr lang="ja-JP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 (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schedule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目標 と 成果物 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&amp;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(Table </a:t>
            </a:r>
            <a:r>
              <a:rPr lang="en-US" altLang="ja-JP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eliverables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milestone)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ツールと インフラストラクチャ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T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ools &amp;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(tools for project management: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tortoiseGit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word, excel,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powerpoint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project; tool develop: visual studio,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subline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chrome,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,…)</a:t>
            </a:r>
            <a:endParaRPr lang="en-US" altLang="ja-JP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2.6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リスク管理 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Risks  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endParaRPr lang="en-US" altLang="ja-JP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2.7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コンフィグレーション管理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(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+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commit, fix bug)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2.8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コミュニケーション管理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Communication 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(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họp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34635" y="90055"/>
            <a:ext cx="4267200" cy="3504188"/>
            <a:chOff x="1066800" y="1181100"/>
            <a:chExt cx="4267200" cy="3504188"/>
          </a:xfrm>
          <a:noFill/>
        </p:grpSpPr>
        <p:sp>
          <p:nvSpPr>
            <p:cNvPr id="5" name="TextBox 4"/>
            <p:cNvSpPr txBox="1"/>
            <p:nvPr/>
          </p:nvSpPr>
          <p:spPr>
            <a:xfrm>
              <a:off x="1600200" y="1181100"/>
              <a:ext cx="3733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Management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638300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プロジェクト管理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pic>
        <p:nvPicPr>
          <p:cNvPr id="8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846821"/>
            <a:ext cx="685800" cy="101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1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1676</Words>
  <Application>Microsoft Office PowerPoint</Application>
  <PresentationFormat>On-screen Show (4:3)</PresentationFormat>
  <Paragraphs>420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Lovelo Line Bold</vt:lpstr>
      <vt:lpstr>ＭＳ Ｐゴシック</vt:lpstr>
      <vt:lpstr>Muli</vt:lpstr>
      <vt:lpstr>News Cycle</vt:lpstr>
      <vt:lpstr>Nixie One</vt:lpstr>
      <vt:lpstr>Roke1984</vt:lpstr>
      <vt:lpstr>SimSun</vt:lpstr>
      <vt:lpstr>Sketch Gothic</vt:lpstr>
      <vt:lpstr>Arial</vt:lpstr>
      <vt:lpstr>Calibri</vt:lpstr>
      <vt:lpstr>Tahoma</vt:lpstr>
      <vt:lpstr>Times New Roman</vt:lpstr>
      <vt:lpstr>Office Theme</vt:lpstr>
      <vt:lpstr>PowerPoint Presentation</vt:lpstr>
      <vt:lpstr>PowerPoint Presentation</vt:lpstr>
      <vt:lpstr>Outlines -アウトライン</vt:lpstr>
      <vt:lpstr>Outlines -アウトライン</vt:lpstr>
      <vt:lpstr>PowerPoint Presentation</vt:lpstr>
      <vt:lpstr>PowerPoint Presentation</vt:lpstr>
      <vt:lpstr>Outlines -アウトライン</vt:lpstr>
      <vt:lpstr>PowerPoint Presentation</vt:lpstr>
      <vt:lpstr>2.プロジェクト管理   -  Project Management – Report1: DDL_ProjectPlan_v1.0_EN.docx </vt:lpstr>
      <vt:lpstr>Outlines -アウトライン</vt:lpstr>
      <vt:lpstr>PowerPoint Presentation</vt:lpstr>
      <vt:lpstr>PowerPoint Presentation</vt:lpstr>
      <vt:lpstr>Outlines -アウトライン</vt:lpstr>
      <vt:lpstr>PowerPoint Presentation</vt:lpstr>
      <vt:lpstr>PowerPoint Presentation</vt:lpstr>
      <vt:lpstr>4.4 データベース設計 -  Database Design</vt:lpstr>
      <vt:lpstr>4.4 データベース設計 -  Database Design</vt:lpstr>
      <vt:lpstr>4.5.1画面の流れ -   Screen Flow</vt:lpstr>
      <vt:lpstr>4.5.2 画面設計  -   Screen Design</vt:lpstr>
      <vt:lpstr>4.5.2 画面設計  -   Screen Design</vt:lpstr>
      <vt:lpstr>4.5.3 クラス設計  -   Class Design</vt:lpstr>
      <vt:lpstr>4.5.3 クラス設計  -   Class Design</vt:lpstr>
      <vt:lpstr>4.5.4 シーケンス図  -   Sequence Diagram</vt:lpstr>
      <vt:lpstr>4.5.4 シーケンス図  -   Sequence Diagram</vt:lpstr>
      <vt:lpstr>Outlines -アウトライン</vt:lpstr>
      <vt:lpstr>PowerPoint Presentation</vt:lpstr>
      <vt:lpstr>PowerPoint Presentation</vt:lpstr>
      <vt:lpstr>Outlines -アウトライン</vt:lpstr>
      <vt:lpstr>PowerPoint Presentation</vt:lpstr>
      <vt:lpstr>6. プロジェクト結果　–  Project Result: Report6</vt:lpstr>
      <vt:lpstr>Outlines -アウトライン</vt:lpstr>
      <vt:lpstr>PowerPoint Presentation</vt:lpstr>
      <vt:lpstr>7. デモ  -   Demo</vt:lpstr>
      <vt:lpstr>Outlines -アウトライン</vt:lpstr>
      <vt:lpstr>PowerPoint Presentation</vt:lpstr>
      <vt:lpstr>8. 質問と回答 - 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Dandelion</dc:title>
  <dc:creator>Chinh Vu Cong</dc:creator>
  <cp:lastModifiedBy>huy nguyen</cp:lastModifiedBy>
  <cp:revision>114</cp:revision>
  <dcterms:created xsi:type="dcterms:W3CDTF">2006-08-16T00:00:00Z</dcterms:created>
  <dcterms:modified xsi:type="dcterms:W3CDTF">2015-12-11T15:22:23Z</dcterms:modified>
</cp:coreProperties>
</file>