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68" r:id="rId2"/>
    <p:sldId id="270" r:id="rId3"/>
    <p:sldId id="297" r:id="rId4"/>
    <p:sldId id="269" r:id="rId5"/>
    <p:sldId id="278" r:id="rId6"/>
    <p:sldId id="400" r:id="rId7"/>
    <p:sldId id="401" r:id="rId8"/>
    <p:sldId id="402" r:id="rId9"/>
    <p:sldId id="403" r:id="rId10"/>
    <p:sldId id="404" r:id="rId11"/>
    <p:sldId id="405" r:id="rId12"/>
    <p:sldId id="279" r:id="rId13"/>
    <p:sldId id="281"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283" r:id="rId27"/>
    <p:sldId id="284" r:id="rId28"/>
    <p:sldId id="380" r:id="rId29"/>
    <p:sldId id="381" r:id="rId30"/>
    <p:sldId id="382" r:id="rId31"/>
    <p:sldId id="383" r:id="rId32"/>
    <p:sldId id="384" r:id="rId33"/>
    <p:sldId id="385" r:id="rId34"/>
    <p:sldId id="386" r:id="rId35"/>
    <p:sldId id="387" r:id="rId36"/>
    <p:sldId id="285" r:id="rId37"/>
    <p:sldId id="286" r:id="rId38"/>
    <p:sldId id="373" r:id="rId39"/>
    <p:sldId id="374" r:id="rId40"/>
    <p:sldId id="375" r:id="rId41"/>
    <p:sldId id="376" r:id="rId42"/>
    <p:sldId id="377" r:id="rId43"/>
    <p:sldId id="378" r:id="rId44"/>
    <p:sldId id="379" r:id="rId45"/>
    <p:sldId id="287" r:id="rId46"/>
    <p:sldId id="288" r:id="rId47"/>
    <p:sldId id="299" r:id="rId48"/>
    <p:sldId id="300" r:id="rId49"/>
    <p:sldId id="301" r:id="rId50"/>
    <p:sldId id="302" r:id="rId51"/>
    <p:sldId id="303" r:id="rId52"/>
    <p:sldId id="325" r:id="rId53"/>
    <p:sldId id="326" r:id="rId54"/>
    <p:sldId id="327" r:id="rId55"/>
    <p:sldId id="309" r:id="rId56"/>
    <p:sldId id="328" r:id="rId57"/>
    <p:sldId id="312" r:id="rId58"/>
    <p:sldId id="329" r:id="rId59"/>
    <p:sldId id="314" r:id="rId60"/>
    <p:sldId id="330" r:id="rId61"/>
    <p:sldId id="316" r:id="rId62"/>
    <p:sldId id="331" r:id="rId63"/>
    <p:sldId id="332" r:id="rId64"/>
    <p:sldId id="319" r:id="rId65"/>
    <p:sldId id="320" r:id="rId66"/>
    <p:sldId id="289" r:id="rId67"/>
    <p:sldId id="290" r:id="rId68"/>
    <p:sldId id="322" r:id="rId69"/>
    <p:sldId id="372" r:id="rId70"/>
    <p:sldId id="323" r:id="rId71"/>
    <p:sldId id="324" r:id="rId72"/>
    <p:sldId id="291" r:id="rId73"/>
    <p:sldId id="292" r:id="rId74"/>
    <p:sldId id="263" r:id="rId75"/>
    <p:sldId id="293" r:id="rId76"/>
    <p:sldId id="294" r:id="rId77"/>
    <p:sldId id="264"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400"/>
            <p14:sldId id="401"/>
            <p14:sldId id="402"/>
            <p14:sldId id="403"/>
            <p14:sldId id="404"/>
            <p14:sldId id="405"/>
          </p14:sldIdLst>
        </p14:section>
        <p14:section name="2. Project Management" id="{D2D4DF1A-37B8-4C93-A92E-2A408E591537}">
          <p14:sldIdLst>
            <p14:sldId id="279"/>
            <p14:sldId id="281"/>
            <p14:sldId id="388"/>
            <p14:sldId id="389"/>
            <p14:sldId id="390"/>
            <p14:sldId id="391"/>
            <p14:sldId id="392"/>
            <p14:sldId id="393"/>
            <p14:sldId id="394"/>
            <p14:sldId id="395"/>
            <p14:sldId id="396"/>
            <p14:sldId id="397"/>
            <p14:sldId id="398"/>
            <p14:sldId id="399"/>
          </p14:sldIdLst>
        </p14:section>
        <p14:section name="3. Software Requirement Specification" id="{FB95EF48-18A9-43E6-8A42-4F44A862256D}">
          <p14:sldIdLst>
            <p14:sldId id="283"/>
            <p14:sldId id="284"/>
            <p14:sldId id="380"/>
            <p14:sldId id="381"/>
            <p14:sldId id="382"/>
            <p14:sldId id="383"/>
            <p14:sldId id="384"/>
            <p14:sldId id="385"/>
            <p14:sldId id="386"/>
            <p14:sldId id="387"/>
          </p14:sldIdLst>
        </p14:section>
        <p14:section name="4. Software Design Description" id="{B6A6A059-D9E3-450E-8FFE-1CD0A4FAA887}">
          <p14:sldIdLst>
            <p14:sldId id="285"/>
            <p14:sldId id="286"/>
            <p14:sldId id="373"/>
            <p14:sldId id="374"/>
            <p14:sldId id="375"/>
            <p14:sldId id="376"/>
            <p14:sldId id="377"/>
            <p14:sldId id="378"/>
            <p14:sldId id="379"/>
          </p14:sldIdLst>
        </p14:section>
        <p14:section name="5. Quality Control" id="{737FDB27-0926-4A67-B4C8-319BCA040EF2}">
          <p14:sldIdLst>
            <p14:sldId id="287"/>
            <p14:sldId id="288"/>
            <p14:sldId id="299"/>
            <p14:sldId id="300"/>
            <p14:sldId id="301"/>
            <p14:sldId id="302"/>
            <p14:sldId id="303"/>
            <p14:sldId id="325"/>
            <p14:sldId id="326"/>
            <p14:sldId id="327"/>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290"/>
            <p14:sldId id="322"/>
            <p14:sldId id="372"/>
            <p14:sldId id="323"/>
            <p14:sldId id="324"/>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0070C0"/>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1" autoAdjust="0"/>
    <p:restoredTop sz="94484" autoAdjust="0"/>
  </p:normalViewPr>
  <p:slideViewPr>
    <p:cSldViewPr>
      <p:cViewPr varScale="1">
        <p:scale>
          <a:sx n="70" d="100"/>
          <a:sy n="70" d="100"/>
        </p:scale>
        <p:origin x="52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3.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image" Target="../media/image59.jpg"/></Relationships>
</file>

<file path=ppt/diagrams/_rels/drawing3.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image" Target="../media/image59.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a:solidFill>
          <a:srgbClr val="FF0000"/>
        </a:solidFill>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70C0"/>
        </a:solidFill>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70C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70C0"/>
        </a:solidFill>
      </dgm:spPr>
      <dgm:t>
        <a:bodyPr/>
        <a:lstStyle/>
        <a:p>
          <a:r>
            <a:rPr lang="en-US" dirty="0">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ln>
                <a:noFill/>
              </a:ln>
            </a:rPr>
            <a:t>Cao </a:t>
          </a:r>
          <a:r>
            <a:rPr lang="en-US" dirty="0" err="1">
              <a:ln>
                <a:noFill/>
              </a:ln>
            </a:rPr>
            <a:t>Thị</a:t>
          </a:r>
          <a:r>
            <a:rPr lang="en-US" dirty="0">
              <a:ln>
                <a:noFill/>
              </a:ln>
            </a:rPr>
            <a:t> </a:t>
          </a:r>
          <a:r>
            <a:rPr lang="en-US" dirty="0" err="1">
              <a:ln>
                <a:noFill/>
              </a:ln>
            </a:rPr>
            <a:t>Phương</a:t>
          </a:r>
          <a:r>
            <a:rPr lang="en-US" dirty="0">
              <a:ln>
                <a:noFill/>
              </a:ln>
            </a:rPr>
            <a:t>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70C0"/>
        </a:solidFill>
      </dgm:spPr>
      <dgm:t>
        <a:bodyPr/>
        <a:lstStyle/>
        <a:p>
          <a:r>
            <a:rPr lang="en-US" dirty="0" err="1">
              <a:ln>
                <a:noFill/>
              </a:ln>
            </a:rPr>
            <a:t>Dương</a:t>
          </a:r>
          <a:r>
            <a:rPr lang="en-US" dirty="0">
              <a:ln>
                <a:noFill/>
              </a:ln>
            </a:rPr>
            <a:t> </a:t>
          </a:r>
          <a:r>
            <a:rPr lang="en-US" dirty="0" err="1">
              <a:ln>
                <a:noFill/>
              </a:ln>
            </a:rPr>
            <a:t>Đức</a:t>
          </a:r>
          <a:r>
            <a:rPr lang="en-US" dirty="0">
              <a:ln>
                <a:noFill/>
              </a:ln>
            </a:rPr>
            <a:t>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70C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Developer</a:t>
          </a:r>
        </a:p>
      </dgm:t>
    </dgm:pt>
    <dgm:pt modelId="{761B2A53-97DE-4A73-8203-F53B8FC6786C}">
      <dgm:prSet phldrT="[Text]"/>
      <dgm:spPr>
        <a:solidFill>
          <a:srgbClr val="00B050"/>
        </a:solidFill>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rgbClr val="00B050"/>
        </a:solidFill>
      </dgm:spPr>
      <dgm:t>
        <a:bodyPr/>
        <a:lstStyle/>
        <a:p>
          <a:r>
            <a:rPr lang="en-US">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89362">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89958"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custLinFactNeighborX="-84173">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custLinFactNeighborX="-93527">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custLinFactNeighborX="-25459">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custLinFactNeighborX="-18858">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custLinFactNeighborX="-20948">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custLinFactNeighborX="-35022">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custLinFactNeighborX="-43403">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custLinFactNeighborX="-52533">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custLinFactNeighborX="-57219" custLinFactNeighborY="17472">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custLinFactNeighborX="-30971">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26336"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custLinFactNeighborX="-30971">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6336">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1EDBA8EB-40D3-47E4-A16C-D61C07B40606}" type="presOf" srcId="{5F28B918-906E-4F88-AA57-E47D83F02E88}" destId="{0985DF48-3E6D-4161-A08E-D89F2A4A2B60}" srcOrd="1" destOrd="0" presId="urn:microsoft.com/office/officeart/2008/layout/NameandTitleOrganizationalChart"/>
    <dgm:cxn modelId="{D27CDFBD-E084-4DED-A7CD-7101CB80B0B4}" type="presOf" srcId="{9805FCE1-8EF2-4D7D-A30F-FF125B9E2597}" destId="{8EB30363-824B-4906-8F57-E75BFCB632F4}" srcOrd="1" destOrd="0" presId="urn:microsoft.com/office/officeart/2008/layout/NameandTitleOrganizationalChart"/>
    <dgm:cxn modelId="{FDC5AEEB-EE37-495D-B786-402263C0C12E}" type="presOf" srcId="{7334D38D-1375-408A-8AE0-EDB97596076A}" destId="{B9BA7C7F-5E80-473E-849A-E6F4B094FD9A}" srcOrd="0"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A1EA8B3C-355C-4BD3-A3C6-83559A895A2B}" type="presOf" srcId="{4E9AD284-0E67-4F95-A63F-B92CDA2B6107}" destId="{37A54D3E-8158-449B-8FD6-ED9E379CFC31}"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CAF60836-9A24-437A-9104-A2E22A63080A}" type="presOf" srcId="{761B2A53-97DE-4A73-8203-F53B8FC6786C}" destId="{51F733E8-E124-4598-BE86-AFEDF7A12F05}"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1335F5FD-18DC-403F-B9BA-86E78DB7C86F}" type="presOf" srcId="{263953D2-E6F9-4643-8EE8-C3FA6F219326}" destId="{C66CC764-7096-4898-8199-D7BF3F459BBB}" srcOrd="0" destOrd="0" presId="urn:microsoft.com/office/officeart/2008/layout/NameandTitleOrganizationalChart"/>
    <dgm:cxn modelId="{0F2AF1B3-5A65-454D-BD7C-8006FE005CF0}" type="presOf" srcId="{7B81C682-7BD4-4D70-B984-CB9B3EB7109E}" destId="{48A2BBE2-32D5-475D-8ED1-880F01E8A155}" srcOrd="0" destOrd="0" presId="urn:microsoft.com/office/officeart/2008/layout/NameandTitleOrganizationalChart"/>
    <dgm:cxn modelId="{CBCFEAD9-F9C4-44E0-9D8C-DF60B1AB498B}" type="presOf" srcId="{4F568B2B-5D3A-44F9-8D2F-6C4F617A1031}" destId="{E87B7177-C1D2-490D-BFB2-FCE75D000B70}" srcOrd="0" destOrd="0" presId="urn:microsoft.com/office/officeart/2008/layout/NameandTitleOrganizationalChart"/>
    <dgm:cxn modelId="{9FE11714-68D9-4FC3-B72C-538074229A5E}" type="presOf" srcId="{A1C4869E-713F-46FF-9178-16D4915DEC0D}" destId="{960D02B2-EEB7-4DA2-87FF-5A2167A464AE}" srcOrd="0" destOrd="0" presId="urn:microsoft.com/office/officeart/2008/layout/NameandTitleOrganizationalChart"/>
    <dgm:cxn modelId="{3A8A2B82-AB16-4432-8DD6-B7D1CE3A4DC0}" type="presOf" srcId="{3069C6EB-632F-4A4F-B9BF-8A221240F189}" destId="{41FDE034-FDF7-4756-89EF-660AB9803BF2}" srcOrd="0" destOrd="0" presId="urn:microsoft.com/office/officeart/2008/layout/NameandTitleOrganizationalChart"/>
    <dgm:cxn modelId="{FD2E9DF9-F9FB-4BB5-85EF-2DDE0367D125}" type="presOf" srcId="{858DE9E8-50D4-4B77-A9AA-260DEA689A19}" destId="{883A0004-7E51-4776-AB8F-00DF680862C9}" srcOrd="0" destOrd="0" presId="urn:microsoft.com/office/officeart/2008/layout/NameandTitleOrganizationalChart"/>
    <dgm:cxn modelId="{62A0E68F-BA9D-4FAD-B2B4-08A627BDEB74}" type="presOf" srcId="{90E97D21-59D2-45C0-9066-B1C8A341CA88}" destId="{D4DB7913-90CB-433A-8A8B-BC2E861CB270}" srcOrd="1"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18BE2F6F-7F66-456F-9E87-725F59E3B051}" type="presOf" srcId="{7E3D20CC-9B0F-486E-B088-1E792CE1FA75}" destId="{B12BD221-688A-45A4-B05A-AF54B7DBC4B8}"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3B695446-3CC9-4B7A-B3F3-4B00B292D4A9}" type="presOf" srcId="{20329DBF-A4FF-49E0-A822-7B4BEA610FBE}" destId="{FE0350CC-55F9-41F0-A0C0-98F84E435369}" srcOrd="0" destOrd="0" presId="urn:microsoft.com/office/officeart/2008/layout/NameandTitleOrganizationalChart"/>
    <dgm:cxn modelId="{1A4F2BB7-DEA1-41D0-AE3C-69F72B65A7BC}" type="presOf" srcId="{2C1B8FDD-E9CF-44B0-B5C0-60B53C1FA907}" destId="{96F1EF70-9149-4113-91E7-50757FEEF8B5}" srcOrd="0" destOrd="0" presId="urn:microsoft.com/office/officeart/2008/layout/NameandTitleOrganizationalChart"/>
    <dgm:cxn modelId="{717E524C-C196-42B4-82D9-DB88CE2EA1B4}" srcId="{9816377C-CA66-4873-BFA3-6E364D86CEE4}" destId="{AED6C4BD-10D7-417C-9109-D4B085DF79D8}" srcOrd="3" destOrd="0" parTransId="{263953D2-E6F9-4643-8EE8-C3FA6F219326}" sibTransId="{038470E4-D0CA-4462-A9A9-6E7B274ECD99}"/>
    <dgm:cxn modelId="{97FC660E-DFE6-4171-8D52-6C6FD43C12DE}" type="presOf" srcId="{5F28B918-906E-4F88-AA57-E47D83F02E88}" destId="{87D7F144-9ADF-4A79-8594-4606123AF018}" srcOrd="0" destOrd="0" presId="urn:microsoft.com/office/officeart/2008/layout/NameandTitleOrganizationalChart"/>
    <dgm:cxn modelId="{56CD6EF0-F3ED-4D1D-9AB5-4E54ACD02188}" type="presOf" srcId="{CA833BB1-F590-4B00-9D80-CF5060EE7AC2}" destId="{542E98DF-D0F5-45D3-9836-02A12E2DF6B3}" srcOrd="0" destOrd="0" presId="urn:microsoft.com/office/officeart/2008/layout/NameandTitleOrganizationalChart"/>
    <dgm:cxn modelId="{19549915-9460-4050-90C7-4E78F0AB4BF6}" type="presOf" srcId="{309FF3E0-6EA7-4C1D-873E-CFDA83DA0D3B}" destId="{FD2754C1-E632-4B73-9CCA-8329CBCFA258}" srcOrd="0" destOrd="0" presId="urn:microsoft.com/office/officeart/2008/layout/NameandTitleOrganizationalChart"/>
    <dgm:cxn modelId="{0D261781-B804-4BFB-A487-C6B0BF424CC0}" type="presOf" srcId="{ABECABA5-9A8E-4DD6-8BA3-10CA14A952CB}" destId="{8A69615D-F8F8-429C-AFBC-140CD881FA23}" srcOrd="0" destOrd="0" presId="urn:microsoft.com/office/officeart/2008/layout/NameandTitleOrganizationalChart"/>
    <dgm:cxn modelId="{6BED8CB1-C822-492C-95A5-D4258353360C}" type="presOf" srcId="{D664221D-AE1C-4208-B8A1-96E9B81534F0}" destId="{9A1DE650-0DF0-41B8-87C8-5191FEE70D28}" srcOrd="0" destOrd="0" presId="urn:microsoft.com/office/officeart/2008/layout/NameandTitleOrganizationalChart"/>
    <dgm:cxn modelId="{B53388E4-2869-43A7-B639-CE197C9CCE73}" type="presOf" srcId="{E4F92AFC-F894-443D-83CC-1A2AAF2F4600}" destId="{ADA7951F-EF23-4D17-B31E-60A0926468EE}" srcOrd="0" destOrd="0" presId="urn:microsoft.com/office/officeart/2008/layout/NameandTitleOrganizationalChart"/>
    <dgm:cxn modelId="{5F3379EB-AEF3-4CB1-9707-44D94D5FAF75}" type="presOf" srcId="{C9A013BF-A521-4077-AF46-53BF9CD27121}" destId="{4256AD21-FFA3-40A8-96AD-FD0EA1F9CFE9}" srcOrd="0" destOrd="0" presId="urn:microsoft.com/office/officeart/2008/layout/NameandTitleOrganizationalChart"/>
    <dgm:cxn modelId="{D90C678C-5951-449B-BD0F-C71492422A66}" type="presOf" srcId="{AED6C4BD-10D7-417C-9109-D4B085DF79D8}" destId="{EE3F8D29-3C1A-4310-AC03-72D4E340CDAF}" srcOrd="1" destOrd="0" presId="urn:microsoft.com/office/officeart/2008/layout/NameandTitleOrganizationalChart"/>
    <dgm:cxn modelId="{AB9339B0-E694-4426-91D1-E8E80D3464EC}" type="presOf" srcId="{9816377C-CA66-4873-BFA3-6E364D86CEE4}" destId="{1F104FC4-0424-47CC-8142-9EB73DF234B3}" srcOrd="1" destOrd="0" presId="urn:microsoft.com/office/officeart/2008/layout/NameandTitleOrganizationalChart"/>
    <dgm:cxn modelId="{8AF269D7-6B3B-4DB6-A3EB-7E873FFF2DB0}" type="presOf" srcId="{F8B1B2EA-0F1E-4ACF-B9BA-D322BA6943E0}" destId="{5C02EAFD-8CC8-48E1-B4F4-106665620A6E}" srcOrd="0"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DE9844E9-0C2B-4722-9683-0D29ABB34C4C}" type="presOf" srcId="{F9C0B734-D027-4FCD-8F54-5B4B2FA8C59E}" destId="{E1352923-C8CF-421D-B532-5B73793CCE17}" srcOrd="0" destOrd="0" presId="urn:microsoft.com/office/officeart/2008/layout/NameandTitleOrganizationalChart"/>
    <dgm:cxn modelId="{86FD811C-90FB-4FDE-AADE-F6F97B960931}" type="presOf" srcId="{CE324FB9-D661-4813-9AC3-6DA2EEEFADAC}" destId="{BAB3D042-025C-471F-B939-4A4CE41ED409}" srcOrd="0" destOrd="0" presId="urn:microsoft.com/office/officeart/2008/layout/NameandTitleOrganizationalChart"/>
    <dgm:cxn modelId="{87A9FA74-B35E-4252-BE9D-CD18FE060120}" type="presOf" srcId="{E2650F4E-868E-459E-A092-0FE37CCEFD06}" destId="{E26AEED3-0853-4430-811E-1D27EF8524A8}" srcOrd="0" destOrd="0" presId="urn:microsoft.com/office/officeart/2008/layout/NameandTitleOrganizationalChart"/>
    <dgm:cxn modelId="{8399E8AB-F734-4D56-9ED3-ECE049D93669}" type="presOf" srcId="{AED6C4BD-10D7-417C-9109-D4B085DF79D8}" destId="{8BC7D37D-B40B-437E-964A-11A66F730EAD}" srcOrd="0" destOrd="0" presId="urn:microsoft.com/office/officeart/2008/layout/NameandTitleOrganizationalChart"/>
    <dgm:cxn modelId="{1B716249-5F29-4FBB-BB02-B168A5C2CB65}" type="presOf" srcId="{9816377C-CA66-4873-BFA3-6E364D86CEE4}" destId="{A2568639-C48A-4361-B813-79B3F69CA822}"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F57BF757-F6ED-4760-9C65-37FB42B9EBB3}" type="presOf" srcId="{D664221D-AE1C-4208-B8A1-96E9B81534F0}" destId="{73F126ED-8614-4C39-ADCA-057EBA3BA3C8}" srcOrd="1" destOrd="0" presId="urn:microsoft.com/office/officeart/2008/layout/NameandTitleOrganizationalChart"/>
    <dgm:cxn modelId="{25DD46F8-9016-4FA3-8B3E-FDBE877F1106}" type="presOf" srcId="{C8225F34-92BD-4391-979C-73B009AAB15F}" destId="{6A6D0E88-C282-49D1-8F56-7086C3A224E8}" srcOrd="0" destOrd="0" presId="urn:microsoft.com/office/officeart/2008/layout/NameandTitleOrganizationalChart"/>
    <dgm:cxn modelId="{A8B8F2D0-964D-4FDA-8694-BA0241B19461}" type="presOf" srcId="{CE324FB9-D661-4813-9AC3-6DA2EEEFADAC}" destId="{C29850B1-E246-4CE3-AFBA-E0BA52F512E0}" srcOrd="1" destOrd="0" presId="urn:microsoft.com/office/officeart/2008/layout/NameandTitleOrganizationalChart"/>
    <dgm:cxn modelId="{3F07DC08-38F2-46F1-A550-4B4EC45849CC}" type="presOf" srcId="{038470E4-D0CA-4462-A9A9-6E7B274ECD99}" destId="{5C5E471A-8563-4D42-9D79-7CDB7BABE48E}"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A5CCFFC2-AFC9-41B2-AB7F-17847BCEC377}" type="presOf" srcId="{7E3D20CC-9B0F-486E-B088-1E792CE1FA75}" destId="{5F55DB1A-F255-4B0D-B27A-17876473A03C}" srcOrd="1" destOrd="0" presId="urn:microsoft.com/office/officeart/2008/layout/NameandTitleOrganizationalChart"/>
    <dgm:cxn modelId="{04CC1203-7C9C-4954-B9E3-8AF74D751D2B}" type="presOf" srcId="{F8321896-7661-47F3-952F-A5A556818BD9}" destId="{D9B0C917-42E9-4C4C-8D89-4A9EF5612CE2}" srcOrd="0" destOrd="0" presId="urn:microsoft.com/office/officeart/2008/layout/NameandTitleOrganizationalChart"/>
    <dgm:cxn modelId="{01BF4AD7-C454-4A1B-BA6A-80261C06E2E5}" type="presOf" srcId="{E4F92AFC-F894-443D-83CC-1A2AAF2F4600}" destId="{5C461C12-CB89-4498-9DFD-708F3D4A5AE8}" srcOrd="1" destOrd="0" presId="urn:microsoft.com/office/officeart/2008/layout/NameandTitleOrganizationalChart"/>
    <dgm:cxn modelId="{DDF44104-6D7A-4CF6-B41E-E290F7157CB4}" type="presOf" srcId="{9805FCE1-8EF2-4D7D-A30F-FF125B9E2597}" destId="{12BA1CDC-BF41-4EAC-B0E7-297CD7633B48}" srcOrd="0" destOrd="0" presId="urn:microsoft.com/office/officeart/2008/layout/NameandTitleOrganizationalChart"/>
    <dgm:cxn modelId="{42AE93E4-C755-47E4-81B3-F95CC7D84A34}" type="presOf" srcId="{761B2A53-97DE-4A73-8203-F53B8FC6786C}" destId="{99766D7A-5F10-46E0-B6D6-4EB34F3FDD61}" srcOrd="1" destOrd="0" presId="urn:microsoft.com/office/officeart/2008/layout/NameandTitleOrganizationalChart"/>
    <dgm:cxn modelId="{DBE7ACF2-9C15-4BF4-8521-86F5FC0194FE}" type="presOf" srcId="{CA833BB1-F590-4B00-9D80-CF5060EE7AC2}" destId="{960FAFE2-3BE4-4200-92F9-5ECDAD277A2D}" srcOrd="1" destOrd="0" presId="urn:microsoft.com/office/officeart/2008/layout/NameandTitleOrganizationalChart"/>
    <dgm:cxn modelId="{140649B4-9824-431B-98AC-A14EC58F2E1E}" type="presOf" srcId="{BD597884-3AED-40F2-81AA-46B6C3DBC7F2}" destId="{9F25BC85-E77C-409A-89C2-95BA1AD81163}"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1C77213E-322A-4699-89A6-0926BFF2D8C4}" srcId="{7E3D20CC-9B0F-486E-B088-1E792CE1FA75}" destId="{9805FCE1-8EF2-4D7D-A30F-FF125B9E2597}" srcOrd="1" destOrd="0" parTransId="{4F568B2B-5D3A-44F9-8D2F-6C4F617A1031}" sibTransId="{A1C4869E-713F-46FF-9178-16D4915DEC0D}"/>
    <dgm:cxn modelId="{585E6CB4-AEDD-4AD1-BBAD-19CD50FF9427}" type="presOf" srcId="{E1187DA4-99F6-436B-9FCF-85E7426B8B87}" destId="{2CFE6676-2B00-4F59-84C4-0D7F2DF0186B}" srcOrd="0" destOrd="0" presId="urn:microsoft.com/office/officeart/2008/layout/NameandTitleOrganizationalChart"/>
    <dgm:cxn modelId="{1D88F417-FBCA-4448-A796-A426A1A135E7}" type="presOf" srcId="{90E97D21-59D2-45C0-9066-B1C8A341CA88}" destId="{2CE9F25E-7A0E-4D16-9E3E-37A3F2CBCC41}" srcOrd="0" destOrd="0" presId="urn:microsoft.com/office/officeart/2008/layout/NameandTitleOrganizationalChart"/>
    <dgm:cxn modelId="{C5BA9EFD-5D05-4B44-9BBB-7EEF71C11C6F}" type="presOf" srcId="{82D2F21E-856E-4986-AC4B-A901316097DA}" destId="{6077D182-5B8B-4235-BCA5-24BE7646D282}" srcOrd="0" destOrd="0" presId="urn:microsoft.com/office/officeart/2008/layout/NameandTitleOrganizationalChart"/>
    <dgm:cxn modelId="{4A94C758-393F-43E7-9DDE-8494555DA499}" type="presParOf" srcId="{B9BA7C7F-5E80-473E-849A-E6F4B094FD9A}" destId="{818349D0-B533-48D7-AC19-65217EBDB3C6}" srcOrd="0" destOrd="0" presId="urn:microsoft.com/office/officeart/2008/layout/NameandTitleOrganizationalChart"/>
    <dgm:cxn modelId="{53EAC86D-F979-41F5-AF4D-4CA508C3C2F5}" type="presParOf" srcId="{818349D0-B533-48D7-AC19-65217EBDB3C6}" destId="{B7100100-57DF-40D6-A1F6-8D2958C85043}" srcOrd="0" destOrd="0" presId="urn:microsoft.com/office/officeart/2008/layout/NameandTitleOrganizationalChart"/>
    <dgm:cxn modelId="{AAD08195-9A22-46A1-A5A2-AEFDF99C04E5}" type="presParOf" srcId="{B7100100-57DF-40D6-A1F6-8D2958C85043}" destId="{ADA7951F-EF23-4D17-B31E-60A0926468EE}" srcOrd="0" destOrd="0" presId="urn:microsoft.com/office/officeart/2008/layout/NameandTitleOrganizationalChart"/>
    <dgm:cxn modelId="{EFEDFFD4-4BC8-4EA5-9D8D-D184FB1C8E22}" type="presParOf" srcId="{B7100100-57DF-40D6-A1F6-8D2958C85043}" destId="{8A69615D-F8F8-429C-AFBC-140CD881FA23}" srcOrd="1" destOrd="0" presId="urn:microsoft.com/office/officeart/2008/layout/NameandTitleOrganizationalChart"/>
    <dgm:cxn modelId="{8CB35D81-E3C5-4785-827A-A65C4D74F127}" type="presParOf" srcId="{B7100100-57DF-40D6-A1F6-8D2958C85043}" destId="{5C461C12-CB89-4498-9DFD-708F3D4A5AE8}" srcOrd="2" destOrd="0" presId="urn:microsoft.com/office/officeart/2008/layout/NameandTitleOrganizationalChart"/>
    <dgm:cxn modelId="{186EBE52-7F3C-4A6A-BF04-710AA5EF8FF9}" type="presParOf" srcId="{818349D0-B533-48D7-AC19-65217EBDB3C6}" destId="{1CB22586-83BA-4D34-9D63-37F8793B90B6}" srcOrd="1" destOrd="0" presId="urn:microsoft.com/office/officeart/2008/layout/NameandTitleOrganizationalChart"/>
    <dgm:cxn modelId="{85EBB65D-D4D2-4073-83B5-E0DA1DF06380}" type="presParOf" srcId="{1CB22586-83BA-4D34-9D63-37F8793B90B6}" destId="{883A0004-7E51-4776-AB8F-00DF680862C9}" srcOrd="0" destOrd="0" presId="urn:microsoft.com/office/officeart/2008/layout/NameandTitleOrganizationalChart"/>
    <dgm:cxn modelId="{B11676DB-5C59-4DF1-894E-9932DB17F1C2}" type="presParOf" srcId="{1CB22586-83BA-4D34-9D63-37F8793B90B6}" destId="{25EAA120-D58A-4283-8FDC-BAEDA6C76A61}" srcOrd="1" destOrd="0" presId="urn:microsoft.com/office/officeart/2008/layout/NameandTitleOrganizationalChart"/>
    <dgm:cxn modelId="{B67EDE18-2E05-44C6-BE89-9F004AA9BA24}" type="presParOf" srcId="{25EAA120-D58A-4283-8FDC-BAEDA6C76A61}" destId="{94AA2E85-C7A4-4017-88D3-BFC245F97264}" srcOrd="0" destOrd="0" presId="urn:microsoft.com/office/officeart/2008/layout/NameandTitleOrganizationalChart"/>
    <dgm:cxn modelId="{F2DA3F2C-2F66-4D1D-9CC2-96150CB5BFAC}" type="presParOf" srcId="{94AA2E85-C7A4-4017-88D3-BFC245F97264}" destId="{B12BD221-688A-45A4-B05A-AF54B7DBC4B8}" srcOrd="0" destOrd="0" presId="urn:microsoft.com/office/officeart/2008/layout/NameandTitleOrganizationalChart"/>
    <dgm:cxn modelId="{4523C14A-B70E-49CC-84F1-D7C91D53E241}" type="presParOf" srcId="{94AA2E85-C7A4-4017-88D3-BFC245F97264}" destId="{9F25BC85-E77C-409A-89C2-95BA1AD81163}" srcOrd="1" destOrd="0" presId="urn:microsoft.com/office/officeart/2008/layout/NameandTitleOrganizationalChart"/>
    <dgm:cxn modelId="{9470D7B0-B703-4F07-8C40-32F7558D4ED9}" type="presParOf" srcId="{94AA2E85-C7A4-4017-88D3-BFC245F97264}" destId="{5F55DB1A-F255-4B0D-B27A-17876473A03C}" srcOrd="2" destOrd="0" presId="urn:microsoft.com/office/officeart/2008/layout/NameandTitleOrganizationalChart"/>
    <dgm:cxn modelId="{159C3083-F298-4F56-AA99-5C7C74A4E0A9}" type="presParOf" srcId="{25EAA120-D58A-4283-8FDC-BAEDA6C76A61}" destId="{2068F839-2697-44F9-B1A6-3F3B26A2AD90}" srcOrd="1" destOrd="0" presId="urn:microsoft.com/office/officeart/2008/layout/NameandTitleOrganizationalChart"/>
    <dgm:cxn modelId="{ABC0CBC7-844C-4EB1-8A84-CAC219779632}" type="presParOf" srcId="{2068F839-2697-44F9-B1A6-3F3B26A2AD90}" destId="{D9B0C917-42E9-4C4C-8D89-4A9EF5612CE2}" srcOrd="0" destOrd="0" presId="urn:microsoft.com/office/officeart/2008/layout/NameandTitleOrganizationalChart"/>
    <dgm:cxn modelId="{88DF0945-FB7C-4DE7-B65D-7E4BE92DAF42}" type="presParOf" srcId="{2068F839-2697-44F9-B1A6-3F3B26A2AD90}" destId="{6B60A97B-3094-446A-BC28-00CB6942FCBF}" srcOrd="1" destOrd="0" presId="urn:microsoft.com/office/officeart/2008/layout/NameandTitleOrganizationalChart"/>
    <dgm:cxn modelId="{77984B54-9E06-4F3B-A71D-014B5A58F33D}" type="presParOf" srcId="{6B60A97B-3094-446A-BC28-00CB6942FCBF}" destId="{618B7A09-8361-4330-BA68-D799B75F7C9E}" srcOrd="0" destOrd="0" presId="urn:microsoft.com/office/officeart/2008/layout/NameandTitleOrganizationalChart"/>
    <dgm:cxn modelId="{F36F560C-F07A-4E21-AD5D-2CAB5CC5CD0E}" type="presParOf" srcId="{618B7A09-8361-4330-BA68-D799B75F7C9E}" destId="{A2568639-C48A-4361-B813-79B3F69CA822}" srcOrd="0" destOrd="0" presId="urn:microsoft.com/office/officeart/2008/layout/NameandTitleOrganizationalChart"/>
    <dgm:cxn modelId="{C2A49DE3-F830-4F7A-A0A3-925D4634A0E7}" type="presParOf" srcId="{618B7A09-8361-4330-BA68-D799B75F7C9E}" destId="{96F1EF70-9149-4113-91E7-50757FEEF8B5}" srcOrd="1" destOrd="0" presId="urn:microsoft.com/office/officeart/2008/layout/NameandTitleOrganizationalChart"/>
    <dgm:cxn modelId="{F23BC082-D470-4BDF-9191-DBAE4DFDEF53}" type="presParOf" srcId="{618B7A09-8361-4330-BA68-D799B75F7C9E}" destId="{1F104FC4-0424-47CC-8142-9EB73DF234B3}" srcOrd="2" destOrd="0" presId="urn:microsoft.com/office/officeart/2008/layout/NameandTitleOrganizationalChart"/>
    <dgm:cxn modelId="{8B081857-857A-43D0-89EE-ADD473E1127A}" type="presParOf" srcId="{6B60A97B-3094-446A-BC28-00CB6942FCBF}" destId="{D81C2454-B4EF-462E-A275-CB1515906454}" srcOrd="1" destOrd="0" presId="urn:microsoft.com/office/officeart/2008/layout/NameandTitleOrganizationalChart"/>
    <dgm:cxn modelId="{2F072E00-2D50-446C-BCA0-C57CAA0384D5}" type="presParOf" srcId="{D81C2454-B4EF-462E-A275-CB1515906454}" destId="{6077D182-5B8B-4235-BCA5-24BE7646D282}" srcOrd="0" destOrd="0" presId="urn:microsoft.com/office/officeart/2008/layout/NameandTitleOrganizationalChart"/>
    <dgm:cxn modelId="{926C5F92-653D-46A0-8202-9503842A22E1}" type="presParOf" srcId="{D81C2454-B4EF-462E-A275-CB1515906454}" destId="{F75DA0C3-DAF2-4279-9195-E5FF00085CCA}" srcOrd="1" destOrd="0" presId="urn:microsoft.com/office/officeart/2008/layout/NameandTitleOrganizationalChart"/>
    <dgm:cxn modelId="{7802B340-92C4-4C90-90A3-11D5FA7BE69E}" type="presParOf" srcId="{F75DA0C3-DAF2-4279-9195-E5FF00085CCA}" destId="{818457E5-18CC-41CC-8E9B-5319BD262C90}" srcOrd="0" destOrd="0" presId="urn:microsoft.com/office/officeart/2008/layout/NameandTitleOrganizationalChart"/>
    <dgm:cxn modelId="{31FC1891-56BA-4B25-B197-807D9C651099}" type="presParOf" srcId="{818457E5-18CC-41CC-8E9B-5319BD262C90}" destId="{87D7F144-9ADF-4A79-8594-4606123AF018}" srcOrd="0" destOrd="0" presId="urn:microsoft.com/office/officeart/2008/layout/NameandTitleOrganizationalChart"/>
    <dgm:cxn modelId="{52BC651D-F8FF-4F3E-984B-9CEC869CA7A3}" type="presParOf" srcId="{818457E5-18CC-41CC-8E9B-5319BD262C90}" destId="{E26AEED3-0853-4430-811E-1D27EF8524A8}" srcOrd="1" destOrd="0" presId="urn:microsoft.com/office/officeart/2008/layout/NameandTitleOrganizationalChart"/>
    <dgm:cxn modelId="{1F195650-442A-4BAE-AF64-5CA2D092651B}" type="presParOf" srcId="{818457E5-18CC-41CC-8E9B-5319BD262C90}" destId="{0985DF48-3E6D-4161-A08E-D89F2A4A2B60}" srcOrd="2" destOrd="0" presId="urn:microsoft.com/office/officeart/2008/layout/NameandTitleOrganizationalChart"/>
    <dgm:cxn modelId="{1B835D88-96E4-4275-8C54-20A574C9BD23}" type="presParOf" srcId="{F75DA0C3-DAF2-4279-9195-E5FF00085CCA}" destId="{5A47D5E3-0F1F-4165-B922-F22AE0ECD544}" srcOrd="1" destOrd="0" presId="urn:microsoft.com/office/officeart/2008/layout/NameandTitleOrganizationalChart"/>
    <dgm:cxn modelId="{3809E627-4C36-4F2C-BA8B-96263F6ED071}" type="presParOf" srcId="{F75DA0C3-DAF2-4279-9195-E5FF00085CCA}" destId="{A1C1D61D-DA22-4FC6-90FC-BD3372821FAF}" srcOrd="2" destOrd="0" presId="urn:microsoft.com/office/officeart/2008/layout/NameandTitleOrganizationalChart"/>
    <dgm:cxn modelId="{D4FDC7F4-993F-46CC-8E66-8F318E03DC0B}" type="presParOf" srcId="{D81C2454-B4EF-462E-A275-CB1515906454}" destId="{FD2754C1-E632-4B73-9CCA-8329CBCFA258}" srcOrd="2" destOrd="0" presId="urn:microsoft.com/office/officeart/2008/layout/NameandTitleOrganizationalChart"/>
    <dgm:cxn modelId="{F35467EA-FB4D-4456-B7A4-56AC9F37A3C6}" type="presParOf" srcId="{D81C2454-B4EF-462E-A275-CB1515906454}" destId="{7F10AE91-212A-4E45-A19B-BFEBEF62AA28}" srcOrd="3" destOrd="0" presId="urn:microsoft.com/office/officeart/2008/layout/NameandTitleOrganizationalChart"/>
    <dgm:cxn modelId="{6CF726D5-0158-4190-A71D-024982A75913}" type="presParOf" srcId="{7F10AE91-212A-4E45-A19B-BFEBEF62AA28}" destId="{F5BE1A3B-F45C-4C1A-990B-9EB54811BFE4}" srcOrd="0" destOrd="0" presId="urn:microsoft.com/office/officeart/2008/layout/NameandTitleOrganizationalChart"/>
    <dgm:cxn modelId="{EB956575-8E2F-48C0-BFD2-A6E088A5C9B8}" type="presParOf" srcId="{F5BE1A3B-F45C-4C1A-990B-9EB54811BFE4}" destId="{9A1DE650-0DF0-41B8-87C8-5191FEE70D28}" srcOrd="0" destOrd="0" presId="urn:microsoft.com/office/officeart/2008/layout/NameandTitleOrganizationalChart"/>
    <dgm:cxn modelId="{B3F19022-395D-4EE7-8B8A-3E66E6E0BBD3}" type="presParOf" srcId="{F5BE1A3B-F45C-4C1A-990B-9EB54811BFE4}" destId="{48A2BBE2-32D5-475D-8ED1-880F01E8A155}" srcOrd="1" destOrd="0" presId="urn:microsoft.com/office/officeart/2008/layout/NameandTitleOrganizationalChart"/>
    <dgm:cxn modelId="{6E306FD1-EEF8-47AB-8255-2735001E9846}" type="presParOf" srcId="{F5BE1A3B-F45C-4C1A-990B-9EB54811BFE4}" destId="{73F126ED-8614-4C39-ADCA-057EBA3BA3C8}" srcOrd="2" destOrd="0" presId="urn:microsoft.com/office/officeart/2008/layout/NameandTitleOrganizationalChart"/>
    <dgm:cxn modelId="{08B0A518-AC92-4947-A715-3E54B856DD2B}" type="presParOf" srcId="{7F10AE91-212A-4E45-A19B-BFEBEF62AA28}" destId="{6AE9485C-A652-488C-829A-6FEA2DCEC6C3}" srcOrd="1" destOrd="0" presId="urn:microsoft.com/office/officeart/2008/layout/NameandTitleOrganizationalChart"/>
    <dgm:cxn modelId="{0A033506-C091-4EE4-BF60-15A4F8642C16}" type="presParOf" srcId="{7F10AE91-212A-4E45-A19B-BFEBEF62AA28}" destId="{385FE272-03B2-49F1-8E1E-CAF9ABAB2C8E}" srcOrd="2" destOrd="0" presId="urn:microsoft.com/office/officeart/2008/layout/NameandTitleOrganizationalChart"/>
    <dgm:cxn modelId="{2E2425E0-CEDF-4419-979D-D5AA8F0CB71B}" type="presParOf" srcId="{D81C2454-B4EF-462E-A275-CB1515906454}" destId="{41FDE034-FDF7-4756-89EF-660AB9803BF2}" srcOrd="4" destOrd="0" presId="urn:microsoft.com/office/officeart/2008/layout/NameandTitleOrganizationalChart"/>
    <dgm:cxn modelId="{1975B164-84BD-4ABC-A4CA-C5CB8F3CEC44}" type="presParOf" srcId="{D81C2454-B4EF-462E-A275-CB1515906454}" destId="{ECA8BE72-4D5E-4205-A9C7-A0E4D21B59E1}" srcOrd="5" destOrd="0" presId="urn:microsoft.com/office/officeart/2008/layout/NameandTitleOrganizationalChart"/>
    <dgm:cxn modelId="{85F65382-CCF0-442A-8F2D-4ABE199593E3}" type="presParOf" srcId="{ECA8BE72-4D5E-4205-A9C7-A0E4D21B59E1}" destId="{77DA172D-0A04-4D41-8144-EA12BCF29357}" srcOrd="0" destOrd="0" presId="urn:microsoft.com/office/officeart/2008/layout/NameandTitleOrganizationalChart"/>
    <dgm:cxn modelId="{68538FDF-BB2B-4222-8B62-634BD5200679}" type="presParOf" srcId="{77DA172D-0A04-4D41-8144-EA12BCF29357}" destId="{BAB3D042-025C-471F-B939-4A4CE41ED409}" srcOrd="0" destOrd="0" presId="urn:microsoft.com/office/officeart/2008/layout/NameandTitleOrganizationalChart"/>
    <dgm:cxn modelId="{9FC13754-C9E9-4696-B381-24A8F25976AC}" type="presParOf" srcId="{77DA172D-0A04-4D41-8144-EA12BCF29357}" destId="{E1352923-C8CF-421D-B532-5B73793CCE17}" srcOrd="1" destOrd="0" presId="urn:microsoft.com/office/officeart/2008/layout/NameandTitleOrganizationalChart"/>
    <dgm:cxn modelId="{815F9EAD-17D7-49BF-8DA3-7A78B67CE913}" type="presParOf" srcId="{77DA172D-0A04-4D41-8144-EA12BCF29357}" destId="{C29850B1-E246-4CE3-AFBA-E0BA52F512E0}" srcOrd="2" destOrd="0" presId="urn:microsoft.com/office/officeart/2008/layout/NameandTitleOrganizationalChart"/>
    <dgm:cxn modelId="{3D29344C-B437-4F89-96D4-AC81F84CB420}" type="presParOf" srcId="{ECA8BE72-4D5E-4205-A9C7-A0E4D21B59E1}" destId="{F1B75542-4763-4002-8E03-D584CEE0B739}" srcOrd="1" destOrd="0" presId="urn:microsoft.com/office/officeart/2008/layout/NameandTitleOrganizationalChart"/>
    <dgm:cxn modelId="{BAF24B43-F7F1-48AF-A221-3BA38DCF54B4}" type="presParOf" srcId="{ECA8BE72-4D5E-4205-A9C7-A0E4D21B59E1}" destId="{E383E2BB-093B-4D8C-BED3-9DA3D087C7B0}" srcOrd="2" destOrd="0" presId="urn:microsoft.com/office/officeart/2008/layout/NameandTitleOrganizationalChart"/>
    <dgm:cxn modelId="{B6E04970-E83B-4758-8592-A75024F0011F}" type="presParOf" srcId="{D81C2454-B4EF-462E-A275-CB1515906454}" destId="{C66CC764-7096-4898-8199-D7BF3F459BBB}" srcOrd="6" destOrd="0" presId="urn:microsoft.com/office/officeart/2008/layout/NameandTitleOrganizationalChart"/>
    <dgm:cxn modelId="{AFD804B5-BB06-4C88-B52E-3FD3C9AD1514}" type="presParOf" srcId="{D81C2454-B4EF-462E-A275-CB1515906454}" destId="{894EF676-B79D-48F2-B705-97BC93792AFF}" srcOrd="7" destOrd="0" presId="urn:microsoft.com/office/officeart/2008/layout/NameandTitleOrganizationalChart"/>
    <dgm:cxn modelId="{E26C591D-462F-4D91-8705-9FAC41331FD5}" type="presParOf" srcId="{894EF676-B79D-48F2-B705-97BC93792AFF}" destId="{BAD2D264-D590-49EE-B74D-A67E3BF94D69}" srcOrd="0" destOrd="0" presId="urn:microsoft.com/office/officeart/2008/layout/NameandTitleOrganizationalChart"/>
    <dgm:cxn modelId="{5938CC77-64D8-41D7-BD71-233129D30FAE}" type="presParOf" srcId="{BAD2D264-D590-49EE-B74D-A67E3BF94D69}" destId="{8BC7D37D-B40B-437E-964A-11A66F730EAD}" srcOrd="0" destOrd="0" presId="urn:microsoft.com/office/officeart/2008/layout/NameandTitleOrganizationalChart"/>
    <dgm:cxn modelId="{56C31FC7-0B10-47C0-BC7C-0393175831F2}" type="presParOf" srcId="{BAD2D264-D590-49EE-B74D-A67E3BF94D69}" destId="{5C5E471A-8563-4D42-9D79-7CDB7BABE48E}" srcOrd="1" destOrd="0" presId="urn:microsoft.com/office/officeart/2008/layout/NameandTitleOrganizationalChart"/>
    <dgm:cxn modelId="{F5BEE496-6AD4-4E48-9488-ECB64BC2C250}" type="presParOf" srcId="{BAD2D264-D590-49EE-B74D-A67E3BF94D69}" destId="{EE3F8D29-3C1A-4310-AC03-72D4E340CDAF}" srcOrd="2" destOrd="0" presId="urn:microsoft.com/office/officeart/2008/layout/NameandTitleOrganizationalChart"/>
    <dgm:cxn modelId="{410DE008-379C-4E81-8FB9-F75E0DE79A1B}" type="presParOf" srcId="{894EF676-B79D-48F2-B705-97BC93792AFF}" destId="{EF0EFEDD-4426-4506-A58C-8F1951E001D1}" srcOrd="1" destOrd="0" presId="urn:microsoft.com/office/officeart/2008/layout/NameandTitleOrganizationalChart"/>
    <dgm:cxn modelId="{D17FA233-7D73-4461-A60D-B5BF645880D4}" type="presParOf" srcId="{894EF676-B79D-48F2-B705-97BC93792AFF}" destId="{7FB4C469-5EE6-4736-9E79-1D88D2AF3EA0}" srcOrd="2" destOrd="0" presId="urn:microsoft.com/office/officeart/2008/layout/NameandTitleOrganizationalChart"/>
    <dgm:cxn modelId="{0A41A035-C74A-4617-8228-6B852EB4E017}" type="presParOf" srcId="{6B60A97B-3094-446A-BC28-00CB6942FCBF}" destId="{F5AC25D4-1979-459F-844F-E0B97EB6B420}" srcOrd="2" destOrd="0" presId="urn:microsoft.com/office/officeart/2008/layout/NameandTitleOrganizationalChart"/>
    <dgm:cxn modelId="{93CB3F6E-34E6-4301-B064-BAE871FF965B}" type="presParOf" srcId="{2068F839-2697-44F9-B1A6-3F3B26A2AD90}" destId="{E87B7177-C1D2-490D-BFB2-FCE75D000B70}" srcOrd="2" destOrd="0" presId="urn:microsoft.com/office/officeart/2008/layout/NameandTitleOrganizationalChart"/>
    <dgm:cxn modelId="{1EA6BB74-5880-408A-A43B-10CB05150AA3}" type="presParOf" srcId="{2068F839-2697-44F9-B1A6-3F3B26A2AD90}" destId="{BAFCB20A-2764-412B-A7D8-82DFBE83B14C}" srcOrd="3" destOrd="0" presId="urn:microsoft.com/office/officeart/2008/layout/NameandTitleOrganizationalChart"/>
    <dgm:cxn modelId="{BEFF8564-1956-4C15-8F87-1D3339921449}" type="presParOf" srcId="{BAFCB20A-2764-412B-A7D8-82DFBE83B14C}" destId="{66647C65-E43B-4C05-89D3-558D98B925B4}" srcOrd="0" destOrd="0" presId="urn:microsoft.com/office/officeart/2008/layout/NameandTitleOrganizationalChart"/>
    <dgm:cxn modelId="{BE2BF780-E5D4-4D8C-8EAE-B045C4003689}" type="presParOf" srcId="{66647C65-E43B-4C05-89D3-558D98B925B4}" destId="{12BA1CDC-BF41-4EAC-B0E7-297CD7633B48}" srcOrd="0" destOrd="0" presId="urn:microsoft.com/office/officeart/2008/layout/NameandTitleOrganizationalChart"/>
    <dgm:cxn modelId="{0379CD3E-323B-4E32-90F0-DCBA700AC3A7}" type="presParOf" srcId="{66647C65-E43B-4C05-89D3-558D98B925B4}" destId="{960D02B2-EEB7-4DA2-87FF-5A2167A464AE}" srcOrd="1" destOrd="0" presId="urn:microsoft.com/office/officeart/2008/layout/NameandTitleOrganizationalChart"/>
    <dgm:cxn modelId="{9CFBB7B8-6E35-46F3-9755-609EB2C25D8D}" type="presParOf" srcId="{66647C65-E43B-4C05-89D3-558D98B925B4}" destId="{8EB30363-824B-4906-8F57-E75BFCB632F4}" srcOrd="2" destOrd="0" presId="urn:microsoft.com/office/officeart/2008/layout/NameandTitleOrganizationalChart"/>
    <dgm:cxn modelId="{7C5BFF8F-0FCF-44B4-9CAE-C029C47C512B}" type="presParOf" srcId="{BAFCB20A-2764-412B-A7D8-82DFBE83B14C}" destId="{828D605E-E7F2-4882-99A5-959170E2767A}" srcOrd="1" destOrd="0" presId="urn:microsoft.com/office/officeart/2008/layout/NameandTitleOrganizationalChart"/>
    <dgm:cxn modelId="{5A701172-1B45-4860-8AB5-C5CCB1A27BBB}" type="presParOf" srcId="{828D605E-E7F2-4882-99A5-959170E2767A}" destId="{5C02EAFD-8CC8-48E1-B4F4-106665620A6E}" srcOrd="0" destOrd="0" presId="urn:microsoft.com/office/officeart/2008/layout/NameandTitleOrganizationalChart"/>
    <dgm:cxn modelId="{8604EA0C-94D2-4FE3-B91A-6C8ECED5534A}" type="presParOf" srcId="{828D605E-E7F2-4882-99A5-959170E2767A}" destId="{A989152C-24D2-45CD-81E3-5EBB1B32AC03}" srcOrd="1" destOrd="0" presId="urn:microsoft.com/office/officeart/2008/layout/NameandTitleOrganizationalChart"/>
    <dgm:cxn modelId="{BEA9BA7D-9A4E-445C-B3F1-383E1AE1C560}" type="presParOf" srcId="{A989152C-24D2-45CD-81E3-5EBB1B32AC03}" destId="{79109D8D-0972-474B-9817-53357C66EB4C}" srcOrd="0" destOrd="0" presId="urn:microsoft.com/office/officeart/2008/layout/NameandTitleOrganizationalChart"/>
    <dgm:cxn modelId="{111F1B70-007B-4DBC-B0D2-23D96DB96654}" type="presParOf" srcId="{79109D8D-0972-474B-9817-53357C66EB4C}" destId="{542E98DF-D0F5-45D3-9836-02A12E2DF6B3}" srcOrd="0" destOrd="0" presId="urn:microsoft.com/office/officeart/2008/layout/NameandTitleOrganizationalChart"/>
    <dgm:cxn modelId="{707BAE05-3B0C-47CF-BA26-EBB4AFED317A}" type="presParOf" srcId="{79109D8D-0972-474B-9817-53357C66EB4C}" destId="{37A54D3E-8158-449B-8FD6-ED9E379CFC31}" srcOrd="1" destOrd="0" presId="urn:microsoft.com/office/officeart/2008/layout/NameandTitleOrganizationalChart"/>
    <dgm:cxn modelId="{770C55D9-54EB-4073-9B57-444084B00AD3}" type="presParOf" srcId="{79109D8D-0972-474B-9817-53357C66EB4C}" destId="{960FAFE2-3BE4-4200-92F9-5ECDAD277A2D}" srcOrd="2" destOrd="0" presId="urn:microsoft.com/office/officeart/2008/layout/NameandTitleOrganizationalChart"/>
    <dgm:cxn modelId="{D5787A59-47F6-4348-BC57-45107098035B}" type="presParOf" srcId="{A989152C-24D2-45CD-81E3-5EBB1B32AC03}" destId="{721E15BD-9100-4596-B3AA-0851AD660FFA}" srcOrd="1" destOrd="0" presId="urn:microsoft.com/office/officeart/2008/layout/NameandTitleOrganizationalChart"/>
    <dgm:cxn modelId="{D217D88C-65DE-4371-AE9C-257D0FA653E2}" type="presParOf" srcId="{A989152C-24D2-45CD-81E3-5EBB1B32AC03}" destId="{154FA466-0E15-4FEE-95CC-0DD97D9433DF}" srcOrd="2" destOrd="0" presId="urn:microsoft.com/office/officeart/2008/layout/NameandTitleOrganizationalChart"/>
    <dgm:cxn modelId="{B1A89776-2EAF-4D91-BDA3-7E2CA964C874}" type="presParOf" srcId="{BAFCB20A-2764-412B-A7D8-82DFBE83B14C}" destId="{93017380-31C5-4CBF-BE68-4FDCB2CA0BD2}" srcOrd="2" destOrd="0" presId="urn:microsoft.com/office/officeart/2008/layout/NameandTitleOrganizationalChart"/>
    <dgm:cxn modelId="{B25E73FA-A375-49CC-9C7F-8E6B389D3B6C}" type="presParOf" srcId="{2068F839-2697-44F9-B1A6-3F3B26A2AD90}" destId="{6A6D0E88-C282-49D1-8F56-7086C3A224E8}" srcOrd="4" destOrd="0" presId="urn:microsoft.com/office/officeart/2008/layout/NameandTitleOrganizationalChart"/>
    <dgm:cxn modelId="{F5B6828B-2A26-42CD-B921-106534B520BB}" type="presParOf" srcId="{2068F839-2697-44F9-B1A6-3F3B26A2AD90}" destId="{FA8556CA-C4E8-4D9A-A599-071CDD6E56F2}" srcOrd="5" destOrd="0" presId="urn:microsoft.com/office/officeart/2008/layout/NameandTitleOrganizationalChart"/>
    <dgm:cxn modelId="{EAEA4714-D8B1-454F-A02F-AC774C2F929B}" type="presParOf" srcId="{FA8556CA-C4E8-4D9A-A599-071CDD6E56F2}" destId="{BA5E86A0-2BED-435D-B223-9C7EDF7DF068}" srcOrd="0" destOrd="0" presId="urn:microsoft.com/office/officeart/2008/layout/NameandTitleOrganizationalChart"/>
    <dgm:cxn modelId="{4B50B839-4C4C-4315-9933-EF7D0B21597D}" type="presParOf" srcId="{BA5E86A0-2BED-435D-B223-9C7EDF7DF068}" destId="{51F733E8-E124-4598-BE86-AFEDF7A12F05}" srcOrd="0" destOrd="0" presId="urn:microsoft.com/office/officeart/2008/layout/NameandTitleOrganizationalChart"/>
    <dgm:cxn modelId="{8B225182-60A4-4EBF-9EBE-4EC2421FF098}" type="presParOf" srcId="{BA5E86A0-2BED-435D-B223-9C7EDF7DF068}" destId="{FE0350CC-55F9-41F0-A0C0-98F84E435369}" srcOrd="1" destOrd="0" presId="urn:microsoft.com/office/officeart/2008/layout/NameandTitleOrganizationalChart"/>
    <dgm:cxn modelId="{17A0EF61-8AA1-475D-A1BC-3A5CAF6F1220}" type="presParOf" srcId="{BA5E86A0-2BED-435D-B223-9C7EDF7DF068}" destId="{99766D7A-5F10-46E0-B6D6-4EB34F3FDD61}" srcOrd="2" destOrd="0" presId="urn:microsoft.com/office/officeart/2008/layout/NameandTitleOrganizationalChart"/>
    <dgm:cxn modelId="{4A82F2D0-ED8F-412A-A9EB-B4C6B1FAAB83}" type="presParOf" srcId="{FA8556CA-C4E8-4D9A-A599-071CDD6E56F2}" destId="{506AD44F-CC09-417B-8898-7DAA103B9410}" srcOrd="1" destOrd="0" presId="urn:microsoft.com/office/officeart/2008/layout/NameandTitleOrganizationalChart"/>
    <dgm:cxn modelId="{148D1B52-EB34-41D6-8220-88ABF7B90852}" type="presParOf" srcId="{506AD44F-CC09-417B-8898-7DAA103B9410}" destId="{4256AD21-FFA3-40A8-96AD-FD0EA1F9CFE9}" srcOrd="0" destOrd="0" presId="urn:microsoft.com/office/officeart/2008/layout/NameandTitleOrganizationalChart"/>
    <dgm:cxn modelId="{3AA1607A-B839-4E75-9BB2-CE76E64797C2}" type="presParOf" srcId="{506AD44F-CC09-417B-8898-7DAA103B9410}" destId="{442C0D51-E86E-4776-85CB-66639CD297F8}" srcOrd="1" destOrd="0" presId="urn:microsoft.com/office/officeart/2008/layout/NameandTitleOrganizationalChart"/>
    <dgm:cxn modelId="{25E8EEC3-47B3-49A4-AE3F-25A4E1F5BF12}" type="presParOf" srcId="{442C0D51-E86E-4776-85CB-66639CD297F8}" destId="{0ADA3DF8-3742-4225-A2AC-4BDE0CF154AA}" srcOrd="0" destOrd="0" presId="urn:microsoft.com/office/officeart/2008/layout/NameandTitleOrganizationalChart"/>
    <dgm:cxn modelId="{76EF0DFE-E56B-4C21-AECF-4163135A4A43}" type="presParOf" srcId="{0ADA3DF8-3742-4225-A2AC-4BDE0CF154AA}" destId="{2CE9F25E-7A0E-4D16-9E3E-37A3F2CBCC41}" srcOrd="0" destOrd="0" presId="urn:microsoft.com/office/officeart/2008/layout/NameandTitleOrganizationalChart"/>
    <dgm:cxn modelId="{1D34739C-9FAB-4222-8F69-362F6EEDD8C1}" type="presParOf" srcId="{0ADA3DF8-3742-4225-A2AC-4BDE0CF154AA}" destId="{2CFE6676-2B00-4F59-84C4-0D7F2DF0186B}" srcOrd="1" destOrd="0" presId="urn:microsoft.com/office/officeart/2008/layout/NameandTitleOrganizationalChart"/>
    <dgm:cxn modelId="{03CE6314-AEB8-4118-BC99-BC7B4B4F913D}" type="presParOf" srcId="{0ADA3DF8-3742-4225-A2AC-4BDE0CF154AA}" destId="{D4DB7913-90CB-433A-8A8B-BC2E861CB270}" srcOrd="2" destOrd="0" presId="urn:microsoft.com/office/officeart/2008/layout/NameandTitleOrganizationalChart"/>
    <dgm:cxn modelId="{B1691A9F-E180-4D89-B126-E053C95486C9}" type="presParOf" srcId="{442C0D51-E86E-4776-85CB-66639CD297F8}" destId="{2B7D71AF-2296-4232-A041-95BAB517BE9C}" srcOrd="1" destOrd="0" presId="urn:microsoft.com/office/officeart/2008/layout/NameandTitleOrganizationalChart"/>
    <dgm:cxn modelId="{A03F5C67-8CCB-45D7-9635-08AE9F1D07B1}" type="presParOf" srcId="{442C0D51-E86E-4776-85CB-66639CD297F8}" destId="{FB570716-0D67-4DDA-B54E-481A12FA06CE}" srcOrd="2" destOrd="0" presId="urn:microsoft.com/office/officeart/2008/layout/NameandTitleOrganizationalChart"/>
    <dgm:cxn modelId="{97E4524C-E812-464C-93D1-8375B4EA96F5}" type="presParOf" srcId="{FA8556CA-C4E8-4D9A-A599-071CDD6E56F2}" destId="{0A3875F6-CB5B-4145-8099-822C88EE04BA}" srcOrd="2" destOrd="0" presId="urn:microsoft.com/office/officeart/2008/layout/NameandTitleOrganizationalChart"/>
    <dgm:cxn modelId="{FE9BC69D-25CD-47D9-ABF5-612952471767}" type="presParOf" srcId="{25EAA120-D58A-4283-8FDC-BAEDA6C76A61}" destId="{052A2B72-A74E-4976-81BA-5AF0DFD56B0F}" srcOrd="2" destOrd="0" presId="urn:microsoft.com/office/officeart/2008/layout/NameandTitleOrganizationalChart"/>
    <dgm:cxn modelId="{2FD6FE65-2D02-49F6-A0D9-CD0A4C4A190C}"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7B8E8E91-60FB-451E-B620-DD85C13BF95B}" type="presOf" srcId="{1AFB55F0-F4F3-4395-AEA4-3D560C40EACE}" destId="{C5D01A4D-DF2B-459F-BD5B-2354D831EE16}"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1DBC17D9-D659-48BA-8048-22C11F530506}"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C6833BE-C56F-430D-9399-698DD397F84B}" type="presOf" srcId="{08E07987-F2CC-4335-B6CA-E34A21322ABF}" destId="{B22E6E98-59B7-4C95-89E2-E6796C3F88A0}"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11E4C555-C578-40A5-8F56-53864EE29509}" type="presOf" srcId="{15A0F44B-03DE-4E99-968C-C6AEB9DEBA4E}" destId="{D01DA817-AEB0-440B-80EF-6AA64165322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E0D583BB-BD8C-4808-A8D3-3255A316991D}" srcId="{15A0F44B-03DE-4E99-968C-C6AEB9DEBA4E}" destId="{7E237883-29D8-46E5-86F4-F197F9B61E12}" srcOrd="0" destOrd="0" parTransId="{91B40C4E-B73A-4356-8BE4-AE9898E854A1}" sibTransId="{ECA1330F-B385-44AF-A9A7-E5E1DDF4B7C7}"/>
    <dgm:cxn modelId="{FF833D22-5B86-4A59-9FCF-04BAB064CC7A}" type="presOf" srcId="{F94A7244-2AAD-4021-919D-46BAB9FED522}" destId="{19AADC4B-EFAF-4D2E-B95D-916358353718}" srcOrd="0" destOrd="0" presId="urn:microsoft.com/office/officeart/2005/8/layout/chevron2"/>
    <dgm:cxn modelId="{F3824861-E5C2-4AE2-8E4B-D0043D1BDD00}" type="presOf" srcId="{99BDBD9B-8AC6-48A5-AB9D-16887C8C9672}" destId="{FD4A532A-E189-418B-954A-F6CAAF8E1791}"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EE6A8A67-BACE-4F5E-BB63-F307363E9F1D}" type="presOf" srcId="{A5F344E0-B890-4010-A915-60BD52F4A739}" destId="{60115B81-DD72-4053-A292-CF8891DA643C}" srcOrd="0" destOrd="0" presId="urn:microsoft.com/office/officeart/2005/8/layout/chevron2"/>
    <dgm:cxn modelId="{243E3C6A-9F07-4E4D-B038-B9F05CB81EB4}"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80F47F99-9059-4D78-BBCF-BE2D947C4D8D}" type="presOf" srcId="{7E237883-29D8-46E5-86F4-F197F9B61E12}" destId="{8758A221-E4DB-43EA-8BDA-16ECF880DAD0}"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D9EAF644-80E2-4F73-B9B4-A5529B78D10D}" type="presOf" srcId="{77A42E1D-D4ED-4BA4-964B-3855B3627F73}" destId="{49552F2D-29E2-490E-A96D-3705F94300C8}"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39E2D011-A027-4394-A7F0-08D0186A2B5B}" type="presOf" srcId="{99C38CF4-F8A2-4E82-A42E-3AEF2BAA79F2}" destId="{934E6141-4F70-4B68-A22D-E86542B81605}"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81EBF9-460D-49DC-8629-FFEBA8C144D4}"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B43124B5-1437-4080-A855-7938F4F2B077}" type="presOf" srcId="{F3F1C9C1-F74B-496B-B9C4-91CE0FFAA713}" destId="{2D51C8AF-4F0A-4674-AFE4-AE215A500271}" srcOrd="0" destOrd="0" presId="urn:microsoft.com/office/officeart/2005/8/layout/chevron2"/>
    <dgm:cxn modelId="{430A5096-2666-415F-A015-384B47BA4C64}" type="presOf" srcId="{C0E84500-7565-4539-85F6-128C179D7A8E}" destId="{A8F5E06D-5887-4E96-ACDE-89712037F67B}"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C087A34A-4E14-41BE-916C-86081931D052}" type="presOf" srcId="{BA78B7FE-FED1-4702-B19E-A28D92303BC6}" destId="{142C6567-5802-4BF0-A6C8-5FED9A252592}"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378AFCD1-724D-45EB-9397-5FAA6AA9EE38}" type="presOf" srcId="{3D49AC33-135E-4B02-A02E-C0FBE8B08A66}" destId="{4D675283-E0C2-4DCA-B6E4-479B8CD3905A}"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A64FDF5C-DE87-4250-B05E-667F758A7020}" type="presOf" srcId="{5C423294-1590-45C1-B130-671A4F7BF18C}" destId="{F2D59375-A4C8-4E7A-B590-0F1CEC25F4FF}"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30D05F8B-9A0A-45D1-BCBA-1B823882FA77}" type="presOf" srcId="{E9B633E8-FA2C-485E-BF2B-70625AEA9B53}" destId="{0CD7700C-5256-4BB9-9480-701AEA00011D}"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60419E80-3664-4998-B988-9A099C6DF38B}" type="presOf" srcId="{824B29D6-82BE-4EA4-9ED7-D91FC27A92DF}" destId="{85D9272D-B5AF-4DD8-A692-ABBB3A17A6E3}"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7BE21BB3-8AC5-4485-AD5B-657FB17A767F}" type="presOf" srcId="{67ADABE8-62A4-4C2D-A0BA-254E90191DB7}" destId="{934FBD14-EC84-4B70-919D-1E0F4F1720CE}" srcOrd="0" destOrd="0" presId="urn:microsoft.com/office/officeart/2005/8/layout/hierarchy3"/>
    <dgm:cxn modelId="{4CCA1D0B-E3E8-4F26-B331-0F968419B2A5}" type="presOf" srcId="{40EB9388-50C4-4E5D-9540-8C331C4DC0EF}" destId="{F5342885-D991-48BA-875A-DD82CA97184B}"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1F3AF39-746A-4804-8CC4-9DF837AC6DB3}" type="presOf" srcId="{4320AC8D-72CF-4485-A2FD-042AAF875AE7}" destId="{667C44B1-29A5-43B5-94BE-67B54811D099}" srcOrd="0"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746E23F-23DD-459C-8217-08089104EAD3}" srcId="{4320AC8D-72CF-4485-A2FD-042AAF875AE7}" destId="{13C83078-A9B6-4F5A-B794-722167C16CA6}" srcOrd="0" destOrd="0" parTransId="{67ADABE8-62A4-4C2D-A0BA-254E90191DB7}" sibTransId="{E01FB69E-CF79-422A-86C9-808A609FDB14}"/>
    <dgm:cxn modelId="{426E2CB4-C668-41F0-9404-D2563777C63D}" type="presOf" srcId="{99CCED84-3A1B-4C72-9750-F394E3A8F014}" destId="{C110F877-AC61-4386-86C3-59400E70A537}" srcOrd="0" destOrd="0" presId="urn:microsoft.com/office/officeart/2005/8/layout/hierarchy3"/>
    <dgm:cxn modelId="{AD590309-2FE9-4FE8-A6F1-1D27DB6CA1CD}" type="presOf" srcId="{13C83078-A9B6-4F5A-B794-722167C16CA6}" destId="{630FEAFF-1828-4594-9A6A-5A1E379E51A1}"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BFE08E00-B06D-4130-A9A4-7E7BB8EA04B8}" srcId="{BA78B7FE-FED1-4702-B19E-A28D92303BC6}" destId="{4CA3FAEE-4488-4AA2-8528-B10A03A0C72D}" srcOrd="3" destOrd="0" parTransId="{C46717E6-C3A1-4D90-843C-13463A05D228}" sibTransId="{DC7BE90B-03F2-4E7E-89F3-A06299E4B8B6}"/>
    <dgm:cxn modelId="{1819B6FD-771F-482E-B2D6-DABD8CAECF90}" type="presOf" srcId="{7442CCC8-8B7B-4161-BDE9-FCEE524B1FE0}" destId="{FA559AD6-ED15-47E3-BCC6-01C6372E6387}"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9541BD97-4470-47BD-83DB-777810DA73D7}" type="presOf" srcId="{30593993-46E1-486B-B366-06F007E1CAF7}" destId="{CD3202EE-C10D-4E8A-87EC-D16C320EC5E3}" srcOrd="0" destOrd="0" presId="urn:microsoft.com/office/officeart/2005/8/layout/hierarchy3"/>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rgbClr val="0288D1"/>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a:ln>
          <a:solidFill>
            <a:srgbClr val="0288D1"/>
          </a:solidFill>
        </a:ln>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a:ln>
          <a:solidFill>
            <a:srgbClr val="0288D1"/>
          </a:solidFill>
        </a:ln>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6AD21-FFA3-40A8-96AD-FD0EA1F9CFE9}">
      <dsp:nvSpPr>
        <dsp:cNvPr id="0" name=""/>
        <dsp:cNvSpPr/>
      </dsp:nvSpPr>
      <dsp:spPr>
        <a:xfrm>
          <a:off x="6823629"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6D0E88-C282-49D1-8F56-7086C3A224E8}">
      <dsp:nvSpPr>
        <dsp:cNvPr id="0" name=""/>
        <dsp:cNvSpPr/>
      </dsp:nvSpPr>
      <dsp:spPr>
        <a:xfrm>
          <a:off x="3813717" y="2665413"/>
          <a:ext cx="3055631" cy="277269"/>
        </a:xfrm>
        <a:custGeom>
          <a:avLst/>
          <a:gdLst/>
          <a:ahLst/>
          <a:cxnLst/>
          <a:rect l="0" t="0" r="0" b="0"/>
          <a:pathLst>
            <a:path>
              <a:moveTo>
                <a:pt x="0" y="0"/>
              </a:moveTo>
              <a:lnTo>
                <a:pt x="0" y="163356"/>
              </a:lnTo>
              <a:lnTo>
                <a:pt x="3055631" y="163356"/>
              </a:lnTo>
              <a:lnTo>
                <a:pt x="3055631"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2EAFD-8CC8-48E1-B4F4-106665620A6E}">
      <dsp:nvSpPr>
        <dsp:cNvPr id="0" name=""/>
        <dsp:cNvSpPr/>
      </dsp:nvSpPr>
      <dsp:spPr>
        <a:xfrm>
          <a:off x="5266567"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B7177-C1D2-490D-BFB2-FCE75D000B70}">
      <dsp:nvSpPr>
        <dsp:cNvPr id="0" name=""/>
        <dsp:cNvSpPr/>
      </dsp:nvSpPr>
      <dsp:spPr>
        <a:xfrm>
          <a:off x="3813717" y="2665413"/>
          <a:ext cx="1498570" cy="277269"/>
        </a:xfrm>
        <a:custGeom>
          <a:avLst/>
          <a:gdLst/>
          <a:ahLst/>
          <a:cxnLst/>
          <a:rect l="0" t="0" r="0" b="0"/>
          <a:pathLst>
            <a:path>
              <a:moveTo>
                <a:pt x="0" y="0"/>
              </a:moveTo>
              <a:lnTo>
                <a:pt x="0" y="163356"/>
              </a:lnTo>
              <a:lnTo>
                <a:pt x="1498570" y="163356"/>
              </a:lnTo>
              <a:lnTo>
                <a:pt x="149857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CC764-7096-4898-8199-D7BF3F459BBB}">
      <dsp:nvSpPr>
        <dsp:cNvPr id="0" name=""/>
        <dsp:cNvSpPr/>
      </dsp:nvSpPr>
      <dsp:spPr>
        <a:xfrm>
          <a:off x="2159574" y="3430881"/>
          <a:ext cx="1684369" cy="302675"/>
        </a:xfrm>
        <a:custGeom>
          <a:avLst/>
          <a:gdLst/>
          <a:ahLst/>
          <a:cxnLst/>
          <a:rect l="0" t="0" r="0" b="0"/>
          <a:pathLst>
            <a:path>
              <a:moveTo>
                <a:pt x="0" y="0"/>
              </a:moveTo>
              <a:lnTo>
                <a:pt x="0" y="188761"/>
              </a:lnTo>
              <a:lnTo>
                <a:pt x="1684369" y="188761"/>
              </a:lnTo>
              <a:lnTo>
                <a:pt x="1684369"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FDE034-FDF7-4756-89EF-660AB9803BF2}">
      <dsp:nvSpPr>
        <dsp:cNvPr id="0" name=""/>
        <dsp:cNvSpPr/>
      </dsp:nvSpPr>
      <dsp:spPr>
        <a:xfrm>
          <a:off x="2159574" y="3430881"/>
          <a:ext cx="584451" cy="302675"/>
        </a:xfrm>
        <a:custGeom>
          <a:avLst/>
          <a:gdLst/>
          <a:ahLst/>
          <a:cxnLst/>
          <a:rect l="0" t="0" r="0" b="0"/>
          <a:pathLst>
            <a:path>
              <a:moveTo>
                <a:pt x="0" y="0"/>
              </a:moveTo>
              <a:lnTo>
                <a:pt x="0" y="188761"/>
              </a:lnTo>
              <a:lnTo>
                <a:pt x="584451" y="188761"/>
              </a:lnTo>
              <a:lnTo>
                <a:pt x="584451"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754C1-E632-4B73-9CCA-8329CBCFA258}">
      <dsp:nvSpPr>
        <dsp:cNvPr id="0" name=""/>
        <dsp:cNvSpPr/>
      </dsp:nvSpPr>
      <dsp:spPr>
        <a:xfrm>
          <a:off x="1631407" y="3430881"/>
          <a:ext cx="528167" cy="302675"/>
        </a:xfrm>
        <a:custGeom>
          <a:avLst/>
          <a:gdLst/>
          <a:ahLst/>
          <a:cxnLst/>
          <a:rect l="0" t="0" r="0" b="0"/>
          <a:pathLst>
            <a:path>
              <a:moveTo>
                <a:pt x="528167" y="0"/>
              </a:moveTo>
              <a:lnTo>
                <a:pt x="528167"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7D182-5B8B-4235-BCA5-24BE7646D282}">
      <dsp:nvSpPr>
        <dsp:cNvPr id="0" name=""/>
        <dsp:cNvSpPr/>
      </dsp:nvSpPr>
      <dsp:spPr>
        <a:xfrm>
          <a:off x="544190" y="3430881"/>
          <a:ext cx="1615384" cy="302675"/>
        </a:xfrm>
        <a:custGeom>
          <a:avLst/>
          <a:gdLst/>
          <a:ahLst/>
          <a:cxnLst/>
          <a:rect l="0" t="0" r="0" b="0"/>
          <a:pathLst>
            <a:path>
              <a:moveTo>
                <a:pt x="1615384" y="0"/>
              </a:moveTo>
              <a:lnTo>
                <a:pt x="1615384"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B0C917-42E9-4C4C-8D89-4A9EF5612CE2}">
      <dsp:nvSpPr>
        <dsp:cNvPr id="0" name=""/>
        <dsp:cNvSpPr/>
      </dsp:nvSpPr>
      <dsp:spPr>
        <a:xfrm>
          <a:off x="2159574" y="2665413"/>
          <a:ext cx="1654142" cy="277269"/>
        </a:xfrm>
        <a:custGeom>
          <a:avLst/>
          <a:gdLst/>
          <a:ahLst/>
          <a:cxnLst/>
          <a:rect l="0" t="0" r="0" b="0"/>
          <a:pathLst>
            <a:path>
              <a:moveTo>
                <a:pt x="1654142" y="0"/>
              </a:moveTo>
              <a:lnTo>
                <a:pt x="1654142" y="163356"/>
              </a:lnTo>
              <a:lnTo>
                <a:pt x="0" y="163356"/>
              </a:lnTo>
              <a:lnTo>
                <a:pt x="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A0004-7E51-4776-AB8F-00DF680862C9}">
      <dsp:nvSpPr>
        <dsp:cNvPr id="0" name=""/>
        <dsp:cNvSpPr/>
      </dsp:nvSpPr>
      <dsp:spPr>
        <a:xfrm>
          <a:off x="3767997" y="1949387"/>
          <a:ext cx="91440" cy="227826"/>
        </a:xfrm>
        <a:custGeom>
          <a:avLst/>
          <a:gdLst/>
          <a:ahLst/>
          <a:cxnLst/>
          <a:rect l="0" t="0" r="0" b="0"/>
          <a:pathLst>
            <a:path>
              <a:moveTo>
                <a:pt x="46237" y="0"/>
              </a:moveTo>
              <a:lnTo>
                <a:pt x="46237" y="113913"/>
              </a:lnTo>
              <a:lnTo>
                <a:pt x="45720" y="113913"/>
              </a:lnTo>
              <a:lnTo>
                <a:pt x="45720" y="2278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7951F-EF23-4D17-B31E-60A0926468EE}">
      <dsp:nvSpPr>
        <dsp:cNvPr id="0" name=""/>
        <dsp:cNvSpPr/>
      </dsp:nvSpPr>
      <dsp:spPr>
        <a:xfrm>
          <a:off x="3298074" y="1313498"/>
          <a:ext cx="1032321" cy="635889"/>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Nguyễn</a:t>
          </a:r>
          <a:r>
            <a:rPr lang="en-US" sz="1400" kern="1200" dirty="0">
              <a:ln>
                <a:noFill/>
              </a:ln>
            </a:rPr>
            <a:t> </a:t>
          </a:r>
          <a:r>
            <a:rPr lang="en-US" sz="1400" kern="1200" dirty="0" err="1">
              <a:ln>
                <a:noFill/>
              </a:ln>
            </a:rPr>
            <a:t>Văn</a:t>
          </a:r>
          <a:r>
            <a:rPr lang="en-US" sz="1400" kern="1200" dirty="0">
              <a:ln>
                <a:noFill/>
              </a:ln>
            </a:rPr>
            <a:t> Sang</a:t>
          </a:r>
        </a:p>
      </dsp:txBody>
      <dsp:txXfrm>
        <a:off x="3298074" y="1313498"/>
        <a:ext cx="1032321" cy="635889"/>
      </dsp:txXfrm>
    </dsp:sp>
    <dsp:sp modelId="{8A69615D-F8F8-429C-AFBC-140CD881FA23}">
      <dsp:nvSpPr>
        <dsp:cNvPr id="0" name=""/>
        <dsp:cNvSpPr/>
      </dsp:nvSpPr>
      <dsp:spPr>
        <a:xfrm>
          <a:off x="3610563" y="179734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Instructor</a:t>
          </a:r>
        </a:p>
      </dsp:txBody>
      <dsp:txXfrm>
        <a:off x="3610563" y="1797340"/>
        <a:ext cx="848622" cy="162733"/>
      </dsp:txXfrm>
    </dsp:sp>
    <dsp:sp modelId="{B12BD221-688A-45A4-B05A-AF54B7DBC4B8}">
      <dsp:nvSpPr>
        <dsp:cNvPr id="0" name=""/>
        <dsp:cNvSpPr/>
      </dsp:nvSpPr>
      <dsp:spPr>
        <a:xfrm>
          <a:off x="3316066" y="2177214"/>
          <a:ext cx="995302" cy="48819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3316066" y="2177214"/>
        <a:ext cx="995302" cy="488199"/>
      </dsp:txXfrm>
    </dsp:sp>
    <dsp:sp modelId="{9F25BC85-E77C-409A-89C2-95BA1AD81163}">
      <dsp:nvSpPr>
        <dsp:cNvPr id="0" name=""/>
        <dsp:cNvSpPr/>
      </dsp:nvSpPr>
      <dsp:spPr>
        <a:xfrm>
          <a:off x="3450449" y="2561726"/>
          <a:ext cx="1009385" cy="15313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ln>
                <a:noFill/>
              </a:ln>
            </a:rPr>
            <a:t>Project Manager</a:t>
          </a:r>
        </a:p>
      </dsp:txBody>
      <dsp:txXfrm>
        <a:off x="3450449" y="2561726"/>
        <a:ext cx="1009385" cy="153130"/>
      </dsp:txXfrm>
    </dsp:sp>
    <dsp:sp modelId="{A2568639-C48A-4361-B813-79B3F69CA822}">
      <dsp:nvSpPr>
        <dsp:cNvPr id="0" name=""/>
        <dsp:cNvSpPr/>
      </dsp:nvSpPr>
      <dsp:spPr>
        <a:xfrm>
          <a:off x="1688117" y="2942682"/>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1688117" y="2942682"/>
        <a:ext cx="942914" cy="488199"/>
      </dsp:txXfrm>
    </dsp:sp>
    <dsp:sp modelId="{96F1EF70-9149-4113-91E7-50757FEEF8B5}">
      <dsp:nvSpPr>
        <dsp:cNvPr id="0" name=""/>
        <dsp:cNvSpPr/>
      </dsp:nvSpPr>
      <dsp:spPr>
        <a:xfrm>
          <a:off x="2141702" y="3338174"/>
          <a:ext cx="1017048" cy="203941"/>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Technical Leader</a:t>
          </a:r>
        </a:p>
      </dsp:txBody>
      <dsp:txXfrm>
        <a:off x="2141702" y="3338174"/>
        <a:ext cx="1017048" cy="203941"/>
      </dsp:txXfrm>
    </dsp:sp>
    <dsp:sp modelId="{87D7F144-9ADF-4A79-8594-4606123AF018}">
      <dsp:nvSpPr>
        <dsp:cNvPr id="0" name=""/>
        <dsp:cNvSpPr/>
      </dsp:nvSpPr>
      <dsp:spPr>
        <a:xfrm>
          <a:off x="72732"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Vũ Ngọc Trung</a:t>
          </a:r>
        </a:p>
      </dsp:txBody>
      <dsp:txXfrm>
        <a:off x="72732" y="3733556"/>
        <a:ext cx="942914" cy="488199"/>
      </dsp:txXfrm>
    </dsp:sp>
    <dsp:sp modelId="{E26AEED3-0853-4430-811E-1D27EF8524A8}">
      <dsp:nvSpPr>
        <dsp:cNvPr id="0" name=""/>
        <dsp:cNvSpPr/>
      </dsp:nvSpPr>
      <dsp:spPr>
        <a:xfrm>
          <a:off x="261315"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61315" y="4113267"/>
        <a:ext cx="848622" cy="162733"/>
      </dsp:txXfrm>
    </dsp:sp>
    <dsp:sp modelId="{9A1DE650-0DF0-41B8-87C8-5191FEE70D28}">
      <dsp:nvSpPr>
        <dsp:cNvPr id="0" name=""/>
        <dsp:cNvSpPr/>
      </dsp:nvSpPr>
      <dsp:spPr>
        <a:xfrm>
          <a:off x="1159950"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Nguyễn Minh Huy</a:t>
          </a:r>
        </a:p>
      </dsp:txBody>
      <dsp:txXfrm>
        <a:off x="1159950" y="3733556"/>
        <a:ext cx="942914" cy="488199"/>
      </dsp:txXfrm>
    </dsp:sp>
    <dsp:sp modelId="{48A2BBE2-32D5-475D-8ED1-880F01E8A155}">
      <dsp:nvSpPr>
        <dsp:cNvPr id="0" name=""/>
        <dsp:cNvSpPr/>
      </dsp:nvSpPr>
      <dsp:spPr>
        <a:xfrm>
          <a:off x="1348578"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1348578" y="4113267"/>
        <a:ext cx="848622" cy="162733"/>
      </dsp:txXfrm>
    </dsp:sp>
    <dsp:sp modelId="{BAB3D042-025C-471F-B939-4A4CE41ED409}">
      <dsp:nvSpPr>
        <dsp:cNvPr id="0" name=""/>
        <dsp:cNvSpPr/>
      </dsp:nvSpPr>
      <dsp:spPr>
        <a:xfrm>
          <a:off x="2272569"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Dương</a:t>
          </a:r>
          <a:r>
            <a:rPr lang="en-US" sz="1400" kern="1200" dirty="0">
              <a:ln>
                <a:noFill/>
              </a:ln>
            </a:rPr>
            <a:t> </a:t>
          </a:r>
          <a:r>
            <a:rPr lang="en-US" sz="1400" kern="1200" dirty="0" err="1">
              <a:ln>
                <a:noFill/>
              </a:ln>
            </a:rPr>
            <a:t>Đức</a:t>
          </a:r>
          <a:r>
            <a:rPr lang="en-US" sz="1400" kern="1200" dirty="0">
              <a:ln>
                <a:noFill/>
              </a:ln>
            </a:rPr>
            <a:t> Anh</a:t>
          </a:r>
        </a:p>
      </dsp:txBody>
      <dsp:txXfrm>
        <a:off x="2272569" y="3733556"/>
        <a:ext cx="942914" cy="488199"/>
      </dsp:txXfrm>
    </dsp:sp>
    <dsp:sp modelId="{E1352923-C8CF-421D-B532-5B73793CCE17}">
      <dsp:nvSpPr>
        <dsp:cNvPr id="0" name=""/>
        <dsp:cNvSpPr/>
      </dsp:nvSpPr>
      <dsp:spPr>
        <a:xfrm>
          <a:off x="2423051"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423051" y="4113267"/>
        <a:ext cx="848622" cy="162733"/>
      </dsp:txXfrm>
    </dsp:sp>
    <dsp:sp modelId="{8BC7D37D-B40B-437E-964A-11A66F730EAD}">
      <dsp:nvSpPr>
        <dsp:cNvPr id="0" name=""/>
        <dsp:cNvSpPr/>
      </dsp:nvSpPr>
      <dsp:spPr>
        <a:xfrm>
          <a:off x="3372487"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Cao Thị Phương Mai</a:t>
          </a:r>
        </a:p>
      </dsp:txBody>
      <dsp:txXfrm>
        <a:off x="3372487" y="3733556"/>
        <a:ext cx="942914" cy="488199"/>
      </dsp:txXfrm>
    </dsp:sp>
    <dsp:sp modelId="{5C5E471A-8563-4D42-9D79-7CDB7BABE48E}">
      <dsp:nvSpPr>
        <dsp:cNvPr id="0" name=""/>
        <dsp:cNvSpPr/>
      </dsp:nvSpPr>
      <dsp:spPr>
        <a:xfrm>
          <a:off x="3570838" y="414170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dirty="0">
              <a:ln>
                <a:noFill/>
              </a:ln>
            </a:rPr>
            <a:t>Developer</a:t>
          </a:r>
        </a:p>
      </dsp:txBody>
      <dsp:txXfrm>
        <a:off x="3570838" y="4141700"/>
        <a:ext cx="848622" cy="162733"/>
      </dsp:txXfrm>
    </dsp:sp>
    <dsp:sp modelId="{12BA1CDC-BF41-4EAC-B0E7-297CD7633B48}">
      <dsp:nvSpPr>
        <dsp:cNvPr id="0" name=""/>
        <dsp:cNvSpPr/>
      </dsp:nvSpPr>
      <dsp:spPr>
        <a:xfrm>
          <a:off x="4840830" y="294268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Cao </a:t>
          </a:r>
          <a:r>
            <a:rPr lang="en-US" sz="1400" kern="1200" dirty="0" err="1">
              <a:ln>
                <a:noFill/>
              </a:ln>
            </a:rPr>
            <a:t>Thị</a:t>
          </a:r>
          <a:r>
            <a:rPr lang="en-US" sz="1400" kern="1200" dirty="0">
              <a:ln>
                <a:noFill/>
              </a:ln>
            </a:rPr>
            <a:t> </a:t>
          </a:r>
          <a:r>
            <a:rPr lang="en-US" sz="1400" kern="1200" dirty="0" err="1">
              <a:ln>
                <a:noFill/>
              </a:ln>
            </a:rPr>
            <a:t>Phương</a:t>
          </a:r>
          <a:r>
            <a:rPr lang="en-US" sz="1400" kern="1200" dirty="0">
              <a:ln>
                <a:noFill/>
              </a:ln>
            </a:rPr>
            <a:t> Mai</a:t>
          </a:r>
        </a:p>
      </dsp:txBody>
      <dsp:txXfrm>
        <a:off x="4840830" y="2942682"/>
        <a:ext cx="942914" cy="488199"/>
      </dsp:txXfrm>
    </dsp:sp>
    <dsp:sp modelId="{960D02B2-EEB7-4DA2-87FF-5A2167A464AE}">
      <dsp:nvSpPr>
        <dsp:cNvPr id="0" name=""/>
        <dsp:cNvSpPr/>
      </dsp:nvSpPr>
      <dsp:spPr>
        <a:xfrm>
          <a:off x="5097950" y="3366866"/>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dirty="0">
              <a:ln>
                <a:noFill/>
              </a:ln>
            </a:rPr>
            <a:t>Test Leader/QA</a:t>
          </a:r>
        </a:p>
      </dsp:txBody>
      <dsp:txXfrm>
        <a:off x="5097950" y="3366866"/>
        <a:ext cx="848622" cy="162733"/>
      </dsp:txXfrm>
    </dsp:sp>
    <dsp:sp modelId="{542E98DF-D0F5-45D3-9836-02A12E2DF6B3}">
      <dsp:nvSpPr>
        <dsp:cNvPr id="0" name=""/>
        <dsp:cNvSpPr/>
      </dsp:nvSpPr>
      <dsp:spPr>
        <a:xfrm>
          <a:off x="4840830" y="371295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4840830" y="3712952"/>
        <a:ext cx="942914" cy="488199"/>
      </dsp:txXfrm>
    </dsp:sp>
    <dsp:sp modelId="{37A54D3E-8158-449B-8FD6-ED9E379CFC31}">
      <dsp:nvSpPr>
        <dsp:cNvPr id="0" name=""/>
        <dsp:cNvSpPr/>
      </dsp:nvSpPr>
      <dsp:spPr>
        <a:xfrm>
          <a:off x="5097950"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Tester</a:t>
          </a:r>
        </a:p>
      </dsp:txBody>
      <dsp:txXfrm>
        <a:off x="5097950" y="4092662"/>
        <a:ext cx="848622" cy="162733"/>
      </dsp:txXfrm>
    </dsp:sp>
    <dsp:sp modelId="{51F733E8-E124-4598-BE86-AFEDF7A12F05}">
      <dsp:nvSpPr>
        <dsp:cNvPr id="0" name=""/>
        <dsp:cNvSpPr/>
      </dsp:nvSpPr>
      <dsp:spPr>
        <a:xfrm>
          <a:off x="6397892" y="294268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6397892" y="2942682"/>
        <a:ext cx="942914" cy="488199"/>
      </dsp:txXfrm>
    </dsp:sp>
    <dsp:sp modelId="{FE0350CC-55F9-41F0-A0C0-98F84E435369}">
      <dsp:nvSpPr>
        <dsp:cNvPr id="0" name=""/>
        <dsp:cNvSpPr/>
      </dsp:nvSpPr>
      <dsp:spPr>
        <a:xfrm>
          <a:off x="6586475" y="3322393"/>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 Leader</a:t>
          </a:r>
        </a:p>
      </dsp:txBody>
      <dsp:txXfrm>
        <a:off x="6586475" y="3322393"/>
        <a:ext cx="848622" cy="162733"/>
      </dsp:txXfrm>
    </dsp:sp>
    <dsp:sp modelId="{2CE9F25E-7A0E-4D16-9E3E-37A3F2CBCC41}">
      <dsp:nvSpPr>
        <dsp:cNvPr id="0" name=""/>
        <dsp:cNvSpPr/>
      </dsp:nvSpPr>
      <dsp:spPr>
        <a:xfrm>
          <a:off x="6397892" y="371295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Dương Đức Anh</a:t>
          </a:r>
        </a:p>
      </dsp:txBody>
      <dsp:txXfrm>
        <a:off x="6397892" y="3712952"/>
        <a:ext cx="942914" cy="488199"/>
      </dsp:txXfrm>
    </dsp:sp>
    <dsp:sp modelId="{2CFE6676-2B00-4F59-84C4-0D7F2DF0186B}">
      <dsp:nvSpPr>
        <dsp:cNvPr id="0" name=""/>
        <dsp:cNvSpPr/>
      </dsp:nvSpPr>
      <dsp:spPr>
        <a:xfrm>
          <a:off x="6586475"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Designer</a:t>
          </a:r>
        </a:p>
      </dsp:txBody>
      <dsp:txXfrm>
        <a:off x="6586475" y="4092662"/>
        <a:ext cx="848622" cy="1627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Log Bug</a:t>
          </a:r>
          <a:endParaRPr lang="en-US" sz="2500" b="1" kern="1200" dirty="0">
            <a:solidFill>
              <a:srgbClr val="0000CC"/>
            </a:solidFill>
          </a:endParaRPr>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Re-test</a:t>
          </a:r>
          <a:endParaRPr lang="en-US" sz="2500" b="1" kern="1200" dirty="0">
            <a:solidFill>
              <a:srgbClr val="0000CC"/>
            </a:solidFill>
          </a:endParaRPr>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Report</a:t>
          </a:r>
          <a:endParaRPr lang="en-US" sz="2500" b="1" kern="1200" dirty="0">
            <a:solidFill>
              <a:srgbClr val="0000CC"/>
            </a:solidFill>
          </a:endParaRPr>
        </a:p>
      </dsp:txBody>
      <dsp:txXfrm rot="-5400000">
        <a:off x="458172" y="3427660"/>
        <a:ext cx="2873859" cy="383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6567-5802-4BF0-A6C8-5FED9A252592}">
      <dsp:nvSpPr>
        <dsp:cNvPr id="0" name=""/>
        <dsp:cNvSpPr/>
      </dsp:nvSpPr>
      <dsp:spPr>
        <a:xfrm>
          <a:off x="419210" y="1473"/>
          <a:ext cx="2751908" cy="713021"/>
        </a:xfrm>
        <a:prstGeom prst="roundRect">
          <a:avLst>
            <a:gd name="adj" fmla="val 10000"/>
          </a:avLst>
        </a:prstGeom>
        <a:solidFill>
          <a:schemeClr val="accent1"/>
        </a:solidFill>
        <a:ln w="25400" cap="flat" cmpd="sng" algn="ctr">
          <a:solidFill>
            <a:schemeClr val="accent1">
              <a:shade val="50000"/>
            </a:schemeClr>
          </a:solidFill>
          <a:prstDash val="solid"/>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chemeClr val="bg1"/>
              </a:solidFill>
              <a:latin typeface="Times New Roman" panose="02020603050405020304" pitchFamily="18" charset="0"/>
              <a:cs typeface="Times New Roman" panose="02020603050405020304" pitchFamily="18" charset="0"/>
            </a:rPr>
            <a:t>5.1 </a:t>
          </a:r>
          <a:r>
            <a:rPr lang="en-US" sz="2000" b="1" kern="1200" dirty="0" smtClean="0">
              <a:solidFill>
                <a:schemeClr val="bg1"/>
              </a:solidFill>
              <a:latin typeface="Times New Roman" panose="02020603050405020304" pitchFamily="18" charset="0"/>
              <a:cs typeface="Times New Roman" panose="02020603050405020304" pitchFamily="18" charset="0"/>
            </a:rPr>
            <a:t>Review</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a:off x="440094" y="22357"/>
        <a:ext cx="2710140" cy="671253"/>
      </dsp:txXfrm>
    </dsp:sp>
    <dsp:sp modelId="{FA559AD6-ED15-47E3-BCC6-01C6372E6387}">
      <dsp:nvSpPr>
        <dsp:cNvPr id="0" name=""/>
        <dsp:cNvSpPr/>
      </dsp:nvSpPr>
      <dsp:spPr>
        <a:xfrm>
          <a:off x="694401" y="714494"/>
          <a:ext cx="275182" cy="532481"/>
        </a:xfrm>
        <a:custGeom>
          <a:avLst/>
          <a:gdLst/>
          <a:ahLst/>
          <a:cxnLst/>
          <a:rect l="0" t="0" r="0" b="0"/>
          <a:pathLst>
            <a:path>
              <a:moveTo>
                <a:pt x="0" y="0"/>
              </a:moveTo>
              <a:lnTo>
                <a:pt x="0" y="532481"/>
              </a:lnTo>
              <a:lnTo>
                <a:pt x="275182" y="53248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871C67D-3F06-423E-974C-4C182ED11ED3}">
      <dsp:nvSpPr>
        <dsp:cNvPr id="0" name=""/>
        <dsp:cNvSpPr/>
      </dsp:nvSpPr>
      <dsp:spPr>
        <a:xfrm>
          <a:off x="969583" y="89046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5.1.1 Project Plan</a:t>
          </a:r>
          <a:endParaRPr lang="en-US" sz="2400" kern="1200" dirty="0">
            <a:solidFill>
              <a:schemeClr val="tx1"/>
            </a:solidFill>
          </a:endParaRPr>
        </a:p>
      </dsp:txBody>
      <dsp:txXfrm>
        <a:off x="990467" y="911350"/>
        <a:ext cx="2710140" cy="671253"/>
      </dsp:txXfrm>
    </dsp:sp>
    <dsp:sp modelId="{F5342885-D991-48BA-875A-DD82CA97184B}">
      <dsp:nvSpPr>
        <dsp:cNvPr id="0" name=""/>
        <dsp:cNvSpPr/>
      </dsp:nvSpPr>
      <dsp:spPr>
        <a:xfrm>
          <a:off x="694401" y="714494"/>
          <a:ext cx="253660" cy="1421474"/>
        </a:xfrm>
        <a:custGeom>
          <a:avLst/>
          <a:gdLst/>
          <a:ahLst/>
          <a:cxnLst/>
          <a:rect l="0" t="0" r="0" b="0"/>
          <a:pathLst>
            <a:path>
              <a:moveTo>
                <a:pt x="0" y="0"/>
              </a:moveTo>
              <a:lnTo>
                <a:pt x="0" y="1421474"/>
              </a:lnTo>
              <a:lnTo>
                <a:pt x="253660" y="142147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D675283-E0C2-4DCA-B6E4-479B8CD3905A}">
      <dsp:nvSpPr>
        <dsp:cNvPr id="0" name=""/>
        <dsp:cNvSpPr/>
      </dsp:nvSpPr>
      <dsp:spPr>
        <a:xfrm>
          <a:off x="948061" y="1779458"/>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5.1.2 SRS</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968945" y="1800342"/>
        <a:ext cx="2710140" cy="671253"/>
      </dsp:txXfrm>
    </dsp:sp>
    <dsp:sp modelId="{CAD7C084-BA32-4CBE-92ED-84AFD360786B}">
      <dsp:nvSpPr>
        <dsp:cNvPr id="0" name=""/>
        <dsp:cNvSpPr/>
      </dsp:nvSpPr>
      <dsp:spPr>
        <a:xfrm>
          <a:off x="694401" y="714494"/>
          <a:ext cx="314915" cy="2328331"/>
        </a:xfrm>
        <a:custGeom>
          <a:avLst/>
          <a:gdLst/>
          <a:ahLst/>
          <a:cxnLst/>
          <a:rect l="0" t="0" r="0" b="0"/>
          <a:pathLst>
            <a:path>
              <a:moveTo>
                <a:pt x="0" y="0"/>
              </a:moveTo>
              <a:lnTo>
                <a:pt x="0" y="2328331"/>
              </a:lnTo>
              <a:lnTo>
                <a:pt x="314915" y="232833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D3202EE-C10D-4E8A-87EC-D16C320EC5E3}">
      <dsp:nvSpPr>
        <dsp:cNvPr id="0" name=""/>
        <dsp:cNvSpPr/>
      </dsp:nvSpPr>
      <dsp:spPr>
        <a:xfrm>
          <a:off x="1009316" y="268631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5.1.3 Design</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1030200" y="2707200"/>
        <a:ext cx="2710140" cy="671253"/>
      </dsp:txXfrm>
    </dsp:sp>
    <dsp:sp modelId="{BB7CF8D3-04FF-4F47-9F08-A276D2C3D985}">
      <dsp:nvSpPr>
        <dsp:cNvPr id="0" name=""/>
        <dsp:cNvSpPr/>
      </dsp:nvSpPr>
      <dsp:spPr>
        <a:xfrm>
          <a:off x="694401" y="714494"/>
          <a:ext cx="275182" cy="3199460"/>
        </a:xfrm>
        <a:custGeom>
          <a:avLst/>
          <a:gdLst/>
          <a:ahLst/>
          <a:cxnLst/>
          <a:rect l="0" t="0" r="0" b="0"/>
          <a:pathLst>
            <a:path>
              <a:moveTo>
                <a:pt x="0" y="0"/>
              </a:moveTo>
              <a:lnTo>
                <a:pt x="0" y="3199460"/>
              </a:lnTo>
              <a:lnTo>
                <a:pt x="275182" y="3199460"/>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F3BA42-519D-40FA-9A1F-2291CC9DDA13}">
      <dsp:nvSpPr>
        <dsp:cNvPr id="0" name=""/>
        <dsp:cNvSpPr/>
      </dsp:nvSpPr>
      <dsp:spPr>
        <a:xfrm>
          <a:off x="969583" y="3557444"/>
          <a:ext cx="2843841"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5.1.4 Code</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990467" y="3578328"/>
        <a:ext cx="2802073" cy="671253"/>
      </dsp:txXfrm>
    </dsp:sp>
    <dsp:sp modelId="{0CD7700C-5256-4BB9-9480-701AEA00011D}">
      <dsp:nvSpPr>
        <dsp:cNvPr id="0" name=""/>
        <dsp:cNvSpPr/>
      </dsp:nvSpPr>
      <dsp:spPr>
        <a:xfrm>
          <a:off x="694401" y="714494"/>
          <a:ext cx="275182" cy="4088452"/>
        </a:xfrm>
        <a:custGeom>
          <a:avLst/>
          <a:gdLst/>
          <a:ahLst/>
          <a:cxnLst/>
          <a:rect l="0" t="0" r="0" b="0"/>
          <a:pathLst>
            <a:path>
              <a:moveTo>
                <a:pt x="0" y="0"/>
              </a:moveTo>
              <a:lnTo>
                <a:pt x="0" y="4088452"/>
              </a:lnTo>
              <a:lnTo>
                <a:pt x="275182" y="4088452"/>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2D59375-A4C8-4E7A-B590-0F1CEC25F4FF}">
      <dsp:nvSpPr>
        <dsp:cNvPr id="0" name=""/>
        <dsp:cNvSpPr/>
      </dsp:nvSpPr>
      <dsp:spPr>
        <a:xfrm>
          <a:off x="969583" y="4446437"/>
          <a:ext cx="2874080"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5.1.5 Test Document</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990467" y="4467321"/>
        <a:ext cx="2832312" cy="671253"/>
      </dsp:txXfrm>
    </dsp:sp>
    <dsp:sp modelId="{667C44B1-29A5-43B5-94BE-67B54811D099}">
      <dsp:nvSpPr>
        <dsp:cNvPr id="0" name=""/>
        <dsp:cNvSpPr/>
      </dsp:nvSpPr>
      <dsp:spPr>
        <a:xfrm>
          <a:off x="4595486" y="27686"/>
          <a:ext cx="2751908" cy="713021"/>
        </a:xfrm>
        <a:prstGeom prst="roundRect">
          <a:avLst>
            <a:gd name="adj" fmla="val 10000"/>
          </a:avLst>
        </a:prstGeom>
        <a:solidFill>
          <a:schemeClr val="accent1"/>
        </a:solidFill>
        <a:ln w="25400" cap="flat" cmpd="sng" algn="ctr">
          <a:solidFill>
            <a:schemeClr val="accent1">
              <a:shade val="50000"/>
            </a:schemeClr>
          </a:solidFill>
          <a:prstDash val="solid"/>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chemeClr val="bg1"/>
              </a:solidFill>
              <a:latin typeface="Times New Roman" panose="02020603050405020304" pitchFamily="18" charset="0"/>
              <a:cs typeface="Times New Roman" panose="02020603050405020304" pitchFamily="18" charset="0"/>
            </a:rPr>
            <a:t>5.2 Testing</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a:off x="4616370" y="48570"/>
        <a:ext cx="2710140" cy="671253"/>
      </dsp:txXfrm>
    </dsp:sp>
    <dsp:sp modelId="{934FBD14-EC84-4B70-919D-1E0F4F1720CE}">
      <dsp:nvSpPr>
        <dsp:cNvPr id="0" name=""/>
        <dsp:cNvSpPr/>
      </dsp:nvSpPr>
      <dsp:spPr>
        <a:xfrm>
          <a:off x="4870677" y="740707"/>
          <a:ext cx="173656" cy="583985"/>
        </a:xfrm>
        <a:custGeom>
          <a:avLst/>
          <a:gdLst/>
          <a:ahLst/>
          <a:cxnLst/>
          <a:rect l="0" t="0" r="0" b="0"/>
          <a:pathLst>
            <a:path>
              <a:moveTo>
                <a:pt x="0" y="0"/>
              </a:moveTo>
              <a:lnTo>
                <a:pt x="0" y="583985"/>
              </a:lnTo>
              <a:lnTo>
                <a:pt x="173656" y="5839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30FEAFF-1828-4594-9A6A-5A1E379E51A1}">
      <dsp:nvSpPr>
        <dsp:cNvPr id="0" name=""/>
        <dsp:cNvSpPr/>
      </dsp:nvSpPr>
      <dsp:spPr>
        <a:xfrm>
          <a:off x="5044334" y="968182"/>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altLang="ja-JP" sz="2400" kern="1200" dirty="0" smtClean="0">
              <a:solidFill>
                <a:schemeClr val="tx1"/>
              </a:solidFill>
              <a:latin typeface="Times New Roman" pitchFamily="18" charset="0"/>
              <a:cs typeface="Times New Roman" pitchFamily="18" charset="0"/>
            </a:rPr>
            <a:t>5.2.1</a:t>
          </a:r>
          <a:r>
            <a:rPr lang="en-US" sz="2400" kern="1200" dirty="0" smtClean="0">
              <a:solidFill>
                <a:schemeClr val="tx1"/>
              </a:solidFill>
              <a:latin typeface="Times New Roman" pitchFamily="18" charset="0"/>
              <a:cs typeface="Times New Roman" pitchFamily="18" charset="0"/>
            </a:rPr>
            <a:t>Test</a:t>
          </a:r>
          <a:r>
            <a:rPr lang="en-US" sz="2400" kern="1200" dirty="0" smtClean="0">
              <a:solidFill>
                <a:schemeClr val="tx1"/>
              </a:solidFill>
            </a:rPr>
            <a:t> Process</a:t>
          </a:r>
          <a:endParaRPr lang="en-US" sz="2400" kern="1200" dirty="0">
            <a:solidFill>
              <a:schemeClr val="tx1"/>
            </a:solidFill>
          </a:endParaRPr>
        </a:p>
      </dsp:txBody>
      <dsp:txXfrm>
        <a:off x="5065218" y="989066"/>
        <a:ext cx="2710140" cy="671253"/>
      </dsp:txXfrm>
    </dsp:sp>
    <dsp:sp modelId="{C110F877-AC61-4386-86C3-59400E70A537}">
      <dsp:nvSpPr>
        <dsp:cNvPr id="0" name=""/>
        <dsp:cNvSpPr/>
      </dsp:nvSpPr>
      <dsp:spPr>
        <a:xfrm>
          <a:off x="4870677" y="740707"/>
          <a:ext cx="183466" cy="1420559"/>
        </a:xfrm>
        <a:custGeom>
          <a:avLst/>
          <a:gdLst/>
          <a:ahLst/>
          <a:cxnLst/>
          <a:rect l="0" t="0" r="0" b="0"/>
          <a:pathLst>
            <a:path>
              <a:moveTo>
                <a:pt x="0" y="0"/>
              </a:moveTo>
              <a:lnTo>
                <a:pt x="0" y="1420559"/>
              </a:lnTo>
              <a:lnTo>
                <a:pt x="183466" y="142055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5D9272D-B5AF-4DD8-A692-ABBB3A17A6E3}">
      <dsp:nvSpPr>
        <dsp:cNvPr id="0" name=""/>
        <dsp:cNvSpPr/>
      </dsp:nvSpPr>
      <dsp:spPr>
        <a:xfrm>
          <a:off x="5054143" y="180475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altLang="ja-JP" sz="2400" kern="1200" dirty="0" smtClean="0">
              <a:solidFill>
                <a:schemeClr val="tx1"/>
              </a:solidFill>
              <a:latin typeface="Times New Roman" pitchFamily="18" charset="0"/>
              <a:cs typeface="Times New Roman" pitchFamily="18" charset="0"/>
            </a:rPr>
            <a:t>5.2.2</a:t>
          </a:r>
          <a:r>
            <a:rPr lang="en-US" sz="2400" kern="1200" dirty="0" smtClean="0">
              <a:solidFill>
                <a:schemeClr val="tx1"/>
              </a:solidFill>
              <a:latin typeface="Times New Roman" pitchFamily="18" charset="0"/>
              <a:cs typeface="Times New Roman" pitchFamily="18" charset="0"/>
            </a:rPr>
            <a:t>Test</a:t>
          </a:r>
          <a:r>
            <a:rPr lang="en-US" sz="2400" kern="1200" dirty="0" smtClean="0">
              <a:solidFill>
                <a:schemeClr val="tx1"/>
              </a:solidFill>
            </a:rPr>
            <a:t> Report</a:t>
          </a:r>
          <a:endParaRPr lang="en-US" sz="2400" kern="1200" dirty="0">
            <a:solidFill>
              <a:schemeClr val="tx1"/>
            </a:solidFill>
          </a:endParaRPr>
        </a:p>
      </dsp:txBody>
      <dsp:txXfrm>
        <a:off x="5075027" y="1825640"/>
        <a:ext cx="2710140" cy="6712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88162-800B-409D-A67E-ABEE216EADAD}">
      <dsp:nvSpPr>
        <dsp:cNvPr id="0" name=""/>
        <dsp:cNvSpPr/>
      </dsp:nvSpPr>
      <dsp:spPr>
        <a:xfrm>
          <a:off x="2165449" y="606"/>
          <a:ext cx="1765101" cy="1765101"/>
        </a:xfrm>
        <a:prstGeom prst="ellipse">
          <a:avLst/>
        </a:prstGeom>
        <a:blipFill rotWithShape="0">
          <a:blip xmlns:r="http://schemas.openxmlformats.org/officeDocument/2006/relationships" r:embed="rId1"/>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423942" y="259099"/>
        <a:ext cx="1248115" cy="1248115"/>
      </dsp:txXfrm>
    </dsp:sp>
    <dsp:sp modelId="{5EE14139-9A35-48E5-8AFC-28112ECA7C72}">
      <dsp:nvSpPr>
        <dsp:cNvPr id="0" name=""/>
        <dsp:cNvSpPr/>
      </dsp:nvSpPr>
      <dsp:spPr>
        <a:xfrm rot="3600000">
          <a:off x="3469294" y="1722603"/>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504594" y="1780606"/>
        <a:ext cx="329462" cy="357433"/>
      </dsp:txXfrm>
    </dsp:sp>
    <dsp:sp modelId="{5F2EA342-3C72-4CB8-AB39-0195A2F8DD03}">
      <dsp:nvSpPr>
        <dsp:cNvPr id="0" name=""/>
        <dsp:cNvSpPr/>
      </dsp:nvSpPr>
      <dsp:spPr>
        <a:xfrm>
          <a:off x="3492018" y="2298292"/>
          <a:ext cx="1765101" cy="1765101"/>
        </a:xfrm>
        <a:prstGeom prst="ellipse">
          <a:avLst/>
        </a:prstGeom>
        <a:blipFill rotWithShape="0">
          <a:blip xmlns:r="http://schemas.openxmlformats.org/officeDocument/2006/relationships" r:embed="rId2"/>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3750511" y="2556785"/>
        <a:ext cx="1248115" cy="1248115"/>
      </dsp:txXfrm>
    </dsp:sp>
    <dsp:sp modelId="{6491EF7A-75E0-4756-95A1-A82F0EB2CB8C}">
      <dsp:nvSpPr>
        <dsp:cNvPr id="0" name=""/>
        <dsp:cNvSpPr/>
      </dsp:nvSpPr>
      <dsp:spPr>
        <a:xfrm rot="10800000">
          <a:off x="2825990" y="2882982"/>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rot="10800000">
        <a:off x="2967188" y="3002126"/>
        <a:ext cx="329462" cy="357433"/>
      </dsp:txXfrm>
    </dsp:sp>
    <dsp:sp modelId="{D29886BA-94D0-4A8D-BE92-99F8BF9DFD34}">
      <dsp:nvSpPr>
        <dsp:cNvPr id="0" name=""/>
        <dsp:cNvSpPr/>
      </dsp:nvSpPr>
      <dsp:spPr>
        <a:xfrm>
          <a:off x="838879" y="2298292"/>
          <a:ext cx="1765101" cy="1765101"/>
        </a:xfrm>
        <a:prstGeom prst="ellipse">
          <a:avLst/>
        </a:prstGeom>
        <a:blipFill rotWithShape="0">
          <a:blip xmlns:r="http://schemas.openxmlformats.org/officeDocument/2006/relationships" r:embed="rId3"/>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097372" y="2556785"/>
        <a:ext cx="1248115" cy="1248115"/>
      </dsp:txXfrm>
    </dsp:sp>
    <dsp:sp modelId="{A77E3C3E-C5D4-4CC7-8908-29E660FA279D}">
      <dsp:nvSpPr>
        <dsp:cNvPr id="0" name=""/>
        <dsp:cNvSpPr/>
      </dsp:nvSpPr>
      <dsp:spPr>
        <a:xfrm rot="18000000">
          <a:off x="2142724" y="1745675"/>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178024" y="1925960"/>
        <a:ext cx="329462" cy="357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Case</a:t>
          </a:r>
          <a:endParaRPr lang="en-US" sz="2500" b="1" kern="1200" dirty="0">
            <a:solidFill>
              <a:srgbClr val="0000CC"/>
            </a:solidFill>
          </a:endParaRPr>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Review Test Case</a:t>
          </a:r>
          <a:endParaRPr lang="en-US" sz="2500" b="1" kern="1200" dirty="0">
            <a:solidFill>
              <a:srgbClr val="0000CC"/>
            </a:solidFill>
          </a:endParaRPr>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Execute Test</a:t>
          </a:r>
          <a:endParaRPr lang="en-US" sz="2500" b="1" kern="1200" dirty="0">
            <a:solidFill>
              <a:srgbClr val="0000CC"/>
            </a:solidFill>
          </a:endParaRPr>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8</a:t>
            </a:fld>
            <a:endParaRPr lang="en-US"/>
          </a:p>
        </p:txBody>
      </p:sp>
    </p:spTree>
    <p:extLst>
      <p:ext uri="{BB962C8B-B14F-4D97-AF65-F5344CB8AC3E}">
        <p14:creationId xmlns:p14="http://schemas.microsoft.com/office/powerpoint/2010/main" val="156655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401467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89633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11</a:t>
            </a:fld>
            <a:endParaRPr lang="en-US"/>
          </a:p>
        </p:txBody>
      </p:sp>
    </p:spTree>
    <p:extLst>
      <p:ext uri="{BB962C8B-B14F-4D97-AF65-F5344CB8AC3E}">
        <p14:creationId xmlns:p14="http://schemas.microsoft.com/office/powerpoint/2010/main" val="354409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47</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comicola.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png"/><Relationship Id="rId12" Type="http://schemas.openxmlformats.org/officeDocument/2006/relationships/image" Target="../media/image13.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jpg"/><Relationship Id="rId10" Type="http://schemas.openxmlformats.org/officeDocument/2006/relationships/image" Target="../media/image24.png"/><Relationship Id="rId4" Type="http://schemas.openxmlformats.org/officeDocument/2006/relationships/image" Target="../media/image18.jpg"/><Relationship Id="rId9"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3.png"/><Relationship Id="rId5" Type="http://schemas.openxmlformats.org/officeDocument/2006/relationships/image" Target="../media/image34.png"/><Relationship Id="rId10" Type="http://schemas.openxmlformats.org/officeDocument/2006/relationships/image" Target="../media/image39.jpeg"/><Relationship Id="rId4" Type="http://schemas.openxmlformats.org/officeDocument/2006/relationships/image" Target="../media/image33.jpeg"/><Relationship Id="rId9"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8.jpg"/><Relationship Id="rId4" Type="http://schemas.openxmlformats.org/officeDocument/2006/relationships/image" Target="../media/image47.jpe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6.xml"/><Relationship Id="rId7" Type="http://schemas.openxmlformats.org/officeDocument/2006/relationships/image" Target="../media/image6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3.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3.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3.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ickstarter.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838200" y="2895600"/>
            <a:ext cx="8105583" cy="1752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33720" y="1371600"/>
            <a:ext cx="2042646" cy="301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634425"/>
            <a:ext cx="2590800" cy="584775"/>
          </a:xfrm>
          <a:prstGeom prst="rect">
            <a:avLst/>
          </a:prstGeom>
        </p:spPr>
        <p:txBody>
          <a:bodyPr wrap="square">
            <a:spAutoFit/>
          </a:bodyPr>
          <a:lstStyle/>
          <a:p>
            <a:pPr lvl="0">
              <a:spcBef>
                <a:spcPct val="20000"/>
              </a:spcBef>
            </a:pPr>
            <a:r>
              <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4"/>
              </a:rPr>
              <a:t>Comicola.com</a:t>
            </a:r>
            <a:endPar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7699" y="1650452"/>
            <a:ext cx="3463401" cy="482654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66800" y="2243426"/>
            <a:ext cx="4114800" cy="3082895"/>
          </a:xfrm>
          <a:prstGeom prst="rect">
            <a:avLst/>
          </a:prstGeom>
        </p:spPr>
        <p:txBody>
          <a:bodyPr wrap="square">
            <a:spAutoFit/>
          </a:bodyPr>
          <a:lstStyle/>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Has friendly user interface – Vietnamese. </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Making payments easier for creators and backers.</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Just for comic project.</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7</a:t>
            </a:r>
            <a:endParaRPr lang="en-US" sz="1600" dirty="0">
              <a:solidFill>
                <a:schemeClr val="tx1"/>
              </a:solidFill>
            </a:endParaRPr>
          </a:p>
        </p:txBody>
      </p:sp>
    </p:spTree>
    <p:extLst>
      <p:ext uri="{BB962C8B-B14F-4D97-AF65-F5344CB8AC3E}">
        <p14:creationId xmlns:p14="http://schemas.microsoft.com/office/powerpoint/2010/main" val="663555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9294" y="609600"/>
            <a:ext cx="4350429"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Proposal - </a:t>
            </a:r>
            <a:r>
              <a:rPr lang="ja-JP" alt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提</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案 </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685800" y="1600200"/>
            <a:ext cx="7543799" cy="3120854"/>
          </a:xfrm>
          <a:prstGeom prst="rect">
            <a:avLst/>
          </a:prstGeom>
        </p:spPr>
        <p:txBody>
          <a:bodyPr wrap="square">
            <a:spAutoFit/>
          </a:bodyPr>
          <a:lstStyle/>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Used technology .NET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MVC5, AngularJS</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Help people to funding, backing...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support Vietnamese user.</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Improve team member</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Development, management, teamwork skill</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8</a:t>
            </a:r>
            <a:endParaRPr lang="en-US" sz="1600" dirty="0">
              <a:solidFill>
                <a:schemeClr val="tx1"/>
              </a:solidFill>
            </a:endParaRPr>
          </a:p>
        </p:txBody>
      </p:sp>
    </p:spTree>
    <p:extLst>
      <p:ext uri="{BB962C8B-B14F-4D97-AF65-F5344CB8AC3E}">
        <p14:creationId xmlns:p14="http://schemas.microsoft.com/office/powerpoint/2010/main" val="198873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10</a:t>
            </a:r>
            <a:endParaRPr lang="en-US" sz="1400" dirty="0">
              <a:solidFill>
                <a:schemeClr val="tx1"/>
              </a:solidFill>
            </a:endParaRPr>
          </a:p>
        </p:txBody>
      </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1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smtClean="0">
                <a:solidFill>
                  <a:srgbClr val="0070C0"/>
                </a:solidFill>
                <a:latin typeface="Times New Roman" panose="02020603050405020304" pitchFamily="18" charset="0"/>
                <a:cs typeface="Times New Roman" panose="02020603050405020304" pitchFamily="18" charset="0"/>
              </a:rPr>
              <a:t>2.1 Software Process Model</a:t>
            </a:r>
            <a:r>
              <a:rPr lang="en-US" altLang="ja-JP" sz="2800" smtClean="0">
                <a:solidFill>
                  <a:srgbClr val="0070C0"/>
                </a:solidFill>
                <a:latin typeface="Times New Roman" panose="02020603050405020304" pitchFamily="18" charset="0"/>
                <a:cs typeface="Times New Roman" panose="02020603050405020304" pitchFamily="18" charset="0"/>
              </a:rPr>
              <a:t/>
            </a:r>
            <a:br>
              <a:rPr lang="en-US" altLang="ja-JP" sz="2800" smtClean="0">
                <a:solidFill>
                  <a:srgbClr val="0070C0"/>
                </a:solidFill>
                <a:latin typeface="Times New Roman" panose="02020603050405020304" pitchFamily="18" charset="0"/>
                <a:cs typeface="Times New Roman" panose="02020603050405020304" pitchFamily="18" charset="0"/>
              </a:rPr>
            </a:br>
            <a:r>
              <a:rPr lang="ja-JP" altLang="en-US" sz="240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ソフトウェアプロセスモデル</a:t>
            </a:r>
            <a:r>
              <a:rPr lang="en-US" altLang="ja-JP" sz="240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3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nvPr>
        </p:nvGraphicFramePr>
        <p:xfrm>
          <a:off x="914400" y="1576325"/>
          <a:ext cx="8077200" cy="4633565"/>
        </p:xfrm>
        <a:graphic>
          <a:graphicData uri="http://schemas.openxmlformats.org/drawingml/2006/table">
            <a:tbl>
              <a:tblPr firstRow="1" bandRow="1">
                <a:tableStyleId>{69CF1AB2-1976-4502-BF36-3FF5EA218861}</a:tableStyleId>
              </a:tblPr>
              <a:tblGrid>
                <a:gridCol w="1776968"/>
                <a:gridCol w="6300232"/>
              </a:tblGrid>
              <a:tr h="1525099">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#1</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1170425">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 </a:t>
                      </a:r>
                      <a:r>
                        <a:rPr lang="en-US" sz="2000" b="0" kern="1200" baseline="0" dirty="0" smtClean="0">
                          <a:solidFill>
                            <a:srgbClr val="002060"/>
                          </a:solidFill>
                          <a:latin typeface="Times New Roman" panose="02020603050405020304" pitchFamily="18" charset="0"/>
                          <a:ea typeface="+mn-ea"/>
                          <a:cs typeface="Times New Roman" panose="02020603050405020304" pitchFamily="18" charset="0"/>
                        </a:rPr>
                        <a:t>Arch</a:t>
                      </a:r>
                      <a:r>
                        <a:rPr lang="en-US" sz="2000" b="0" kern="1200" dirty="0" smtClean="0">
                          <a:solidFill>
                            <a:srgbClr val="002060"/>
                          </a:solidFill>
                          <a:latin typeface="Times New Roman" panose="02020603050405020304" pitchFamily="18" charset="0"/>
                          <a:ea typeface="+mn-ea"/>
                          <a:cs typeface="Times New Roman" panose="02020603050405020304" pitchFamily="18" charset="0"/>
                        </a:rPr>
                        <a:t>itecture Design and Database Design</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#2</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32201">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Report #3, Report #4</a:t>
                      </a:r>
                      <a:endParaRPr lang="en-US" sz="2000" b="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Testing</a:t>
                      </a:r>
                    </a:p>
                  </a:txBody>
                  <a:tcPr>
                    <a:solidFill>
                      <a:schemeClr val="bg1">
                        <a:lumMod val="95000"/>
                      </a:schemeClr>
                    </a:solidFill>
                  </a:tcPr>
                </a:tc>
              </a:tr>
              <a:tr h="8157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#6</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TextBox 7"/>
          <p:cNvSpPr txBox="1"/>
          <p:nvPr/>
        </p:nvSpPr>
        <p:spPr>
          <a:xfrm>
            <a:off x="990600" y="6419735"/>
            <a:ext cx="7742252" cy="400110"/>
          </a:xfrm>
          <a:prstGeom prst="rect">
            <a:avLst/>
          </a:prstGeom>
          <a:noFill/>
        </p:spPr>
        <p:txBody>
          <a:bodyPr wrap="square" rtlCol="0">
            <a:spAutoFit/>
          </a:bodyPr>
          <a:lstStyle/>
          <a:p>
            <a:pPr algn="ctr"/>
            <a:r>
              <a:rPr lang="en-US" altLang="ja-JP" sz="2000" b="1" dirty="0" smtClean="0">
                <a:solidFill>
                  <a:srgbClr val="002060"/>
                </a:solidFill>
                <a:latin typeface="Times New Roman" panose="02020603050405020304" pitchFamily="18" charset="0"/>
                <a:cs typeface="Times New Roman" panose="02020603050405020304" pitchFamily="18" charset="0"/>
              </a:rPr>
              <a:t>Project Life Cycle</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12</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20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9300510"/>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13</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8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graphicEl>
                                              <a:dgm id="{ADA7951F-EF23-4D17-B31E-60A0926468EE}"/>
                                            </p:graphicEl>
                                          </p:spTgt>
                                        </p:tgtEl>
                                        <p:attrNameLst>
                                          <p:attrName>style.visibility</p:attrName>
                                        </p:attrNameLst>
                                      </p:cBhvr>
                                      <p:to>
                                        <p:strVal val="visible"/>
                                      </p:to>
                                    </p:set>
                                    <p:animEffect transition="in" filter="fade">
                                      <p:cBhvr>
                                        <p:cTn id="7" dur="500"/>
                                        <p:tgtEl>
                                          <p:spTgt spid="4">
                                            <p:graphicEl>
                                              <a:dgm id="{ADA7951F-EF23-4D17-B31E-60A0926468EE}"/>
                                            </p:graphicEl>
                                          </p:spTgt>
                                        </p:tgtEl>
                                      </p:cBhvr>
                                    </p:animEffect>
                                    <p:anim calcmode="lin" valueType="num">
                                      <p:cBhvr>
                                        <p:cTn id="8" dur="500" fill="hold"/>
                                        <p:tgtEl>
                                          <p:spTgt spid="4">
                                            <p:graphicEl>
                                              <a:dgm id="{ADA7951F-EF23-4D17-B31E-60A0926468EE}"/>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ADA7951F-EF23-4D17-B31E-60A0926468EE}"/>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8A69615D-F8F8-429C-AFBC-140CD881FA23}"/>
                                            </p:graphicEl>
                                          </p:spTgt>
                                        </p:tgtEl>
                                        <p:attrNameLst>
                                          <p:attrName>style.visibility</p:attrName>
                                        </p:attrNameLst>
                                      </p:cBhvr>
                                      <p:to>
                                        <p:strVal val="visible"/>
                                      </p:to>
                                    </p:set>
                                    <p:animEffect transition="in" filter="fade">
                                      <p:cBhvr>
                                        <p:cTn id="13" dur="500"/>
                                        <p:tgtEl>
                                          <p:spTgt spid="4">
                                            <p:graphicEl>
                                              <a:dgm id="{8A69615D-F8F8-429C-AFBC-140CD881FA23}"/>
                                            </p:graphicEl>
                                          </p:spTgt>
                                        </p:tgtEl>
                                      </p:cBhvr>
                                    </p:animEffect>
                                    <p:anim calcmode="lin" valueType="num">
                                      <p:cBhvr>
                                        <p:cTn id="14" dur="500" fill="hold"/>
                                        <p:tgtEl>
                                          <p:spTgt spid="4">
                                            <p:graphicEl>
                                              <a:dgm id="{8A69615D-F8F8-429C-AFBC-140CD881FA23}"/>
                                            </p:graphicEl>
                                          </p:spTgt>
                                        </p:tgtEl>
                                        <p:attrNameLst>
                                          <p:attrName>ppt_x</p:attrName>
                                        </p:attrNameLst>
                                      </p:cBhvr>
                                      <p:tavLst>
                                        <p:tav tm="0">
                                          <p:val>
                                            <p:strVal val="#ppt_x"/>
                                          </p:val>
                                        </p:tav>
                                        <p:tav tm="100000">
                                          <p:val>
                                            <p:strVal val="#ppt_x"/>
                                          </p:val>
                                        </p:tav>
                                      </p:tavLst>
                                    </p:anim>
                                    <p:anim calcmode="lin" valueType="num">
                                      <p:cBhvr>
                                        <p:cTn id="15" dur="500" fill="hold"/>
                                        <p:tgtEl>
                                          <p:spTgt spid="4">
                                            <p:graphicEl>
                                              <a:dgm id="{8A69615D-F8F8-429C-AFBC-140CD881FA23}"/>
                                            </p:graphic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graphicEl>
                                              <a:dgm id="{883A0004-7E51-4776-AB8F-00DF680862C9}"/>
                                            </p:graphicEl>
                                          </p:spTgt>
                                        </p:tgtEl>
                                        <p:attrNameLst>
                                          <p:attrName>style.visibility</p:attrName>
                                        </p:attrNameLst>
                                      </p:cBhvr>
                                      <p:to>
                                        <p:strVal val="visible"/>
                                      </p:to>
                                    </p:set>
                                    <p:animEffect transition="in" filter="fade">
                                      <p:cBhvr>
                                        <p:cTn id="18" dur="500"/>
                                        <p:tgtEl>
                                          <p:spTgt spid="4">
                                            <p:graphicEl>
                                              <a:dgm id="{883A0004-7E51-4776-AB8F-00DF680862C9}"/>
                                            </p:graphicEl>
                                          </p:spTgt>
                                        </p:tgtEl>
                                      </p:cBhvr>
                                    </p:animEffect>
                                    <p:anim calcmode="lin" valueType="num">
                                      <p:cBhvr>
                                        <p:cTn id="19" dur="500" fill="hold"/>
                                        <p:tgtEl>
                                          <p:spTgt spid="4">
                                            <p:graphicEl>
                                              <a:dgm id="{883A0004-7E51-4776-AB8F-00DF680862C9}"/>
                                            </p:graphicEl>
                                          </p:spTgt>
                                        </p:tgtEl>
                                        <p:attrNameLst>
                                          <p:attrName>ppt_x</p:attrName>
                                        </p:attrNameLst>
                                      </p:cBhvr>
                                      <p:tavLst>
                                        <p:tav tm="0">
                                          <p:val>
                                            <p:strVal val="#ppt_x"/>
                                          </p:val>
                                        </p:tav>
                                        <p:tav tm="100000">
                                          <p:val>
                                            <p:strVal val="#ppt_x"/>
                                          </p:val>
                                        </p:tav>
                                      </p:tavLst>
                                    </p:anim>
                                    <p:anim calcmode="lin" valueType="num">
                                      <p:cBhvr>
                                        <p:cTn id="20" dur="500" fill="hold"/>
                                        <p:tgtEl>
                                          <p:spTgt spid="4">
                                            <p:graphicEl>
                                              <a:dgm id="{883A0004-7E51-4776-AB8F-00DF680862C9}"/>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B12BD221-688A-45A4-B05A-AF54B7DBC4B8}"/>
                                            </p:graphicEl>
                                          </p:spTgt>
                                        </p:tgtEl>
                                        <p:attrNameLst>
                                          <p:attrName>style.visibility</p:attrName>
                                        </p:attrNameLst>
                                      </p:cBhvr>
                                      <p:to>
                                        <p:strVal val="visible"/>
                                      </p:to>
                                    </p:set>
                                    <p:animEffect transition="in" filter="fade">
                                      <p:cBhvr>
                                        <p:cTn id="23" dur="500"/>
                                        <p:tgtEl>
                                          <p:spTgt spid="4">
                                            <p:graphicEl>
                                              <a:dgm id="{B12BD221-688A-45A4-B05A-AF54B7DBC4B8}"/>
                                            </p:graphicEl>
                                          </p:spTgt>
                                        </p:tgtEl>
                                      </p:cBhvr>
                                    </p:animEffect>
                                    <p:anim calcmode="lin" valueType="num">
                                      <p:cBhvr>
                                        <p:cTn id="24" dur="500" fill="hold"/>
                                        <p:tgtEl>
                                          <p:spTgt spid="4">
                                            <p:graphicEl>
                                              <a:dgm id="{B12BD221-688A-45A4-B05A-AF54B7DBC4B8}"/>
                                            </p:graphicEl>
                                          </p:spTgt>
                                        </p:tgtEl>
                                        <p:attrNameLst>
                                          <p:attrName>ppt_x</p:attrName>
                                        </p:attrNameLst>
                                      </p:cBhvr>
                                      <p:tavLst>
                                        <p:tav tm="0">
                                          <p:val>
                                            <p:strVal val="#ppt_x"/>
                                          </p:val>
                                        </p:tav>
                                        <p:tav tm="100000">
                                          <p:val>
                                            <p:strVal val="#ppt_x"/>
                                          </p:val>
                                        </p:tav>
                                      </p:tavLst>
                                    </p:anim>
                                    <p:anim calcmode="lin" valueType="num">
                                      <p:cBhvr>
                                        <p:cTn id="25" dur="500" fill="hold"/>
                                        <p:tgtEl>
                                          <p:spTgt spid="4">
                                            <p:graphicEl>
                                              <a:dgm id="{B12BD221-688A-45A4-B05A-AF54B7DBC4B8}"/>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9F25BC85-E77C-409A-89C2-95BA1AD81163}"/>
                                            </p:graphicEl>
                                          </p:spTgt>
                                        </p:tgtEl>
                                        <p:attrNameLst>
                                          <p:attrName>style.visibility</p:attrName>
                                        </p:attrNameLst>
                                      </p:cBhvr>
                                      <p:to>
                                        <p:strVal val="visible"/>
                                      </p:to>
                                    </p:set>
                                    <p:animEffect transition="in" filter="fade">
                                      <p:cBhvr>
                                        <p:cTn id="29" dur="500"/>
                                        <p:tgtEl>
                                          <p:spTgt spid="4">
                                            <p:graphicEl>
                                              <a:dgm id="{9F25BC85-E77C-409A-89C2-95BA1AD81163}"/>
                                            </p:graphicEl>
                                          </p:spTgt>
                                        </p:tgtEl>
                                      </p:cBhvr>
                                    </p:animEffect>
                                    <p:anim calcmode="lin" valueType="num">
                                      <p:cBhvr>
                                        <p:cTn id="30" dur="500" fill="hold"/>
                                        <p:tgtEl>
                                          <p:spTgt spid="4">
                                            <p:graphicEl>
                                              <a:dgm id="{9F25BC85-E77C-409A-89C2-95BA1AD81163}"/>
                                            </p:graphicEl>
                                          </p:spTgt>
                                        </p:tgtEl>
                                        <p:attrNameLst>
                                          <p:attrName>ppt_x</p:attrName>
                                        </p:attrNameLst>
                                      </p:cBhvr>
                                      <p:tavLst>
                                        <p:tav tm="0">
                                          <p:val>
                                            <p:strVal val="#ppt_x"/>
                                          </p:val>
                                        </p:tav>
                                        <p:tav tm="100000">
                                          <p:val>
                                            <p:strVal val="#ppt_x"/>
                                          </p:val>
                                        </p:tav>
                                      </p:tavLst>
                                    </p:anim>
                                    <p:anim calcmode="lin" valueType="num">
                                      <p:cBhvr>
                                        <p:cTn id="31" dur="500" fill="hold"/>
                                        <p:tgtEl>
                                          <p:spTgt spid="4">
                                            <p:graphicEl>
                                              <a:dgm id="{9F25BC85-E77C-409A-89C2-95BA1AD81163}"/>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D9B0C917-42E9-4C4C-8D89-4A9EF5612CE2}"/>
                                            </p:graphicEl>
                                          </p:spTgt>
                                        </p:tgtEl>
                                        <p:attrNameLst>
                                          <p:attrName>style.visibility</p:attrName>
                                        </p:attrNameLst>
                                      </p:cBhvr>
                                      <p:to>
                                        <p:strVal val="visible"/>
                                      </p:to>
                                    </p:set>
                                    <p:animEffect transition="in" filter="fade">
                                      <p:cBhvr>
                                        <p:cTn id="34" dur="500"/>
                                        <p:tgtEl>
                                          <p:spTgt spid="4">
                                            <p:graphicEl>
                                              <a:dgm id="{D9B0C917-42E9-4C4C-8D89-4A9EF5612CE2}"/>
                                            </p:graphicEl>
                                          </p:spTgt>
                                        </p:tgtEl>
                                      </p:cBhvr>
                                    </p:animEffect>
                                    <p:anim calcmode="lin" valueType="num">
                                      <p:cBhvr>
                                        <p:cTn id="35" dur="500" fill="hold"/>
                                        <p:tgtEl>
                                          <p:spTgt spid="4">
                                            <p:graphicEl>
                                              <a:dgm id="{D9B0C917-42E9-4C4C-8D89-4A9EF5612CE2}"/>
                                            </p:graphicEl>
                                          </p:spTgt>
                                        </p:tgtEl>
                                        <p:attrNameLst>
                                          <p:attrName>ppt_x</p:attrName>
                                        </p:attrNameLst>
                                      </p:cBhvr>
                                      <p:tavLst>
                                        <p:tav tm="0">
                                          <p:val>
                                            <p:strVal val="#ppt_x"/>
                                          </p:val>
                                        </p:tav>
                                        <p:tav tm="100000">
                                          <p:val>
                                            <p:strVal val="#ppt_x"/>
                                          </p:val>
                                        </p:tav>
                                      </p:tavLst>
                                    </p:anim>
                                    <p:anim calcmode="lin" valueType="num">
                                      <p:cBhvr>
                                        <p:cTn id="36" dur="500" fill="hold"/>
                                        <p:tgtEl>
                                          <p:spTgt spid="4">
                                            <p:graphicEl>
                                              <a:dgm id="{D9B0C917-42E9-4C4C-8D89-4A9EF5612CE2}"/>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graphicEl>
                                              <a:dgm id="{A2568639-C48A-4361-B813-79B3F69CA822}"/>
                                            </p:graphicEl>
                                          </p:spTgt>
                                        </p:tgtEl>
                                        <p:attrNameLst>
                                          <p:attrName>style.visibility</p:attrName>
                                        </p:attrNameLst>
                                      </p:cBhvr>
                                      <p:to>
                                        <p:strVal val="visible"/>
                                      </p:to>
                                    </p:set>
                                    <p:animEffect transition="in" filter="fade">
                                      <p:cBhvr>
                                        <p:cTn id="39" dur="500"/>
                                        <p:tgtEl>
                                          <p:spTgt spid="4">
                                            <p:graphicEl>
                                              <a:dgm id="{A2568639-C48A-4361-B813-79B3F69CA822}"/>
                                            </p:graphicEl>
                                          </p:spTgt>
                                        </p:tgtEl>
                                      </p:cBhvr>
                                    </p:animEffect>
                                    <p:anim calcmode="lin" valueType="num">
                                      <p:cBhvr>
                                        <p:cTn id="40" dur="500" fill="hold"/>
                                        <p:tgtEl>
                                          <p:spTgt spid="4">
                                            <p:graphicEl>
                                              <a:dgm id="{A2568639-C48A-4361-B813-79B3F69CA822}"/>
                                            </p:graphicEl>
                                          </p:spTgt>
                                        </p:tgtEl>
                                        <p:attrNameLst>
                                          <p:attrName>ppt_x</p:attrName>
                                        </p:attrNameLst>
                                      </p:cBhvr>
                                      <p:tavLst>
                                        <p:tav tm="0">
                                          <p:val>
                                            <p:strVal val="#ppt_x"/>
                                          </p:val>
                                        </p:tav>
                                        <p:tav tm="100000">
                                          <p:val>
                                            <p:strVal val="#ppt_x"/>
                                          </p:val>
                                        </p:tav>
                                      </p:tavLst>
                                    </p:anim>
                                    <p:anim calcmode="lin" valueType="num">
                                      <p:cBhvr>
                                        <p:cTn id="41" dur="500" fill="hold"/>
                                        <p:tgtEl>
                                          <p:spTgt spid="4">
                                            <p:graphicEl>
                                              <a:dgm id="{A2568639-C48A-4361-B813-79B3F69CA822}"/>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graphicEl>
                                              <a:dgm id="{E87B7177-C1D2-490D-BFB2-FCE75D000B70}"/>
                                            </p:graphicEl>
                                          </p:spTgt>
                                        </p:tgtEl>
                                        <p:attrNameLst>
                                          <p:attrName>style.visibility</p:attrName>
                                        </p:attrNameLst>
                                      </p:cBhvr>
                                      <p:to>
                                        <p:strVal val="visible"/>
                                      </p:to>
                                    </p:set>
                                    <p:animEffect transition="in" filter="fade">
                                      <p:cBhvr>
                                        <p:cTn id="44" dur="500"/>
                                        <p:tgtEl>
                                          <p:spTgt spid="4">
                                            <p:graphicEl>
                                              <a:dgm id="{E87B7177-C1D2-490D-BFB2-FCE75D000B70}"/>
                                            </p:graphicEl>
                                          </p:spTgt>
                                        </p:tgtEl>
                                      </p:cBhvr>
                                    </p:animEffect>
                                    <p:anim calcmode="lin" valueType="num">
                                      <p:cBhvr>
                                        <p:cTn id="45" dur="500" fill="hold"/>
                                        <p:tgtEl>
                                          <p:spTgt spid="4">
                                            <p:graphicEl>
                                              <a:dgm id="{E87B7177-C1D2-490D-BFB2-FCE75D000B70}"/>
                                            </p:graphicEl>
                                          </p:spTgt>
                                        </p:tgtEl>
                                        <p:attrNameLst>
                                          <p:attrName>ppt_x</p:attrName>
                                        </p:attrNameLst>
                                      </p:cBhvr>
                                      <p:tavLst>
                                        <p:tav tm="0">
                                          <p:val>
                                            <p:strVal val="#ppt_x"/>
                                          </p:val>
                                        </p:tav>
                                        <p:tav tm="100000">
                                          <p:val>
                                            <p:strVal val="#ppt_x"/>
                                          </p:val>
                                        </p:tav>
                                      </p:tavLst>
                                    </p:anim>
                                    <p:anim calcmode="lin" valueType="num">
                                      <p:cBhvr>
                                        <p:cTn id="46" dur="500" fill="hold"/>
                                        <p:tgtEl>
                                          <p:spTgt spid="4">
                                            <p:graphicEl>
                                              <a:dgm id="{E87B7177-C1D2-490D-BFB2-FCE75D000B70}"/>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graphicEl>
                                              <a:dgm id="{12BA1CDC-BF41-4EAC-B0E7-297CD7633B48}"/>
                                            </p:graphicEl>
                                          </p:spTgt>
                                        </p:tgtEl>
                                        <p:attrNameLst>
                                          <p:attrName>style.visibility</p:attrName>
                                        </p:attrNameLst>
                                      </p:cBhvr>
                                      <p:to>
                                        <p:strVal val="visible"/>
                                      </p:to>
                                    </p:set>
                                    <p:animEffect transition="in" filter="fade">
                                      <p:cBhvr>
                                        <p:cTn id="49" dur="500"/>
                                        <p:tgtEl>
                                          <p:spTgt spid="4">
                                            <p:graphicEl>
                                              <a:dgm id="{12BA1CDC-BF41-4EAC-B0E7-297CD7633B48}"/>
                                            </p:graphicEl>
                                          </p:spTgt>
                                        </p:tgtEl>
                                      </p:cBhvr>
                                    </p:animEffect>
                                    <p:anim calcmode="lin" valueType="num">
                                      <p:cBhvr>
                                        <p:cTn id="50" dur="500" fill="hold"/>
                                        <p:tgtEl>
                                          <p:spTgt spid="4">
                                            <p:graphicEl>
                                              <a:dgm id="{12BA1CDC-BF41-4EAC-B0E7-297CD7633B48}"/>
                                            </p:graphicEl>
                                          </p:spTgt>
                                        </p:tgtEl>
                                        <p:attrNameLst>
                                          <p:attrName>ppt_x</p:attrName>
                                        </p:attrNameLst>
                                      </p:cBhvr>
                                      <p:tavLst>
                                        <p:tav tm="0">
                                          <p:val>
                                            <p:strVal val="#ppt_x"/>
                                          </p:val>
                                        </p:tav>
                                        <p:tav tm="100000">
                                          <p:val>
                                            <p:strVal val="#ppt_x"/>
                                          </p:val>
                                        </p:tav>
                                      </p:tavLst>
                                    </p:anim>
                                    <p:anim calcmode="lin" valueType="num">
                                      <p:cBhvr>
                                        <p:cTn id="51" dur="500" fill="hold"/>
                                        <p:tgtEl>
                                          <p:spTgt spid="4">
                                            <p:graphicEl>
                                              <a:dgm id="{12BA1CDC-BF41-4EAC-B0E7-297CD7633B48}"/>
                                            </p:graphic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graphicEl>
                                              <a:dgm id="{6A6D0E88-C282-49D1-8F56-7086C3A224E8}"/>
                                            </p:graphicEl>
                                          </p:spTgt>
                                        </p:tgtEl>
                                        <p:attrNameLst>
                                          <p:attrName>style.visibility</p:attrName>
                                        </p:attrNameLst>
                                      </p:cBhvr>
                                      <p:to>
                                        <p:strVal val="visible"/>
                                      </p:to>
                                    </p:set>
                                    <p:animEffect transition="in" filter="fade">
                                      <p:cBhvr>
                                        <p:cTn id="54" dur="500"/>
                                        <p:tgtEl>
                                          <p:spTgt spid="4">
                                            <p:graphicEl>
                                              <a:dgm id="{6A6D0E88-C282-49D1-8F56-7086C3A224E8}"/>
                                            </p:graphicEl>
                                          </p:spTgt>
                                        </p:tgtEl>
                                      </p:cBhvr>
                                    </p:animEffect>
                                    <p:anim calcmode="lin" valueType="num">
                                      <p:cBhvr>
                                        <p:cTn id="55" dur="500" fill="hold"/>
                                        <p:tgtEl>
                                          <p:spTgt spid="4">
                                            <p:graphicEl>
                                              <a:dgm id="{6A6D0E88-C282-49D1-8F56-7086C3A224E8}"/>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6A6D0E88-C282-49D1-8F56-7086C3A224E8}"/>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51F733E8-E124-4598-BE86-AFEDF7A12F05}"/>
                                            </p:graphicEl>
                                          </p:spTgt>
                                        </p:tgtEl>
                                        <p:attrNameLst>
                                          <p:attrName>style.visibility</p:attrName>
                                        </p:attrNameLst>
                                      </p:cBhvr>
                                      <p:to>
                                        <p:strVal val="visible"/>
                                      </p:to>
                                    </p:set>
                                    <p:animEffect transition="in" filter="fade">
                                      <p:cBhvr>
                                        <p:cTn id="59" dur="500"/>
                                        <p:tgtEl>
                                          <p:spTgt spid="4">
                                            <p:graphicEl>
                                              <a:dgm id="{51F733E8-E124-4598-BE86-AFEDF7A12F05}"/>
                                            </p:graphicEl>
                                          </p:spTgt>
                                        </p:tgtEl>
                                      </p:cBhvr>
                                    </p:animEffect>
                                    <p:anim calcmode="lin" valueType="num">
                                      <p:cBhvr>
                                        <p:cTn id="60" dur="500" fill="hold"/>
                                        <p:tgtEl>
                                          <p:spTgt spid="4">
                                            <p:graphicEl>
                                              <a:dgm id="{51F733E8-E124-4598-BE86-AFEDF7A12F05}"/>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51F733E8-E124-4598-BE86-AFEDF7A12F05}"/>
                                            </p:graphicEl>
                                          </p:spTgt>
                                        </p:tgtEl>
                                        <p:attrNameLst>
                                          <p:attrName>ppt_y</p:attrName>
                                        </p:attrNameLst>
                                      </p:cBhvr>
                                      <p:tavLst>
                                        <p:tav tm="0">
                                          <p:val>
                                            <p:strVal val="#ppt_y+.1"/>
                                          </p:val>
                                        </p:tav>
                                        <p:tav tm="100000">
                                          <p:val>
                                            <p:strVal val="#ppt_y"/>
                                          </p:val>
                                        </p:tav>
                                      </p:tavLst>
                                    </p:anim>
                                  </p:childTnLst>
                                </p:cTn>
                              </p:par>
                            </p:childTnLst>
                          </p:cTn>
                        </p:par>
                        <p:par>
                          <p:cTn id="62" fill="hold">
                            <p:stCondLst>
                              <p:cond delay="1500"/>
                            </p:stCondLst>
                            <p:childTnLst>
                              <p:par>
                                <p:cTn id="63" presetID="42" presetClass="entr" presetSubtype="0" fill="hold" grpId="0" nodeType="afterEffect">
                                  <p:stCondLst>
                                    <p:cond delay="0"/>
                                  </p:stCondLst>
                                  <p:childTnLst>
                                    <p:set>
                                      <p:cBhvr>
                                        <p:cTn id="64" dur="1" fill="hold">
                                          <p:stCondLst>
                                            <p:cond delay="0"/>
                                          </p:stCondLst>
                                        </p:cTn>
                                        <p:tgtEl>
                                          <p:spTgt spid="4">
                                            <p:graphicEl>
                                              <a:dgm id="{96F1EF70-9149-4113-91E7-50757FEEF8B5}"/>
                                            </p:graphicEl>
                                          </p:spTgt>
                                        </p:tgtEl>
                                        <p:attrNameLst>
                                          <p:attrName>style.visibility</p:attrName>
                                        </p:attrNameLst>
                                      </p:cBhvr>
                                      <p:to>
                                        <p:strVal val="visible"/>
                                      </p:to>
                                    </p:set>
                                    <p:animEffect transition="in" filter="fade">
                                      <p:cBhvr>
                                        <p:cTn id="65" dur="500"/>
                                        <p:tgtEl>
                                          <p:spTgt spid="4">
                                            <p:graphicEl>
                                              <a:dgm id="{96F1EF70-9149-4113-91E7-50757FEEF8B5}"/>
                                            </p:graphicEl>
                                          </p:spTgt>
                                        </p:tgtEl>
                                      </p:cBhvr>
                                    </p:animEffect>
                                    <p:anim calcmode="lin" valueType="num">
                                      <p:cBhvr>
                                        <p:cTn id="66" dur="500" fill="hold"/>
                                        <p:tgtEl>
                                          <p:spTgt spid="4">
                                            <p:graphicEl>
                                              <a:dgm id="{96F1EF70-9149-4113-91E7-50757FEEF8B5}"/>
                                            </p:graphicEl>
                                          </p:spTgt>
                                        </p:tgtEl>
                                        <p:attrNameLst>
                                          <p:attrName>ppt_x</p:attrName>
                                        </p:attrNameLst>
                                      </p:cBhvr>
                                      <p:tavLst>
                                        <p:tav tm="0">
                                          <p:val>
                                            <p:strVal val="#ppt_x"/>
                                          </p:val>
                                        </p:tav>
                                        <p:tav tm="100000">
                                          <p:val>
                                            <p:strVal val="#ppt_x"/>
                                          </p:val>
                                        </p:tav>
                                      </p:tavLst>
                                    </p:anim>
                                    <p:anim calcmode="lin" valueType="num">
                                      <p:cBhvr>
                                        <p:cTn id="67" dur="500" fill="hold"/>
                                        <p:tgtEl>
                                          <p:spTgt spid="4">
                                            <p:graphicEl>
                                              <a:dgm id="{96F1EF70-9149-4113-91E7-50757FEEF8B5}"/>
                                            </p:graphic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
                                            <p:graphicEl>
                                              <a:dgm id="{6077D182-5B8B-4235-BCA5-24BE7646D282}"/>
                                            </p:graphicEl>
                                          </p:spTgt>
                                        </p:tgtEl>
                                        <p:attrNameLst>
                                          <p:attrName>style.visibility</p:attrName>
                                        </p:attrNameLst>
                                      </p:cBhvr>
                                      <p:to>
                                        <p:strVal val="visible"/>
                                      </p:to>
                                    </p:set>
                                    <p:animEffect transition="in" filter="fade">
                                      <p:cBhvr>
                                        <p:cTn id="70" dur="500"/>
                                        <p:tgtEl>
                                          <p:spTgt spid="4">
                                            <p:graphicEl>
                                              <a:dgm id="{6077D182-5B8B-4235-BCA5-24BE7646D282}"/>
                                            </p:graphicEl>
                                          </p:spTgt>
                                        </p:tgtEl>
                                      </p:cBhvr>
                                    </p:animEffect>
                                    <p:anim calcmode="lin" valueType="num">
                                      <p:cBhvr>
                                        <p:cTn id="71" dur="500" fill="hold"/>
                                        <p:tgtEl>
                                          <p:spTgt spid="4">
                                            <p:graphicEl>
                                              <a:dgm id="{6077D182-5B8B-4235-BCA5-24BE7646D282}"/>
                                            </p:graphicEl>
                                          </p:spTgt>
                                        </p:tgtEl>
                                        <p:attrNameLst>
                                          <p:attrName>ppt_x</p:attrName>
                                        </p:attrNameLst>
                                      </p:cBhvr>
                                      <p:tavLst>
                                        <p:tav tm="0">
                                          <p:val>
                                            <p:strVal val="#ppt_x"/>
                                          </p:val>
                                        </p:tav>
                                        <p:tav tm="100000">
                                          <p:val>
                                            <p:strVal val="#ppt_x"/>
                                          </p:val>
                                        </p:tav>
                                      </p:tavLst>
                                    </p:anim>
                                    <p:anim calcmode="lin" valueType="num">
                                      <p:cBhvr>
                                        <p:cTn id="72" dur="500" fill="hold"/>
                                        <p:tgtEl>
                                          <p:spTgt spid="4">
                                            <p:graphicEl>
                                              <a:dgm id="{6077D182-5B8B-4235-BCA5-24BE7646D282}"/>
                                            </p:graphic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
                                            <p:graphicEl>
                                              <a:dgm id="{87D7F144-9ADF-4A79-8594-4606123AF018}"/>
                                            </p:graphicEl>
                                          </p:spTgt>
                                        </p:tgtEl>
                                        <p:attrNameLst>
                                          <p:attrName>style.visibility</p:attrName>
                                        </p:attrNameLst>
                                      </p:cBhvr>
                                      <p:to>
                                        <p:strVal val="visible"/>
                                      </p:to>
                                    </p:set>
                                    <p:animEffect transition="in" filter="fade">
                                      <p:cBhvr>
                                        <p:cTn id="75" dur="500"/>
                                        <p:tgtEl>
                                          <p:spTgt spid="4">
                                            <p:graphicEl>
                                              <a:dgm id="{87D7F144-9ADF-4A79-8594-4606123AF018}"/>
                                            </p:graphicEl>
                                          </p:spTgt>
                                        </p:tgtEl>
                                      </p:cBhvr>
                                    </p:animEffect>
                                    <p:anim calcmode="lin" valueType="num">
                                      <p:cBhvr>
                                        <p:cTn id="76" dur="500" fill="hold"/>
                                        <p:tgtEl>
                                          <p:spTgt spid="4">
                                            <p:graphicEl>
                                              <a:dgm id="{87D7F144-9ADF-4A79-8594-4606123AF018}"/>
                                            </p:graphicEl>
                                          </p:spTgt>
                                        </p:tgtEl>
                                        <p:attrNameLst>
                                          <p:attrName>ppt_x</p:attrName>
                                        </p:attrNameLst>
                                      </p:cBhvr>
                                      <p:tavLst>
                                        <p:tav tm="0">
                                          <p:val>
                                            <p:strVal val="#ppt_x"/>
                                          </p:val>
                                        </p:tav>
                                        <p:tav tm="100000">
                                          <p:val>
                                            <p:strVal val="#ppt_x"/>
                                          </p:val>
                                        </p:tav>
                                      </p:tavLst>
                                    </p:anim>
                                    <p:anim calcmode="lin" valueType="num">
                                      <p:cBhvr>
                                        <p:cTn id="77" dur="500" fill="hold"/>
                                        <p:tgtEl>
                                          <p:spTgt spid="4">
                                            <p:graphicEl>
                                              <a:dgm id="{87D7F144-9ADF-4A79-8594-4606123AF018}"/>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
                                            <p:graphicEl>
                                              <a:dgm id="{FD2754C1-E632-4B73-9CCA-8329CBCFA258}"/>
                                            </p:graphicEl>
                                          </p:spTgt>
                                        </p:tgtEl>
                                        <p:attrNameLst>
                                          <p:attrName>style.visibility</p:attrName>
                                        </p:attrNameLst>
                                      </p:cBhvr>
                                      <p:to>
                                        <p:strVal val="visible"/>
                                      </p:to>
                                    </p:set>
                                    <p:animEffect transition="in" filter="fade">
                                      <p:cBhvr>
                                        <p:cTn id="80" dur="500"/>
                                        <p:tgtEl>
                                          <p:spTgt spid="4">
                                            <p:graphicEl>
                                              <a:dgm id="{FD2754C1-E632-4B73-9CCA-8329CBCFA258}"/>
                                            </p:graphicEl>
                                          </p:spTgt>
                                        </p:tgtEl>
                                      </p:cBhvr>
                                    </p:animEffect>
                                    <p:anim calcmode="lin" valueType="num">
                                      <p:cBhvr>
                                        <p:cTn id="81" dur="500" fill="hold"/>
                                        <p:tgtEl>
                                          <p:spTgt spid="4">
                                            <p:graphicEl>
                                              <a:dgm id="{FD2754C1-E632-4B73-9CCA-8329CBCFA258}"/>
                                            </p:graphicEl>
                                          </p:spTgt>
                                        </p:tgtEl>
                                        <p:attrNameLst>
                                          <p:attrName>ppt_x</p:attrName>
                                        </p:attrNameLst>
                                      </p:cBhvr>
                                      <p:tavLst>
                                        <p:tav tm="0">
                                          <p:val>
                                            <p:strVal val="#ppt_x"/>
                                          </p:val>
                                        </p:tav>
                                        <p:tav tm="100000">
                                          <p:val>
                                            <p:strVal val="#ppt_x"/>
                                          </p:val>
                                        </p:tav>
                                      </p:tavLst>
                                    </p:anim>
                                    <p:anim calcmode="lin" valueType="num">
                                      <p:cBhvr>
                                        <p:cTn id="82" dur="500" fill="hold"/>
                                        <p:tgtEl>
                                          <p:spTgt spid="4">
                                            <p:graphicEl>
                                              <a:dgm id="{FD2754C1-E632-4B73-9CCA-8329CBCFA258}"/>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
                                            <p:graphicEl>
                                              <a:dgm id="{9A1DE650-0DF0-41B8-87C8-5191FEE70D28}"/>
                                            </p:graphicEl>
                                          </p:spTgt>
                                        </p:tgtEl>
                                        <p:attrNameLst>
                                          <p:attrName>style.visibility</p:attrName>
                                        </p:attrNameLst>
                                      </p:cBhvr>
                                      <p:to>
                                        <p:strVal val="visible"/>
                                      </p:to>
                                    </p:set>
                                    <p:animEffect transition="in" filter="fade">
                                      <p:cBhvr>
                                        <p:cTn id="85" dur="500"/>
                                        <p:tgtEl>
                                          <p:spTgt spid="4">
                                            <p:graphicEl>
                                              <a:dgm id="{9A1DE650-0DF0-41B8-87C8-5191FEE70D28}"/>
                                            </p:graphicEl>
                                          </p:spTgt>
                                        </p:tgtEl>
                                      </p:cBhvr>
                                    </p:animEffect>
                                    <p:anim calcmode="lin" valueType="num">
                                      <p:cBhvr>
                                        <p:cTn id="86" dur="500" fill="hold"/>
                                        <p:tgtEl>
                                          <p:spTgt spid="4">
                                            <p:graphicEl>
                                              <a:dgm id="{9A1DE650-0DF0-41B8-87C8-5191FEE70D28}"/>
                                            </p:graphicEl>
                                          </p:spTgt>
                                        </p:tgtEl>
                                        <p:attrNameLst>
                                          <p:attrName>ppt_x</p:attrName>
                                        </p:attrNameLst>
                                      </p:cBhvr>
                                      <p:tavLst>
                                        <p:tav tm="0">
                                          <p:val>
                                            <p:strVal val="#ppt_x"/>
                                          </p:val>
                                        </p:tav>
                                        <p:tav tm="100000">
                                          <p:val>
                                            <p:strVal val="#ppt_x"/>
                                          </p:val>
                                        </p:tav>
                                      </p:tavLst>
                                    </p:anim>
                                    <p:anim calcmode="lin" valueType="num">
                                      <p:cBhvr>
                                        <p:cTn id="87" dur="500" fill="hold"/>
                                        <p:tgtEl>
                                          <p:spTgt spid="4">
                                            <p:graphicEl>
                                              <a:dgm id="{9A1DE650-0DF0-41B8-87C8-5191FEE70D28}"/>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
                                            <p:graphicEl>
                                              <a:dgm id="{41FDE034-FDF7-4756-89EF-660AB9803BF2}"/>
                                            </p:graphicEl>
                                          </p:spTgt>
                                        </p:tgtEl>
                                        <p:attrNameLst>
                                          <p:attrName>style.visibility</p:attrName>
                                        </p:attrNameLst>
                                      </p:cBhvr>
                                      <p:to>
                                        <p:strVal val="visible"/>
                                      </p:to>
                                    </p:set>
                                    <p:animEffect transition="in" filter="fade">
                                      <p:cBhvr>
                                        <p:cTn id="90" dur="500"/>
                                        <p:tgtEl>
                                          <p:spTgt spid="4">
                                            <p:graphicEl>
                                              <a:dgm id="{41FDE034-FDF7-4756-89EF-660AB9803BF2}"/>
                                            </p:graphicEl>
                                          </p:spTgt>
                                        </p:tgtEl>
                                      </p:cBhvr>
                                    </p:animEffect>
                                    <p:anim calcmode="lin" valueType="num">
                                      <p:cBhvr>
                                        <p:cTn id="91" dur="500" fill="hold"/>
                                        <p:tgtEl>
                                          <p:spTgt spid="4">
                                            <p:graphicEl>
                                              <a:dgm id="{41FDE034-FDF7-4756-89EF-660AB9803BF2}"/>
                                            </p:graphicEl>
                                          </p:spTgt>
                                        </p:tgtEl>
                                        <p:attrNameLst>
                                          <p:attrName>ppt_x</p:attrName>
                                        </p:attrNameLst>
                                      </p:cBhvr>
                                      <p:tavLst>
                                        <p:tav tm="0">
                                          <p:val>
                                            <p:strVal val="#ppt_x"/>
                                          </p:val>
                                        </p:tav>
                                        <p:tav tm="100000">
                                          <p:val>
                                            <p:strVal val="#ppt_x"/>
                                          </p:val>
                                        </p:tav>
                                      </p:tavLst>
                                    </p:anim>
                                    <p:anim calcmode="lin" valueType="num">
                                      <p:cBhvr>
                                        <p:cTn id="92" dur="500" fill="hold"/>
                                        <p:tgtEl>
                                          <p:spTgt spid="4">
                                            <p:graphicEl>
                                              <a:dgm id="{41FDE034-FDF7-4756-89EF-660AB9803BF2}"/>
                                            </p:graphic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
                                            <p:graphicEl>
                                              <a:dgm id="{BAB3D042-025C-471F-B939-4A4CE41ED409}"/>
                                            </p:graphicEl>
                                          </p:spTgt>
                                        </p:tgtEl>
                                        <p:attrNameLst>
                                          <p:attrName>style.visibility</p:attrName>
                                        </p:attrNameLst>
                                      </p:cBhvr>
                                      <p:to>
                                        <p:strVal val="visible"/>
                                      </p:to>
                                    </p:set>
                                    <p:animEffect transition="in" filter="fade">
                                      <p:cBhvr>
                                        <p:cTn id="95" dur="500"/>
                                        <p:tgtEl>
                                          <p:spTgt spid="4">
                                            <p:graphicEl>
                                              <a:dgm id="{BAB3D042-025C-471F-B939-4A4CE41ED409}"/>
                                            </p:graphicEl>
                                          </p:spTgt>
                                        </p:tgtEl>
                                      </p:cBhvr>
                                    </p:animEffect>
                                    <p:anim calcmode="lin" valueType="num">
                                      <p:cBhvr>
                                        <p:cTn id="96" dur="500" fill="hold"/>
                                        <p:tgtEl>
                                          <p:spTgt spid="4">
                                            <p:graphicEl>
                                              <a:dgm id="{BAB3D042-025C-471F-B939-4A4CE41ED409}"/>
                                            </p:graphicEl>
                                          </p:spTgt>
                                        </p:tgtEl>
                                        <p:attrNameLst>
                                          <p:attrName>ppt_x</p:attrName>
                                        </p:attrNameLst>
                                      </p:cBhvr>
                                      <p:tavLst>
                                        <p:tav tm="0">
                                          <p:val>
                                            <p:strVal val="#ppt_x"/>
                                          </p:val>
                                        </p:tav>
                                        <p:tav tm="100000">
                                          <p:val>
                                            <p:strVal val="#ppt_x"/>
                                          </p:val>
                                        </p:tav>
                                      </p:tavLst>
                                    </p:anim>
                                    <p:anim calcmode="lin" valueType="num">
                                      <p:cBhvr>
                                        <p:cTn id="97" dur="500" fill="hold"/>
                                        <p:tgtEl>
                                          <p:spTgt spid="4">
                                            <p:graphicEl>
                                              <a:dgm id="{BAB3D042-025C-471F-B939-4A4CE41ED409}"/>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
                                            <p:graphicEl>
                                              <a:dgm id="{C66CC764-7096-4898-8199-D7BF3F459BBB}"/>
                                            </p:graphicEl>
                                          </p:spTgt>
                                        </p:tgtEl>
                                        <p:attrNameLst>
                                          <p:attrName>style.visibility</p:attrName>
                                        </p:attrNameLst>
                                      </p:cBhvr>
                                      <p:to>
                                        <p:strVal val="visible"/>
                                      </p:to>
                                    </p:set>
                                    <p:animEffect transition="in" filter="fade">
                                      <p:cBhvr>
                                        <p:cTn id="100" dur="500"/>
                                        <p:tgtEl>
                                          <p:spTgt spid="4">
                                            <p:graphicEl>
                                              <a:dgm id="{C66CC764-7096-4898-8199-D7BF3F459BBB}"/>
                                            </p:graphicEl>
                                          </p:spTgt>
                                        </p:tgtEl>
                                      </p:cBhvr>
                                    </p:animEffect>
                                    <p:anim calcmode="lin" valueType="num">
                                      <p:cBhvr>
                                        <p:cTn id="101" dur="500" fill="hold"/>
                                        <p:tgtEl>
                                          <p:spTgt spid="4">
                                            <p:graphicEl>
                                              <a:dgm id="{C66CC764-7096-4898-8199-D7BF3F459BBB}"/>
                                            </p:graphicEl>
                                          </p:spTgt>
                                        </p:tgtEl>
                                        <p:attrNameLst>
                                          <p:attrName>ppt_x</p:attrName>
                                        </p:attrNameLst>
                                      </p:cBhvr>
                                      <p:tavLst>
                                        <p:tav tm="0">
                                          <p:val>
                                            <p:strVal val="#ppt_x"/>
                                          </p:val>
                                        </p:tav>
                                        <p:tav tm="100000">
                                          <p:val>
                                            <p:strVal val="#ppt_x"/>
                                          </p:val>
                                        </p:tav>
                                      </p:tavLst>
                                    </p:anim>
                                    <p:anim calcmode="lin" valueType="num">
                                      <p:cBhvr>
                                        <p:cTn id="102" dur="500" fill="hold"/>
                                        <p:tgtEl>
                                          <p:spTgt spid="4">
                                            <p:graphicEl>
                                              <a:dgm id="{C66CC764-7096-4898-8199-D7BF3F459BBB}"/>
                                            </p:graphic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
                                            <p:graphicEl>
                                              <a:dgm id="{8BC7D37D-B40B-437E-964A-11A66F730EAD}"/>
                                            </p:graphicEl>
                                          </p:spTgt>
                                        </p:tgtEl>
                                        <p:attrNameLst>
                                          <p:attrName>style.visibility</p:attrName>
                                        </p:attrNameLst>
                                      </p:cBhvr>
                                      <p:to>
                                        <p:strVal val="visible"/>
                                      </p:to>
                                    </p:set>
                                    <p:animEffect transition="in" filter="fade">
                                      <p:cBhvr>
                                        <p:cTn id="105" dur="500"/>
                                        <p:tgtEl>
                                          <p:spTgt spid="4">
                                            <p:graphicEl>
                                              <a:dgm id="{8BC7D37D-B40B-437E-964A-11A66F730EAD}"/>
                                            </p:graphicEl>
                                          </p:spTgt>
                                        </p:tgtEl>
                                      </p:cBhvr>
                                    </p:animEffect>
                                    <p:anim calcmode="lin" valueType="num">
                                      <p:cBhvr>
                                        <p:cTn id="106" dur="500" fill="hold"/>
                                        <p:tgtEl>
                                          <p:spTgt spid="4">
                                            <p:graphicEl>
                                              <a:dgm id="{8BC7D37D-B40B-437E-964A-11A66F730EAD}"/>
                                            </p:graphicEl>
                                          </p:spTgt>
                                        </p:tgtEl>
                                        <p:attrNameLst>
                                          <p:attrName>ppt_x</p:attrName>
                                        </p:attrNameLst>
                                      </p:cBhvr>
                                      <p:tavLst>
                                        <p:tav tm="0">
                                          <p:val>
                                            <p:strVal val="#ppt_x"/>
                                          </p:val>
                                        </p:tav>
                                        <p:tav tm="100000">
                                          <p:val>
                                            <p:strVal val="#ppt_x"/>
                                          </p:val>
                                        </p:tav>
                                      </p:tavLst>
                                    </p:anim>
                                    <p:anim calcmode="lin" valueType="num">
                                      <p:cBhvr>
                                        <p:cTn id="107" dur="500" fill="hold"/>
                                        <p:tgtEl>
                                          <p:spTgt spid="4">
                                            <p:graphicEl>
                                              <a:dgm id="{8BC7D37D-B40B-437E-964A-11A66F730EAD}"/>
                                            </p:graphic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
                                            <p:graphicEl>
                                              <a:dgm id="{960D02B2-EEB7-4DA2-87FF-5A2167A464AE}"/>
                                            </p:graphicEl>
                                          </p:spTgt>
                                        </p:tgtEl>
                                        <p:attrNameLst>
                                          <p:attrName>style.visibility</p:attrName>
                                        </p:attrNameLst>
                                      </p:cBhvr>
                                      <p:to>
                                        <p:strVal val="visible"/>
                                      </p:to>
                                    </p:set>
                                    <p:animEffect transition="in" filter="fade">
                                      <p:cBhvr>
                                        <p:cTn id="110" dur="500"/>
                                        <p:tgtEl>
                                          <p:spTgt spid="4">
                                            <p:graphicEl>
                                              <a:dgm id="{960D02B2-EEB7-4DA2-87FF-5A2167A464AE}"/>
                                            </p:graphicEl>
                                          </p:spTgt>
                                        </p:tgtEl>
                                      </p:cBhvr>
                                    </p:animEffect>
                                    <p:anim calcmode="lin" valueType="num">
                                      <p:cBhvr>
                                        <p:cTn id="111" dur="500" fill="hold"/>
                                        <p:tgtEl>
                                          <p:spTgt spid="4">
                                            <p:graphicEl>
                                              <a:dgm id="{960D02B2-EEB7-4DA2-87FF-5A2167A464AE}"/>
                                            </p:graphicEl>
                                          </p:spTgt>
                                        </p:tgtEl>
                                        <p:attrNameLst>
                                          <p:attrName>ppt_x</p:attrName>
                                        </p:attrNameLst>
                                      </p:cBhvr>
                                      <p:tavLst>
                                        <p:tav tm="0">
                                          <p:val>
                                            <p:strVal val="#ppt_x"/>
                                          </p:val>
                                        </p:tav>
                                        <p:tav tm="100000">
                                          <p:val>
                                            <p:strVal val="#ppt_x"/>
                                          </p:val>
                                        </p:tav>
                                      </p:tavLst>
                                    </p:anim>
                                    <p:anim calcmode="lin" valueType="num">
                                      <p:cBhvr>
                                        <p:cTn id="112" dur="500" fill="hold"/>
                                        <p:tgtEl>
                                          <p:spTgt spid="4">
                                            <p:graphicEl>
                                              <a:dgm id="{960D02B2-EEB7-4DA2-87FF-5A2167A464AE}"/>
                                            </p:graphic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
                                            <p:graphicEl>
                                              <a:dgm id="{5C02EAFD-8CC8-48E1-B4F4-106665620A6E}"/>
                                            </p:graphicEl>
                                          </p:spTgt>
                                        </p:tgtEl>
                                        <p:attrNameLst>
                                          <p:attrName>style.visibility</p:attrName>
                                        </p:attrNameLst>
                                      </p:cBhvr>
                                      <p:to>
                                        <p:strVal val="visible"/>
                                      </p:to>
                                    </p:set>
                                    <p:animEffect transition="in" filter="fade">
                                      <p:cBhvr>
                                        <p:cTn id="115" dur="500"/>
                                        <p:tgtEl>
                                          <p:spTgt spid="4">
                                            <p:graphicEl>
                                              <a:dgm id="{5C02EAFD-8CC8-48E1-B4F4-106665620A6E}"/>
                                            </p:graphicEl>
                                          </p:spTgt>
                                        </p:tgtEl>
                                      </p:cBhvr>
                                    </p:animEffect>
                                    <p:anim calcmode="lin" valueType="num">
                                      <p:cBhvr>
                                        <p:cTn id="116" dur="500" fill="hold"/>
                                        <p:tgtEl>
                                          <p:spTgt spid="4">
                                            <p:graphicEl>
                                              <a:dgm id="{5C02EAFD-8CC8-48E1-B4F4-106665620A6E}"/>
                                            </p:graphicEl>
                                          </p:spTgt>
                                        </p:tgtEl>
                                        <p:attrNameLst>
                                          <p:attrName>ppt_x</p:attrName>
                                        </p:attrNameLst>
                                      </p:cBhvr>
                                      <p:tavLst>
                                        <p:tav tm="0">
                                          <p:val>
                                            <p:strVal val="#ppt_x"/>
                                          </p:val>
                                        </p:tav>
                                        <p:tav tm="100000">
                                          <p:val>
                                            <p:strVal val="#ppt_x"/>
                                          </p:val>
                                        </p:tav>
                                      </p:tavLst>
                                    </p:anim>
                                    <p:anim calcmode="lin" valueType="num">
                                      <p:cBhvr>
                                        <p:cTn id="117" dur="500" fill="hold"/>
                                        <p:tgtEl>
                                          <p:spTgt spid="4">
                                            <p:graphicEl>
                                              <a:dgm id="{5C02EAFD-8CC8-48E1-B4F4-106665620A6E}"/>
                                            </p:graphicEl>
                                          </p:spTgt>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4">
                                            <p:graphicEl>
                                              <a:dgm id="{542E98DF-D0F5-45D3-9836-02A12E2DF6B3}"/>
                                            </p:graphicEl>
                                          </p:spTgt>
                                        </p:tgtEl>
                                        <p:attrNameLst>
                                          <p:attrName>style.visibility</p:attrName>
                                        </p:attrNameLst>
                                      </p:cBhvr>
                                      <p:to>
                                        <p:strVal val="visible"/>
                                      </p:to>
                                    </p:set>
                                    <p:animEffect transition="in" filter="fade">
                                      <p:cBhvr>
                                        <p:cTn id="120" dur="500"/>
                                        <p:tgtEl>
                                          <p:spTgt spid="4">
                                            <p:graphicEl>
                                              <a:dgm id="{542E98DF-D0F5-45D3-9836-02A12E2DF6B3}"/>
                                            </p:graphicEl>
                                          </p:spTgt>
                                        </p:tgtEl>
                                      </p:cBhvr>
                                    </p:animEffect>
                                    <p:anim calcmode="lin" valueType="num">
                                      <p:cBhvr>
                                        <p:cTn id="121" dur="500" fill="hold"/>
                                        <p:tgtEl>
                                          <p:spTgt spid="4">
                                            <p:graphicEl>
                                              <a:dgm id="{542E98DF-D0F5-45D3-9836-02A12E2DF6B3}"/>
                                            </p:graphicEl>
                                          </p:spTgt>
                                        </p:tgtEl>
                                        <p:attrNameLst>
                                          <p:attrName>ppt_x</p:attrName>
                                        </p:attrNameLst>
                                      </p:cBhvr>
                                      <p:tavLst>
                                        <p:tav tm="0">
                                          <p:val>
                                            <p:strVal val="#ppt_x"/>
                                          </p:val>
                                        </p:tav>
                                        <p:tav tm="100000">
                                          <p:val>
                                            <p:strVal val="#ppt_x"/>
                                          </p:val>
                                        </p:tav>
                                      </p:tavLst>
                                    </p:anim>
                                    <p:anim calcmode="lin" valueType="num">
                                      <p:cBhvr>
                                        <p:cTn id="122" dur="500" fill="hold"/>
                                        <p:tgtEl>
                                          <p:spTgt spid="4">
                                            <p:graphicEl>
                                              <a:dgm id="{542E98DF-D0F5-45D3-9836-02A12E2DF6B3}"/>
                                            </p:graphicEl>
                                          </p:spTgt>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
                                            <p:graphicEl>
                                              <a:dgm id="{FE0350CC-55F9-41F0-A0C0-98F84E435369}"/>
                                            </p:graphicEl>
                                          </p:spTgt>
                                        </p:tgtEl>
                                        <p:attrNameLst>
                                          <p:attrName>style.visibility</p:attrName>
                                        </p:attrNameLst>
                                      </p:cBhvr>
                                      <p:to>
                                        <p:strVal val="visible"/>
                                      </p:to>
                                    </p:set>
                                    <p:animEffect transition="in" filter="fade">
                                      <p:cBhvr>
                                        <p:cTn id="125" dur="500"/>
                                        <p:tgtEl>
                                          <p:spTgt spid="4">
                                            <p:graphicEl>
                                              <a:dgm id="{FE0350CC-55F9-41F0-A0C0-98F84E435369}"/>
                                            </p:graphicEl>
                                          </p:spTgt>
                                        </p:tgtEl>
                                      </p:cBhvr>
                                    </p:animEffect>
                                    <p:anim calcmode="lin" valueType="num">
                                      <p:cBhvr>
                                        <p:cTn id="126" dur="500" fill="hold"/>
                                        <p:tgtEl>
                                          <p:spTgt spid="4">
                                            <p:graphicEl>
                                              <a:dgm id="{FE0350CC-55F9-41F0-A0C0-98F84E435369}"/>
                                            </p:graphicEl>
                                          </p:spTgt>
                                        </p:tgtEl>
                                        <p:attrNameLst>
                                          <p:attrName>ppt_x</p:attrName>
                                        </p:attrNameLst>
                                      </p:cBhvr>
                                      <p:tavLst>
                                        <p:tav tm="0">
                                          <p:val>
                                            <p:strVal val="#ppt_x"/>
                                          </p:val>
                                        </p:tav>
                                        <p:tav tm="100000">
                                          <p:val>
                                            <p:strVal val="#ppt_x"/>
                                          </p:val>
                                        </p:tav>
                                      </p:tavLst>
                                    </p:anim>
                                    <p:anim calcmode="lin" valueType="num">
                                      <p:cBhvr>
                                        <p:cTn id="127" dur="500" fill="hold"/>
                                        <p:tgtEl>
                                          <p:spTgt spid="4">
                                            <p:graphicEl>
                                              <a:dgm id="{FE0350CC-55F9-41F0-A0C0-98F84E435369}"/>
                                            </p:graphicEl>
                                          </p:spTgt>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
                                            <p:graphicEl>
                                              <a:dgm id="{4256AD21-FFA3-40A8-96AD-FD0EA1F9CFE9}"/>
                                            </p:graphicEl>
                                          </p:spTgt>
                                        </p:tgtEl>
                                        <p:attrNameLst>
                                          <p:attrName>style.visibility</p:attrName>
                                        </p:attrNameLst>
                                      </p:cBhvr>
                                      <p:to>
                                        <p:strVal val="visible"/>
                                      </p:to>
                                    </p:set>
                                    <p:animEffect transition="in" filter="fade">
                                      <p:cBhvr>
                                        <p:cTn id="130" dur="500"/>
                                        <p:tgtEl>
                                          <p:spTgt spid="4">
                                            <p:graphicEl>
                                              <a:dgm id="{4256AD21-FFA3-40A8-96AD-FD0EA1F9CFE9}"/>
                                            </p:graphicEl>
                                          </p:spTgt>
                                        </p:tgtEl>
                                      </p:cBhvr>
                                    </p:animEffect>
                                    <p:anim calcmode="lin" valueType="num">
                                      <p:cBhvr>
                                        <p:cTn id="131" dur="500" fill="hold"/>
                                        <p:tgtEl>
                                          <p:spTgt spid="4">
                                            <p:graphicEl>
                                              <a:dgm id="{4256AD21-FFA3-40A8-96AD-FD0EA1F9CFE9}"/>
                                            </p:graphicEl>
                                          </p:spTgt>
                                        </p:tgtEl>
                                        <p:attrNameLst>
                                          <p:attrName>ppt_x</p:attrName>
                                        </p:attrNameLst>
                                      </p:cBhvr>
                                      <p:tavLst>
                                        <p:tav tm="0">
                                          <p:val>
                                            <p:strVal val="#ppt_x"/>
                                          </p:val>
                                        </p:tav>
                                        <p:tav tm="100000">
                                          <p:val>
                                            <p:strVal val="#ppt_x"/>
                                          </p:val>
                                        </p:tav>
                                      </p:tavLst>
                                    </p:anim>
                                    <p:anim calcmode="lin" valueType="num">
                                      <p:cBhvr>
                                        <p:cTn id="132" dur="500" fill="hold"/>
                                        <p:tgtEl>
                                          <p:spTgt spid="4">
                                            <p:graphicEl>
                                              <a:dgm id="{4256AD21-FFA3-40A8-96AD-FD0EA1F9CFE9}"/>
                                            </p:graphicEl>
                                          </p:spTgt>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4">
                                            <p:graphicEl>
                                              <a:dgm id="{2CE9F25E-7A0E-4D16-9E3E-37A3F2CBCC41}"/>
                                            </p:graphicEl>
                                          </p:spTgt>
                                        </p:tgtEl>
                                        <p:attrNameLst>
                                          <p:attrName>style.visibility</p:attrName>
                                        </p:attrNameLst>
                                      </p:cBhvr>
                                      <p:to>
                                        <p:strVal val="visible"/>
                                      </p:to>
                                    </p:set>
                                    <p:animEffect transition="in" filter="fade">
                                      <p:cBhvr>
                                        <p:cTn id="135" dur="500"/>
                                        <p:tgtEl>
                                          <p:spTgt spid="4">
                                            <p:graphicEl>
                                              <a:dgm id="{2CE9F25E-7A0E-4D16-9E3E-37A3F2CBCC41}"/>
                                            </p:graphicEl>
                                          </p:spTgt>
                                        </p:tgtEl>
                                      </p:cBhvr>
                                    </p:animEffect>
                                    <p:anim calcmode="lin" valueType="num">
                                      <p:cBhvr>
                                        <p:cTn id="136" dur="500" fill="hold"/>
                                        <p:tgtEl>
                                          <p:spTgt spid="4">
                                            <p:graphicEl>
                                              <a:dgm id="{2CE9F25E-7A0E-4D16-9E3E-37A3F2CBCC41}"/>
                                            </p:graphicEl>
                                          </p:spTgt>
                                        </p:tgtEl>
                                        <p:attrNameLst>
                                          <p:attrName>ppt_x</p:attrName>
                                        </p:attrNameLst>
                                      </p:cBhvr>
                                      <p:tavLst>
                                        <p:tav tm="0">
                                          <p:val>
                                            <p:strVal val="#ppt_x"/>
                                          </p:val>
                                        </p:tav>
                                        <p:tav tm="100000">
                                          <p:val>
                                            <p:strVal val="#ppt_x"/>
                                          </p:val>
                                        </p:tav>
                                      </p:tavLst>
                                    </p:anim>
                                    <p:anim calcmode="lin" valueType="num">
                                      <p:cBhvr>
                                        <p:cTn id="137" dur="500" fill="hold"/>
                                        <p:tgtEl>
                                          <p:spTgt spid="4">
                                            <p:graphicEl>
                                              <a:dgm id="{2CE9F25E-7A0E-4D16-9E3E-37A3F2CBCC41}"/>
                                            </p:graphicEl>
                                          </p:spTgt>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grpId="0" nodeType="clickEffect">
                                  <p:stCondLst>
                                    <p:cond delay="0"/>
                                  </p:stCondLst>
                                  <p:childTnLst>
                                    <p:set>
                                      <p:cBhvr>
                                        <p:cTn id="141" dur="1" fill="hold">
                                          <p:stCondLst>
                                            <p:cond delay="0"/>
                                          </p:stCondLst>
                                        </p:cTn>
                                        <p:tgtEl>
                                          <p:spTgt spid="4">
                                            <p:graphicEl>
                                              <a:dgm id="{E26AEED3-0853-4430-811E-1D27EF8524A8}"/>
                                            </p:graphicEl>
                                          </p:spTgt>
                                        </p:tgtEl>
                                        <p:attrNameLst>
                                          <p:attrName>style.visibility</p:attrName>
                                        </p:attrNameLst>
                                      </p:cBhvr>
                                      <p:to>
                                        <p:strVal val="visible"/>
                                      </p:to>
                                    </p:set>
                                    <p:animEffect transition="in" filter="fade">
                                      <p:cBhvr>
                                        <p:cTn id="142" dur="500"/>
                                        <p:tgtEl>
                                          <p:spTgt spid="4">
                                            <p:graphicEl>
                                              <a:dgm id="{E26AEED3-0853-4430-811E-1D27EF8524A8}"/>
                                            </p:graphicEl>
                                          </p:spTgt>
                                        </p:tgtEl>
                                      </p:cBhvr>
                                    </p:animEffect>
                                    <p:anim calcmode="lin" valueType="num">
                                      <p:cBhvr>
                                        <p:cTn id="143" dur="500" fill="hold"/>
                                        <p:tgtEl>
                                          <p:spTgt spid="4">
                                            <p:graphicEl>
                                              <a:dgm id="{E26AEED3-0853-4430-811E-1D27EF8524A8}"/>
                                            </p:graphicEl>
                                          </p:spTgt>
                                        </p:tgtEl>
                                        <p:attrNameLst>
                                          <p:attrName>ppt_x</p:attrName>
                                        </p:attrNameLst>
                                      </p:cBhvr>
                                      <p:tavLst>
                                        <p:tav tm="0">
                                          <p:val>
                                            <p:strVal val="#ppt_x"/>
                                          </p:val>
                                        </p:tav>
                                        <p:tav tm="100000">
                                          <p:val>
                                            <p:strVal val="#ppt_x"/>
                                          </p:val>
                                        </p:tav>
                                      </p:tavLst>
                                    </p:anim>
                                    <p:anim calcmode="lin" valueType="num">
                                      <p:cBhvr>
                                        <p:cTn id="144" dur="500" fill="hold"/>
                                        <p:tgtEl>
                                          <p:spTgt spid="4">
                                            <p:graphicEl>
                                              <a:dgm id="{E26AEED3-0853-4430-811E-1D27EF8524A8}"/>
                                            </p:graphicEl>
                                          </p:spTgt>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4">
                                            <p:graphicEl>
                                              <a:dgm id="{48A2BBE2-32D5-475D-8ED1-880F01E8A155}"/>
                                            </p:graphicEl>
                                          </p:spTgt>
                                        </p:tgtEl>
                                        <p:attrNameLst>
                                          <p:attrName>style.visibility</p:attrName>
                                        </p:attrNameLst>
                                      </p:cBhvr>
                                      <p:to>
                                        <p:strVal val="visible"/>
                                      </p:to>
                                    </p:set>
                                    <p:animEffect transition="in" filter="fade">
                                      <p:cBhvr>
                                        <p:cTn id="147" dur="500"/>
                                        <p:tgtEl>
                                          <p:spTgt spid="4">
                                            <p:graphicEl>
                                              <a:dgm id="{48A2BBE2-32D5-475D-8ED1-880F01E8A155}"/>
                                            </p:graphicEl>
                                          </p:spTgt>
                                        </p:tgtEl>
                                      </p:cBhvr>
                                    </p:animEffect>
                                    <p:anim calcmode="lin" valueType="num">
                                      <p:cBhvr>
                                        <p:cTn id="148" dur="500" fill="hold"/>
                                        <p:tgtEl>
                                          <p:spTgt spid="4">
                                            <p:graphicEl>
                                              <a:dgm id="{48A2BBE2-32D5-475D-8ED1-880F01E8A155}"/>
                                            </p:graphicEl>
                                          </p:spTgt>
                                        </p:tgtEl>
                                        <p:attrNameLst>
                                          <p:attrName>ppt_x</p:attrName>
                                        </p:attrNameLst>
                                      </p:cBhvr>
                                      <p:tavLst>
                                        <p:tav tm="0">
                                          <p:val>
                                            <p:strVal val="#ppt_x"/>
                                          </p:val>
                                        </p:tav>
                                        <p:tav tm="100000">
                                          <p:val>
                                            <p:strVal val="#ppt_x"/>
                                          </p:val>
                                        </p:tav>
                                      </p:tavLst>
                                    </p:anim>
                                    <p:anim calcmode="lin" valueType="num">
                                      <p:cBhvr>
                                        <p:cTn id="149" dur="500" fill="hold"/>
                                        <p:tgtEl>
                                          <p:spTgt spid="4">
                                            <p:graphicEl>
                                              <a:dgm id="{48A2BBE2-32D5-475D-8ED1-880F01E8A155}"/>
                                            </p:graphicEl>
                                          </p:spTgt>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4">
                                            <p:graphicEl>
                                              <a:dgm id="{E1352923-C8CF-421D-B532-5B73793CCE17}"/>
                                            </p:graphicEl>
                                          </p:spTgt>
                                        </p:tgtEl>
                                        <p:attrNameLst>
                                          <p:attrName>style.visibility</p:attrName>
                                        </p:attrNameLst>
                                      </p:cBhvr>
                                      <p:to>
                                        <p:strVal val="visible"/>
                                      </p:to>
                                    </p:set>
                                    <p:animEffect transition="in" filter="fade">
                                      <p:cBhvr>
                                        <p:cTn id="152" dur="500"/>
                                        <p:tgtEl>
                                          <p:spTgt spid="4">
                                            <p:graphicEl>
                                              <a:dgm id="{E1352923-C8CF-421D-B532-5B73793CCE17}"/>
                                            </p:graphicEl>
                                          </p:spTgt>
                                        </p:tgtEl>
                                      </p:cBhvr>
                                    </p:animEffect>
                                    <p:anim calcmode="lin" valueType="num">
                                      <p:cBhvr>
                                        <p:cTn id="153" dur="500" fill="hold"/>
                                        <p:tgtEl>
                                          <p:spTgt spid="4">
                                            <p:graphicEl>
                                              <a:dgm id="{E1352923-C8CF-421D-B532-5B73793CCE17}"/>
                                            </p:graphicEl>
                                          </p:spTgt>
                                        </p:tgtEl>
                                        <p:attrNameLst>
                                          <p:attrName>ppt_x</p:attrName>
                                        </p:attrNameLst>
                                      </p:cBhvr>
                                      <p:tavLst>
                                        <p:tav tm="0">
                                          <p:val>
                                            <p:strVal val="#ppt_x"/>
                                          </p:val>
                                        </p:tav>
                                        <p:tav tm="100000">
                                          <p:val>
                                            <p:strVal val="#ppt_x"/>
                                          </p:val>
                                        </p:tav>
                                      </p:tavLst>
                                    </p:anim>
                                    <p:anim calcmode="lin" valueType="num">
                                      <p:cBhvr>
                                        <p:cTn id="154" dur="500" fill="hold"/>
                                        <p:tgtEl>
                                          <p:spTgt spid="4">
                                            <p:graphicEl>
                                              <a:dgm id="{E1352923-C8CF-421D-B532-5B73793CCE17}"/>
                                            </p:graphicEl>
                                          </p:spTgt>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4">
                                            <p:graphicEl>
                                              <a:dgm id="{5C5E471A-8563-4D42-9D79-7CDB7BABE48E}"/>
                                            </p:graphicEl>
                                          </p:spTgt>
                                        </p:tgtEl>
                                        <p:attrNameLst>
                                          <p:attrName>style.visibility</p:attrName>
                                        </p:attrNameLst>
                                      </p:cBhvr>
                                      <p:to>
                                        <p:strVal val="visible"/>
                                      </p:to>
                                    </p:set>
                                    <p:animEffect transition="in" filter="fade">
                                      <p:cBhvr>
                                        <p:cTn id="157" dur="500"/>
                                        <p:tgtEl>
                                          <p:spTgt spid="4">
                                            <p:graphicEl>
                                              <a:dgm id="{5C5E471A-8563-4D42-9D79-7CDB7BABE48E}"/>
                                            </p:graphicEl>
                                          </p:spTgt>
                                        </p:tgtEl>
                                      </p:cBhvr>
                                    </p:animEffect>
                                    <p:anim calcmode="lin" valueType="num">
                                      <p:cBhvr>
                                        <p:cTn id="158" dur="500" fill="hold"/>
                                        <p:tgtEl>
                                          <p:spTgt spid="4">
                                            <p:graphicEl>
                                              <a:dgm id="{5C5E471A-8563-4D42-9D79-7CDB7BABE48E}"/>
                                            </p:graphicEl>
                                          </p:spTgt>
                                        </p:tgtEl>
                                        <p:attrNameLst>
                                          <p:attrName>ppt_x</p:attrName>
                                        </p:attrNameLst>
                                      </p:cBhvr>
                                      <p:tavLst>
                                        <p:tav tm="0">
                                          <p:val>
                                            <p:strVal val="#ppt_x"/>
                                          </p:val>
                                        </p:tav>
                                        <p:tav tm="100000">
                                          <p:val>
                                            <p:strVal val="#ppt_x"/>
                                          </p:val>
                                        </p:tav>
                                      </p:tavLst>
                                    </p:anim>
                                    <p:anim calcmode="lin" valueType="num">
                                      <p:cBhvr>
                                        <p:cTn id="159" dur="500" fill="hold"/>
                                        <p:tgtEl>
                                          <p:spTgt spid="4">
                                            <p:graphicEl>
                                              <a:dgm id="{5C5E471A-8563-4D42-9D79-7CDB7BABE48E}"/>
                                            </p:graphicEl>
                                          </p:spTgt>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4">
                                            <p:graphicEl>
                                              <a:dgm id="{37A54D3E-8158-449B-8FD6-ED9E379CFC31}"/>
                                            </p:graphicEl>
                                          </p:spTgt>
                                        </p:tgtEl>
                                        <p:attrNameLst>
                                          <p:attrName>style.visibility</p:attrName>
                                        </p:attrNameLst>
                                      </p:cBhvr>
                                      <p:to>
                                        <p:strVal val="visible"/>
                                      </p:to>
                                    </p:set>
                                    <p:animEffect transition="in" filter="fade">
                                      <p:cBhvr>
                                        <p:cTn id="162" dur="500"/>
                                        <p:tgtEl>
                                          <p:spTgt spid="4">
                                            <p:graphicEl>
                                              <a:dgm id="{37A54D3E-8158-449B-8FD6-ED9E379CFC31}"/>
                                            </p:graphicEl>
                                          </p:spTgt>
                                        </p:tgtEl>
                                      </p:cBhvr>
                                    </p:animEffect>
                                    <p:anim calcmode="lin" valueType="num">
                                      <p:cBhvr>
                                        <p:cTn id="163" dur="500" fill="hold"/>
                                        <p:tgtEl>
                                          <p:spTgt spid="4">
                                            <p:graphicEl>
                                              <a:dgm id="{37A54D3E-8158-449B-8FD6-ED9E379CFC31}"/>
                                            </p:graphicEl>
                                          </p:spTgt>
                                        </p:tgtEl>
                                        <p:attrNameLst>
                                          <p:attrName>ppt_x</p:attrName>
                                        </p:attrNameLst>
                                      </p:cBhvr>
                                      <p:tavLst>
                                        <p:tav tm="0">
                                          <p:val>
                                            <p:strVal val="#ppt_x"/>
                                          </p:val>
                                        </p:tav>
                                        <p:tav tm="100000">
                                          <p:val>
                                            <p:strVal val="#ppt_x"/>
                                          </p:val>
                                        </p:tav>
                                      </p:tavLst>
                                    </p:anim>
                                    <p:anim calcmode="lin" valueType="num">
                                      <p:cBhvr>
                                        <p:cTn id="164" dur="500" fill="hold"/>
                                        <p:tgtEl>
                                          <p:spTgt spid="4">
                                            <p:graphicEl>
                                              <a:dgm id="{37A54D3E-8158-449B-8FD6-ED9E379CFC31}"/>
                                            </p:graphicEl>
                                          </p:spTgt>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4">
                                            <p:graphicEl>
                                              <a:dgm id="{2CFE6676-2B00-4F59-84C4-0D7F2DF0186B}"/>
                                            </p:graphicEl>
                                          </p:spTgt>
                                        </p:tgtEl>
                                        <p:attrNameLst>
                                          <p:attrName>style.visibility</p:attrName>
                                        </p:attrNameLst>
                                      </p:cBhvr>
                                      <p:to>
                                        <p:strVal val="visible"/>
                                      </p:to>
                                    </p:set>
                                    <p:animEffect transition="in" filter="fade">
                                      <p:cBhvr>
                                        <p:cTn id="167" dur="500"/>
                                        <p:tgtEl>
                                          <p:spTgt spid="4">
                                            <p:graphicEl>
                                              <a:dgm id="{2CFE6676-2B00-4F59-84C4-0D7F2DF0186B}"/>
                                            </p:graphicEl>
                                          </p:spTgt>
                                        </p:tgtEl>
                                      </p:cBhvr>
                                    </p:animEffect>
                                    <p:anim calcmode="lin" valueType="num">
                                      <p:cBhvr>
                                        <p:cTn id="168" dur="500" fill="hold"/>
                                        <p:tgtEl>
                                          <p:spTgt spid="4">
                                            <p:graphicEl>
                                              <a:dgm id="{2CFE6676-2B00-4F59-84C4-0D7F2DF0186B}"/>
                                            </p:graphicEl>
                                          </p:spTgt>
                                        </p:tgtEl>
                                        <p:attrNameLst>
                                          <p:attrName>ppt_x</p:attrName>
                                        </p:attrNameLst>
                                      </p:cBhvr>
                                      <p:tavLst>
                                        <p:tav tm="0">
                                          <p:val>
                                            <p:strVal val="#ppt_x"/>
                                          </p:val>
                                        </p:tav>
                                        <p:tav tm="100000">
                                          <p:val>
                                            <p:strVal val="#ppt_x"/>
                                          </p:val>
                                        </p:tav>
                                      </p:tavLst>
                                    </p:anim>
                                    <p:anim calcmode="lin" valueType="num">
                                      <p:cBhvr>
                                        <p:cTn id="169" dur="500" fill="hold"/>
                                        <p:tgtEl>
                                          <p:spTgt spid="4">
                                            <p:graphicEl>
                                              <a:dgm id="{2CFE6676-2B00-4F59-84C4-0D7F2DF0186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143001"/>
            <a:ext cx="8495762" cy="55626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14</a:t>
            </a:r>
            <a:endParaRPr lang="en-US" sz="1400" dirty="0">
              <a:solidFill>
                <a:schemeClr val="tx1"/>
              </a:solidFill>
            </a:endParaRPr>
          </a:p>
        </p:txBody>
      </p:sp>
    </p:spTree>
    <p:extLst>
      <p:ext uri="{BB962C8B-B14F-4D97-AF65-F5344CB8AC3E}">
        <p14:creationId xmlns:p14="http://schemas.microsoft.com/office/powerpoint/2010/main" val="2305271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15</a:t>
            </a:r>
            <a:endParaRPr lang="en-US" sz="1400" dirty="0">
              <a:solidFill>
                <a:schemeClr val="tx1"/>
              </a:solidFill>
            </a:endParaRPr>
          </a:p>
        </p:txBody>
      </p:sp>
      <p:pic>
        <p:nvPicPr>
          <p:cNvPr id="1028" name="Picture 4" descr="C:\Users\Admin\Desktop\pa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4" y="1223204"/>
            <a:ext cx="6823365" cy="53299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06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915400"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16</a:t>
            </a:r>
            <a:endParaRPr lang="en-US" sz="1400" dirty="0">
              <a:solidFill>
                <a:schemeClr val="tx1"/>
              </a:solidFill>
            </a:endParaRPr>
          </a:p>
        </p:txBody>
      </p:sp>
      <p:pic>
        <p:nvPicPr>
          <p:cNvPr id="32" name="Picture 2" descr="C:\Users\Chinh\Desktop\Slides\logo_dandelion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71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17</a:t>
            </a:r>
            <a:endParaRPr lang="en-US" sz="1400" dirty="0">
              <a:solidFill>
                <a:schemeClr val="tx1"/>
              </a:solidFill>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8153400" cy="4876800"/>
          </a:xfrm>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90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711015"/>
            <a:ext cx="4190999" cy="25326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43434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18</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87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56" y="1919591"/>
            <a:ext cx="4419600" cy="2576209"/>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447800" y="457200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19</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21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0"/>
            <a:ext cx="7010400" cy="4525963"/>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54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96200" cy="48768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78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8 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22</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07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6" name="Oval 15"/>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ジネスプロ</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セ</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pic>
        <p:nvPicPr>
          <p:cNvPr id="18"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156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609600" y="1199583"/>
            <a:ext cx="4495800" cy="2004515"/>
          </a:xfrm>
        </p:spPr>
        <p:txBody>
          <a:bodyPr>
            <a:noAutofit/>
          </a:bodyPr>
          <a:lstStyle/>
          <a:p>
            <a:pPr marL="377190">
              <a:buFont typeface="Wingdings" pitchFamily="2" charset="2"/>
              <a:buChar char="§"/>
            </a:pPr>
            <a:r>
              <a:rPr lang="en-US" sz="2400" dirty="0">
                <a:solidFill>
                  <a:srgbClr val="002060"/>
                </a:solidFill>
                <a:latin typeface="Times New Roman" panose="02020603050405020304" pitchFamily="18" charset="0"/>
                <a:cs typeface="Times New Roman" panose="02020603050405020304" pitchFamily="18" charset="0"/>
              </a:rPr>
              <a:t>User Module</a:t>
            </a:r>
            <a:endPar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Account</a:t>
            </a:r>
            <a:r>
              <a:rPr lang="vi-VN" sz="2400" dirty="0" smtClean="0">
                <a:solidFill>
                  <a:srgbClr val="002060"/>
                </a:solidFill>
                <a:latin typeface="Times New Roman" panose="02020603050405020304" pitchFamily="18" charset="0"/>
                <a:cs typeface="Times New Roman" panose="02020603050405020304" pitchFamily="18" charset="0"/>
              </a:rPr>
              <a:t> management</a:t>
            </a:r>
            <a:r>
              <a:rPr lang="en-US" sz="2400" dirty="0" smtClean="0">
                <a:solidFill>
                  <a:srgbClr val="002060"/>
                </a:solidFill>
                <a:latin typeface="Times New Roman" panose="02020603050405020304" pitchFamily="18" charset="0"/>
                <a:cs typeface="Times New Roman" panose="02020603050405020304" pitchFamily="18" charset="0"/>
              </a:rPr>
              <a:t> module</a:t>
            </a:r>
            <a:endParaRPr lang="en-US" sz="2400"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Common module</a:t>
            </a:r>
          </a:p>
          <a:p>
            <a:pPr>
              <a:buFont typeface="Wingdings" pitchFamily="2" charset="2"/>
              <a:buChar char="§"/>
            </a:pPr>
            <a:r>
              <a:rPr lang="vi-VN" sz="2400" dirty="0" smtClean="0">
                <a:solidFill>
                  <a:srgbClr val="002060"/>
                </a:solidFill>
                <a:latin typeface="Times New Roman" panose="02020603050405020304" pitchFamily="18" charset="0"/>
                <a:cs typeface="Times New Roman" panose="02020603050405020304" pitchFamily="18" charset="0"/>
              </a:rPr>
              <a:t>Project management</a:t>
            </a:r>
            <a:r>
              <a:rPr lang="en-US" sz="2400" dirty="0" smtClean="0">
                <a:solidFill>
                  <a:srgbClr val="002060"/>
                </a:solidFill>
                <a:latin typeface="Times New Roman" panose="02020603050405020304" pitchFamily="18" charset="0"/>
                <a:cs typeface="Times New Roman" panose="02020603050405020304" pitchFamily="18" charset="0"/>
              </a:rPr>
              <a:t> </a:t>
            </a:r>
            <a:r>
              <a:rPr lang="vi-VN" sz="2400" dirty="0" smtClean="0">
                <a:solidFill>
                  <a:srgbClr val="002060"/>
                </a:solidFill>
                <a:latin typeface="Times New Roman" panose="02020603050405020304" pitchFamily="18" charset="0"/>
                <a:cs typeface="Times New Roman" panose="02020603050405020304" pitchFamily="18" charset="0"/>
              </a:rPr>
              <a:t>module</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25</a:t>
            </a:r>
            <a:endParaRPr lang="en-US" sz="1400" dirty="0">
              <a:solidFill>
                <a:schemeClr val="tx1"/>
              </a:solidFill>
            </a:endParaRPr>
          </a:p>
        </p:txBody>
      </p:sp>
      <p:pic>
        <p:nvPicPr>
          <p:cNvPr id="13" name="Picture 12"/>
          <p:cNvPicPr>
            <a:picLocks noChangeAspect="1"/>
          </p:cNvPicPr>
          <p:nvPr/>
        </p:nvPicPr>
        <p:blipFill>
          <a:blip r:embed="rId2"/>
          <a:stretch>
            <a:fillRect/>
          </a:stretch>
        </p:blipFill>
        <p:spPr>
          <a:xfrm>
            <a:off x="1676400" y="3048000"/>
            <a:ext cx="5795158" cy="3657600"/>
          </a:xfrm>
          <a:prstGeom prst="rect">
            <a:avLst/>
          </a:prstGeom>
          <a:effectLst>
            <a:outerShdw blurRad="50800" dist="38100" dir="2700000" algn="tl"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696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143000" y="782932"/>
            <a:ext cx="8534400" cy="424218"/>
          </a:xfrm>
        </p:spPr>
        <p:txBody>
          <a:bodyPr>
            <a:noAutofit/>
          </a:bodyPr>
          <a:lstStyle/>
          <a:p>
            <a:pPr algn="l"/>
            <a:r>
              <a:rPr lang="en-US" sz="2800" dirty="0">
                <a:solidFill>
                  <a:srgbClr val="002060"/>
                </a:solidFill>
                <a:latin typeface="Times New Roman" panose="02020603050405020304" pitchFamily="18" charset="0"/>
                <a:cs typeface="Times New Roman" panose="02020603050405020304" pitchFamily="18" charset="0"/>
              </a:rPr>
              <a:t>Account</a:t>
            </a:r>
            <a:r>
              <a:rPr lang="vi-VN" sz="2800" dirty="0">
                <a:solidFill>
                  <a:srgbClr val="002060"/>
                </a:solidFill>
                <a:cs typeface="Times New Roman" panose="02020603050405020304" pitchFamily="18" charset="0"/>
              </a:rPr>
              <a:t> management</a:t>
            </a:r>
            <a:r>
              <a:rPr lang="en-US" sz="2800" dirty="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module </a:t>
            </a:r>
            <a:r>
              <a:rPr lang="en-US" sz="2800" dirty="0" smtClean="0">
                <a:solidFill>
                  <a:srgbClr val="002060"/>
                </a:solidFill>
                <a:cs typeface="Times New Roman" panose="02020603050405020304" pitchFamily="18" charset="0"/>
              </a:rPr>
              <a:t>&amp; </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a:solidFill>
                  <a:srgbClr val="002060"/>
                </a:solidFill>
                <a:latin typeface="Times New Roman" panose="02020603050405020304" pitchFamily="18" charset="0"/>
                <a:cs typeface="Times New Roman" panose="02020603050405020304" pitchFamily="18" charset="0"/>
              </a:rPr>
              <a:t>Common module</a:t>
            </a:r>
            <a:br>
              <a:rPr lang="en-US" sz="2800" dirty="0">
                <a:solidFill>
                  <a:srgbClr val="002060"/>
                </a:solidFill>
                <a:latin typeface="Times New Roman" panose="02020603050405020304" pitchFamily="18" charset="0"/>
                <a:cs typeface="Times New Roman" panose="02020603050405020304" pitchFamily="18" charset="0"/>
              </a:rPr>
            </a:br>
            <a:endParaRPr lang="en-US" sz="2800" dirty="0">
              <a:solidFill>
                <a:srgbClr val="0070C0"/>
              </a:solidFill>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26</a:t>
            </a:r>
            <a:endParaRPr lang="en-US" sz="1400" dirty="0">
              <a:solidFill>
                <a:schemeClr val="tx1"/>
              </a:solidFill>
            </a:endParaRPr>
          </a:p>
        </p:txBody>
      </p:sp>
      <p:pic>
        <p:nvPicPr>
          <p:cNvPr id="5" name="Picture 4"/>
          <p:cNvPicPr>
            <a:picLocks noChangeAspect="1"/>
          </p:cNvPicPr>
          <p:nvPr/>
        </p:nvPicPr>
        <p:blipFill>
          <a:blip r:embed="rId2"/>
          <a:stretch>
            <a:fillRect/>
          </a:stretch>
        </p:blipFill>
        <p:spPr>
          <a:xfrm>
            <a:off x="1447800" y="1085363"/>
            <a:ext cx="6570260" cy="5589624"/>
          </a:xfrm>
          <a:prstGeom prst="rect">
            <a:avLst/>
          </a:prstGeom>
          <a:effectLst>
            <a:outerShdw blurRad="50800" dist="38100" dir="2700000" algn="tl"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941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371600" y="685800"/>
            <a:ext cx="8534400" cy="658906"/>
          </a:xfrm>
        </p:spPr>
        <p:txBody>
          <a:bodyPr>
            <a:noAutofit/>
          </a:bodyPr>
          <a:lstStyle/>
          <a:p>
            <a:pPr algn="l"/>
            <a:r>
              <a:rPr lang="vi-VN" sz="2800" dirty="0">
                <a:solidFill>
                  <a:srgbClr val="002060"/>
                </a:solidFill>
                <a:cs typeface="Times New Roman" panose="02020603050405020304" pitchFamily="18" charset="0"/>
              </a:rPr>
              <a:t>Project management</a:t>
            </a:r>
            <a:r>
              <a:rPr lang="en-US" sz="2800" dirty="0">
                <a:solidFill>
                  <a:srgbClr val="002060"/>
                </a:solidFill>
                <a:latin typeface="Times New Roman" panose="02020603050405020304" pitchFamily="18" charset="0"/>
                <a:cs typeface="Times New Roman" panose="02020603050405020304" pitchFamily="18" charset="0"/>
              </a:rPr>
              <a:t> </a:t>
            </a:r>
            <a:r>
              <a:rPr lang="vi-VN" sz="2800" dirty="0" smtClean="0">
                <a:solidFill>
                  <a:srgbClr val="002060"/>
                </a:solidFill>
                <a:cs typeface="Times New Roman" panose="02020603050405020304" pitchFamily="18" charset="0"/>
              </a:rPr>
              <a:t>module</a:t>
            </a:r>
            <a:r>
              <a:rPr lang="en-US" sz="2800" dirty="0" smtClean="0">
                <a:solidFill>
                  <a:srgbClr val="002060"/>
                </a:solidFill>
                <a:cs typeface="Times New Roman" panose="02020603050405020304" pitchFamily="18" charset="0"/>
              </a:rPr>
              <a:t> &amp; </a:t>
            </a:r>
            <a:r>
              <a:rPr lang="en-US" sz="2800" dirty="0">
                <a:solidFill>
                  <a:srgbClr val="002060"/>
                </a:solidFill>
                <a:latin typeface="Times New Roman" panose="02020603050405020304" pitchFamily="18" charset="0"/>
                <a:cs typeface="Times New Roman" panose="02020603050405020304" pitchFamily="18" charset="0"/>
              </a:rPr>
              <a:t>User Module</a:t>
            </a:r>
            <a:r>
              <a:rPr lang="en-US" altLang="ja-JP" sz="28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r>
            <a:br>
              <a:rPr lang="en-US" altLang="ja-JP" sz="28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br>
            <a:endParaRPr lang="en-US" sz="28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27</a:t>
            </a:r>
            <a:endParaRPr lang="en-US" sz="1400" dirty="0">
              <a:solidFill>
                <a:schemeClr val="tx1"/>
              </a:solidFill>
            </a:endParaRPr>
          </a:p>
        </p:txBody>
      </p:sp>
      <p:pic>
        <p:nvPicPr>
          <p:cNvPr id="6" name="Picture 5"/>
          <p:cNvPicPr>
            <a:picLocks noChangeAspect="1"/>
          </p:cNvPicPr>
          <p:nvPr/>
        </p:nvPicPr>
        <p:blipFill>
          <a:blip r:embed="rId2"/>
          <a:stretch>
            <a:fillRect/>
          </a:stretch>
        </p:blipFill>
        <p:spPr>
          <a:xfrm>
            <a:off x="1524000" y="990600"/>
            <a:ext cx="6400800" cy="5709285"/>
          </a:xfrm>
          <a:prstGeom prst="rect">
            <a:avLst/>
          </a:prstGeom>
          <a:effectLst>
            <a:outerShdw blurRad="50800" dist="38100" dir="5400000" algn="t"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05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1981200" y="757446"/>
            <a:ext cx="4572000" cy="830997"/>
          </a:xfrm>
          <a:prstGeom prst="rect">
            <a:avLst/>
          </a:prstGeom>
        </p:spPr>
        <p:txBody>
          <a:bodyPr>
            <a:spAutoFit/>
          </a:bodyPr>
          <a:lstStyle/>
          <a:p>
            <a:pPr marL="34290" algn="ctr"/>
            <a:r>
              <a:rPr lang="en-US" sz="2400" dirty="0" smtClean="0">
                <a:solidFill>
                  <a:srgbClr val="002060"/>
                </a:solidFill>
                <a:latin typeface="Times New Roman" panose="02020603050405020304" pitchFamily="18" charset="0"/>
                <a:cs typeface="Times New Roman" panose="02020603050405020304" pitchFamily="18" charset="0"/>
              </a:rPr>
              <a:t>Admin </a:t>
            </a:r>
            <a:r>
              <a:rPr lang="en-US" sz="2400" dirty="0">
                <a:solidFill>
                  <a:srgbClr val="002060"/>
                </a:solidFill>
                <a:latin typeface="Times New Roman" panose="02020603050405020304" pitchFamily="18" charset="0"/>
                <a:cs typeface="Times New Roman" panose="02020603050405020304" pitchFamily="18" charset="0"/>
              </a:rPr>
              <a:t>Module</a:t>
            </a:r>
          </a:p>
          <a:p>
            <a:endParaRPr lang="ja-JP" altLang="en-US" sz="2400" dirty="0"/>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28</a:t>
            </a:r>
            <a:endParaRPr lang="en-US" sz="1400" dirty="0">
              <a:solidFill>
                <a:schemeClr val="tx1"/>
              </a:solidFill>
            </a:endParaRPr>
          </a:p>
        </p:txBody>
      </p:sp>
      <p:pic>
        <p:nvPicPr>
          <p:cNvPr id="3" name="Picture 2"/>
          <p:cNvPicPr>
            <a:picLocks noChangeAspect="1"/>
          </p:cNvPicPr>
          <p:nvPr/>
        </p:nvPicPr>
        <p:blipFill>
          <a:blip r:embed="rId2"/>
          <a:stretch>
            <a:fillRect/>
          </a:stretch>
        </p:blipFill>
        <p:spPr>
          <a:xfrm>
            <a:off x="1129868" y="1295400"/>
            <a:ext cx="7010401" cy="5461547"/>
          </a:xfrm>
          <a:prstGeom prst="rect">
            <a:avLst/>
          </a:prstGeom>
          <a:effectLst>
            <a:outerShdw blurRad="50800" dist="38100" dir="5400000" algn="t" rotWithShape="0">
              <a:prstClr val="black">
                <a:alpha val="40000"/>
              </a:prstClr>
            </a:outerShdw>
          </a:effectLst>
        </p:spPr>
      </p:pic>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676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59020" y="13716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Performance Requirements 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Response time</a:t>
            </a: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a:t>
            </a:r>
            <a:r>
              <a:rPr lang="en-US" sz="2000" dirty="0">
                <a:solidFill>
                  <a:schemeClr val="tx2"/>
                </a:solidFill>
                <a:latin typeface="Times New Roman" panose="02020603050405020304" pitchFamily="18" charset="0"/>
                <a:cs typeface="Times New Roman" panose="02020603050405020304" pitchFamily="18" charset="0"/>
              </a:rPr>
              <a:t>term of response time, waiting time of processing will be 2 to 5 </a:t>
            </a:r>
            <a:r>
              <a:rPr lang="en-US" sz="2000" dirty="0" smtClean="0">
                <a:solidFill>
                  <a:schemeClr val="tx2"/>
                </a:solidFill>
                <a:latin typeface="Times New Roman" panose="02020603050405020304" pitchFamily="18" charset="0"/>
                <a:cs typeface="Times New Roman" panose="02020603050405020304" pitchFamily="18" charset="0"/>
              </a:rPr>
              <a:t>seconds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time to process </a:t>
            </a:r>
            <a:r>
              <a:rPr lang="en-US" sz="2000" dirty="0">
                <a:solidFill>
                  <a:schemeClr val="tx2"/>
                </a:solidFill>
                <a:latin typeface="Times New Roman" panose="02020603050405020304" pitchFamily="18" charset="0"/>
                <a:cs typeface="Times New Roman" panose="02020603050405020304" pitchFamily="18" charset="0"/>
              </a:rPr>
              <a:t>any functions will not exceed 7 </a:t>
            </a:r>
            <a:r>
              <a:rPr lang="en-US" sz="2000" dirty="0" smtClean="0">
                <a:solidFill>
                  <a:schemeClr val="tx2"/>
                </a:solidFill>
                <a:latin typeface="Times New Roman" panose="02020603050405020304" pitchFamily="18" charset="0"/>
                <a:cs typeface="Times New Roman" panose="02020603050405020304" pitchFamily="18" charset="0"/>
              </a:rPr>
              <a:t>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r>
              <a:rPr lang="en-US" sz="2000" dirty="0" smtClean="0">
                <a:solidFill>
                  <a:schemeClr val="tx2"/>
                </a:solidFill>
                <a:latin typeface="Times New Roman" panose="02020603050405020304" pitchFamily="18" charset="0"/>
                <a:cs typeface="Times New Roman" panose="02020603050405020304" pitchFamily="18" charset="0"/>
              </a:rPr>
              <a:t>.</a:t>
            </a: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endParaRPr lang="en-US" sz="20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module 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29</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2597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82782" y="1556016"/>
            <a:ext cx="8001000" cy="1323439"/>
          </a:xfrm>
          <a:prstGeom prst="rect">
            <a:avLst/>
          </a:prstGeom>
          <a:noFill/>
        </p:spPr>
        <p:txBody>
          <a:bodyPr wrap="square" rtlCol="0">
            <a:spAutoFit/>
          </a:bodyPr>
          <a:lstStyle/>
          <a:p>
            <a:pPr marL="0" lvl="2"/>
            <a:r>
              <a:rPr lang="en-US" sz="2000" b="1" dirty="0" smtClean="0">
                <a:solidFill>
                  <a:schemeClr val="tx2"/>
                </a:solidFill>
                <a:latin typeface="Times New Roman" panose="02020603050405020304" pitchFamily="18" charset="0"/>
                <a:cs typeface="Times New Roman" panose="02020603050405020304" pitchFamily="18" charset="0"/>
              </a:rPr>
              <a:t>Usability</a:t>
            </a:r>
          </a:p>
          <a:p>
            <a:pPr marL="0" lvl="2"/>
            <a:r>
              <a:rPr lang="en-US" sz="2000" dirty="0" smtClean="0">
                <a:solidFill>
                  <a:schemeClr val="tx2"/>
                </a:solidFill>
                <a:latin typeface="Times New Roman" panose="02020603050405020304" pitchFamily="18" charset="0"/>
                <a:cs typeface="Times New Roman" panose="02020603050405020304" pitchFamily="18" charset="0"/>
              </a:rPr>
              <a:t>    - User </a:t>
            </a:r>
            <a:r>
              <a:rPr lang="en-US" sz="2000" dirty="0">
                <a:solidFill>
                  <a:schemeClr val="tx2"/>
                </a:solidFill>
                <a:latin typeface="Times New Roman" panose="02020603050405020304" pitchFamily="18" charset="0"/>
                <a:cs typeface="Times New Roman" panose="02020603050405020304" pitchFamily="18" charset="0"/>
              </a:rPr>
              <a:t>can complete each function in less than 12 </a:t>
            </a:r>
            <a:r>
              <a:rPr lang="en-US" sz="2000" dirty="0" smtClean="0">
                <a:solidFill>
                  <a:schemeClr val="tx2"/>
                </a:solidFill>
                <a:latin typeface="Times New Roman" panose="02020603050405020304" pitchFamily="18" charset="0"/>
                <a:cs typeface="Times New Roman" panose="02020603050405020304" pitchFamily="18" charset="0"/>
              </a:rPr>
              <a:t>actions</a:t>
            </a:r>
          </a:p>
          <a:p>
            <a:pPr marL="0" lvl="2"/>
            <a:r>
              <a:rPr lang="en-US" sz="200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Output </a:t>
            </a:r>
            <a:r>
              <a:rPr lang="en-US" sz="2000" dirty="0">
                <a:solidFill>
                  <a:schemeClr val="tx2"/>
                </a:solidFill>
                <a:latin typeface="Times New Roman" panose="02020603050405020304" pitchFamily="18" charset="0"/>
                <a:cs typeface="Times New Roman" panose="02020603050405020304" pitchFamily="18" charset="0"/>
              </a:rPr>
              <a:t>of the project must include coding standards and naming conventions 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maintain</a:t>
            </a:r>
            <a:endParaRPr lang="en-US" sz="2000" b="1" dirty="0" smtClean="0">
              <a:solidFill>
                <a:schemeClr val="tx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2" y="3124200"/>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57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 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585" y="1850463"/>
            <a:ext cx="1235002" cy="1169584"/>
          </a:xfrm>
          <a:prstGeom prst="rect">
            <a:avLst/>
          </a:prstGeom>
        </p:spPr>
      </p:pic>
      <p:sp>
        <p:nvSpPr>
          <p:cNvPr id="8" name="TextBox 7"/>
          <p:cNvSpPr txBox="1"/>
          <p:nvPr/>
        </p:nvSpPr>
        <p:spPr>
          <a:xfrm>
            <a:off x="2355985" y="3058407"/>
            <a:ext cx="1758815" cy="323165"/>
          </a:xfrm>
          <a:prstGeom prst="rect">
            <a:avLst/>
          </a:prstGeom>
          <a:noFill/>
        </p:spPr>
        <p:txBody>
          <a:bodyPr wrap="none" rtlCol="0">
            <a:spAutoFit/>
          </a:bodyPr>
          <a:lstStyle/>
          <a:p>
            <a:r>
              <a:rPr lang="en-US" sz="1500" dirty="0" smtClean="0">
                <a:solidFill>
                  <a:srgbClr val="002060"/>
                </a:solidFill>
                <a:latin typeface="Times New Roman" panose="02020603050405020304" pitchFamily="18" charset="0"/>
                <a:cs typeface="Times New Roman" panose="02020603050405020304" pitchFamily="18" charset="0"/>
              </a:rPr>
              <a:t>Chrome 40 or above</a:t>
            </a:r>
            <a:endParaRPr lang="en-US" sz="1500" dirty="0">
              <a:solidFill>
                <a:srgbClr val="002060"/>
              </a:solidFill>
              <a:latin typeface="Times New Roman" panose="02020603050405020304" pitchFamily="18" charset="0"/>
              <a:cs typeface="Times New Roman" panose="02020603050405020304" pitchFamily="18" charset="0"/>
            </a:endParaRPr>
          </a:p>
        </p:txBody>
      </p:sp>
      <p:sp>
        <p:nvSpPr>
          <p:cNvPr id="9" name="TextBox 10"/>
          <p:cNvSpPr txBox="1"/>
          <p:nvPr/>
        </p:nvSpPr>
        <p:spPr>
          <a:xfrm>
            <a:off x="4724400" y="3063179"/>
            <a:ext cx="1705916" cy="323165"/>
          </a:xfrm>
          <a:prstGeom prst="rect">
            <a:avLst/>
          </a:prstGeom>
          <a:noFill/>
        </p:spPr>
        <p:txBody>
          <a:bodyPr wrap="none" rtlCol="0">
            <a:spAutoFit/>
          </a:bodyPr>
          <a:lstStyle/>
          <a:p>
            <a:r>
              <a:rPr lang="en-US" sz="1500" dirty="0" smtClean="0">
                <a:solidFill>
                  <a:srgbClr val="002060"/>
                </a:solidFill>
                <a:latin typeface="Times New Roman" panose="02020603050405020304" pitchFamily="18" charset="0"/>
                <a:cs typeface="Times New Roman" panose="02020603050405020304" pitchFamily="18" charset="0"/>
              </a:rPr>
              <a:t>Firefox 30 or above</a:t>
            </a:r>
            <a:endParaRPr lang="en-US" sz="1500" dirty="0">
              <a:solidFill>
                <a:srgbClr val="002060"/>
              </a:solidFill>
              <a:latin typeface="Times New Roman" panose="02020603050405020304" pitchFamily="18" charset="0"/>
              <a:cs typeface="Times New Roman" panose="02020603050405020304" pitchFamily="18" charset="0"/>
            </a:endParaRP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421" y="1959592"/>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862512"/>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8426" y="4862512"/>
            <a:ext cx="1577625" cy="1385887"/>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 Smartphone with internet connection.</a:t>
            </a:r>
          </a:p>
        </p:txBody>
      </p:sp>
      <p:sp>
        <p:nvSpPr>
          <p:cNvPr id="20" name="Oval 1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31</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701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56354" y="617200"/>
            <a:ext cx="8305800" cy="523220"/>
          </a:xfrm>
          <a:prstGeom prst="rect">
            <a:avLst/>
          </a:prstGeom>
          <a:noFill/>
        </p:spPr>
        <p:txBody>
          <a:bodyPr wrap="square" rtlCol="0">
            <a:spAutoFit/>
          </a:bodyPr>
          <a:lstStyle/>
          <a:p>
            <a:r>
              <a:rPr lang="en-US" sz="2800" dirty="0">
                <a:solidFill>
                  <a:srgbClr val="0288D1"/>
                </a:solidFill>
                <a:latin typeface="Times New Roman" panose="02020603050405020304" pitchFamily="18" charset="0"/>
                <a:ea typeface="+mj-ea"/>
                <a:cs typeface="Times New Roman" panose="02020603050405020304" pitchFamily="18" charset="0"/>
              </a:rPr>
              <a:t>4.1 Architectural Representation –</a:t>
            </a:r>
            <a:r>
              <a:rPr lang="ja-JP" altLang="en-US" sz="2800" dirty="0">
                <a:solidFill>
                  <a:srgbClr val="0288D1"/>
                </a:solidFill>
                <a:latin typeface="Times New Roman" panose="02020603050405020304" pitchFamily="18" charset="0"/>
                <a:ea typeface="+mj-ea"/>
                <a:cs typeface="Times New Roman" panose="02020603050405020304" pitchFamily="18" charset="0"/>
              </a:rPr>
              <a:t>アーキテクチャ表現</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5152230" y="6296342"/>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163367"/>
            <a:ext cx="3777095" cy="5132975"/>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
        <p:nvSpPr>
          <p:cNvPr id="4" name="TextBox 3"/>
          <p:cNvSpPr txBox="1"/>
          <p:nvPr/>
        </p:nvSpPr>
        <p:spPr>
          <a:xfrm>
            <a:off x="1033818" y="1809329"/>
            <a:ext cx="34290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b="1" dirty="0" smtClean="0">
                <a:solidFill>
                  <a:srgbClr val="002060"/>
                </a:solidFill>
                <a:latin typeface="Times New Roman" panose="02020603050405020304" pitchFamily="18" charset="0"/>
                <a:cs typeface="Times New Roman" panose="02020603050405020304" pitchFamily="18" charset="0"/>
              </a:rPr>
              <a:t>Technology:</a:t>
            </a:r>
          </a:p>
          <a:p>
            <a:pPr marL="742950" lvl="1" indent="-285750">
              <a:lnSpc>
                <a:spcPct val="150000"/>
              </a:lnSpc>
              <a:buFont typeface="Wingdings" panose="05000000000000000000" pitchFamily="2" charset="2"/>
              <a:buChar char="§"/>
            </a:pPr>
            <a:r>
              <a:rPr lang="en-US" sz="2400" b="1" dirty="0" err="1" smtClean="0">
                <a:solidFill>
                  <a:srgbClr val="002060"/>
                </a:solidFill>
                <a:latin typeface="Times New Roman" panose="02020603050405020304" pitchFamily="18" charset="0"/>
                <a:cs typeface="Times New Roman" panose="02020603050405020304" pitchFamily="18" charset="0"/>
              </a:rPr>
              <a:t>ASP.Net</a:t>
            </a:r>
            <a:r>
              <a:rPr lang="en-US" sz="2400" b="1" dirty="0" smtClean="0">
                <a:solidFill>
                  <a:srgbClr val="002060"/>
                </a:solidFill>
                <a:latin typeface="Times New Roman" panose="02020603050405020304" pitchFamily="18" charset="0"/>
                <a:cs typeface="Times New Roman" panose="02020603050405020304" pitchFamily="18" charset="0"/>
              </a:rPr>
              <a:t> MVC</a:t>
            </a:r>
          </a:p>
          <a:p>
            <a:pPr marL="742950" lvl="1" indent="-285750">
              <a:lnSpc>
                <a:spcPct val="150000"/>
              </a:lnSpc>
              <a:buFont typeface="Wingdings" panose="05000000000000000000" pitchFamily="2" charset="2"/>
              <a:buChar char="§"/>
            </a:pPr>
            <a:r>
              <a:rPr lang="en-US" sz="2400" b="1" dirty="0" smtClean="0">
                <a:solidFill>
                  <a:srgbClr val="002060"/>
                </a:solidFill>
                <a:latin typeface="Times New Roman" panose="02020603050405020304" pitchFamily="18" charset="0"/>
                <a:cs typeface="Times New Roman" panose="02020603050405020304" pitchFamily="18" charset="0"/>
              </a:rPr>
              <a:t>AngularJS</a:t>
            </a:r>
          </a:p>
          <a:p>
            <a:endParaRPr lang="en-US" dirty="0"/>
          </a:p>
        </p:txBody>
      </p:sp>
    </p:spTree>
    <p:extLst>
      <p:ext uri="{BB962C8B-B14F-4D97-AF65-F5344CB8AC3E}">
        <p14:creationId xmlns:p14="http://schemas.microsoft.com/office/powerpoint/2010/main" val="1602143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5661" y="6296234"/>
            <a:ext cx="381000" cy="5617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77962" y="596086"/>
            <a:ext cx="8305800" cy="523220"/>
          </a:xfrm>
          <a:prstGeom prst="rect">
            <a:avLst/>
          </a:prstGeom>
          <a:noFill/>
        </p:spPr>
        <p:txBody>
          <a:bodyPr wrap="square" rtlCol="0">
            <a:spAutoFit/>
          </a:bodyPr>
          <a:lstStyle/>
          <a:p>
            <a:r>
              <a:rPr lang="en-US" sz="2800" dirty="0" smtClean="0">
                <a:solidFill>
                  <a:srgbClr val="4F81BD"/>
                </a:solidFill>
                <a:latin typeface="Times New Roman" panose="02020603050405020304" pitchFamily="18" charset="0"/>
                <a:cs typeface="Times New Roman" panose="02020603050405020304" pitchFamily="18" charset="0"/>
              </a:rPr>
              <a:t>4.2</a:t>
            </a:r>
            <a:r>
              <a:rPr lang="ja-JP" altLang="en-US" sz="2800" dirty="0" smtClean="0">
                <a:solidFill>
                  <a:srgbClr val="4F81BD"/>
                </a:solidFill>
                <a:latin typeface="Times New Roman" panose="02020603050405020304" pitchFamily="18" charset="0"/>
                <a:cs typeface="Times New Roman" panose="02020603050405020304" pitchFamily="18" charset="0"/>
              </a:rPr>
              <a:t> </a:t>
            </a:r>
            <a:r>
              <a:rPr lang="en-US" altLang="ja-JP" sz="2800" dirty="0">
                <a:solidFill>
                  <a:srgbClr val="0288D1"/>
                </a:solidFill>
                <a:latin typeface="Times New Roman" panose="02020603050405020304" pitchFamily="18" charset="0"/>
                <a:ea typeface="+mj-ea"/>
                <a:cs typeface="Times New Roman" panose="02020603050405020304" pitchFamily="18" charset="0"/>
              </a:rPr>
              <a:t>Package View </a:t>
            </a:r>
            <a:r>
              <a:rPr lang="en-US" sz="2800" dirty="0">
                <a:solidFill>
                  <a:srgbClr val="0288D1"/>
                </a:solidFill>
                <a:latin typeface="Times New Roman" panose="02020603050405020304" pitchFamily="18" charset="0"/>
                <a:ea typeface="+mj-ea"/>
                <a:cs typeface="Times New Roman" panose="02020603050405020304" pitchFamily="18" charset="0"/>
              </a:rPr>
              <a:t>- </a:t>
            </a:r>
            <a:r>
              <a:rPr lang="ja-JP" altLang="en-US" sz="2800" dirty="0">
                <a:solidFill>
                  <a:srgbClr val="0288D1"/>
                </a:solidFill>
                <a:latin typeface="Times New Roman" panose="02020603050405020304" pitchFamily="18" charset="0"/>
                <a:ea typeface="+mj-ea"/>
                <a:cs typeface="Times New Roman" panose="02020603050405020304" pitchFamily="18" charset="0"/>
              </a:rPr>
              <a:t>パッケージ ビュ</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3136445" y="6426850"/>
            <a:ext cx="3432222" cy="338554"/>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Package </a:t>
            </a:r>
            <a:r>
              <a:rPr lang="en-US" sz="1600" b="1" dirty="0" smtClean="0">
                <a:latin typeface="Times New Roman" panose="02020603050405020304" pitchFamily="18" charset="0"/>
                <a:cs typeface="Times New Roman" panose="02020603050405020304" pitchFamily="18" charset="0"/>
              </a:rPr>
              <a:t>View - </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パ</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ッケージ ビュ</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ー</a:t>
            </a: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715" y="1213368"/>
            <a:ext cx="5937680" cy="5263632"/>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spTree>
    <p:extLst>
      <p:ext uri="{BB962C8B-B14F-4D97-AF65-F5344CB8AC3E}">
        <p14:creationId xmlns:p14="http://schemas.microsoft.com/office/powerpoint/2010/main" val="599696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4.3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34</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227520"/>
            <a:ext cx="6302743" cy="5241159"/>
          </a:xfrm>
          <a:prstGeom prst="rect">
            <a:avLst/>
          </a:prstGeom>
        </p:spPr>
      </p:pic>
    </p:spTree>
    <p:extLst>
      <p:ext uri="{BB962C8B-B14F-4D97-AF65-F5344CB8AC3E}">
        <p14:creationId xmlns:p14="http://schemas.microsoft.com/office/powerpoint/2010/main" val="13050184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4.4.1</a:t>
            </a:r>
            <a:r>
              <a:rPr 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Screen 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 </a:t>
            </a:r>
            <a:r>
              <a:rPr lang="ja-JP" altLang="en-US" sz="2800" dirty="0">
                <a:solidFill>
                  <a:srgbClr val="0288D1"/>
                </a:solidFill>
                <a:latin typeface="Times New Roman" panose="02020603050405020304" pitchFamily="18" charset="0"/>
                <a:cs typeface="Times New Roman" panose="02020603050405020304" pitchFamily="18" charset="0"/>
              </a:rPr>
              <a:t>画面の流れ</a:t>
            </a:r>
            <a:endParaRPr lang="en-US" sz="2800" dirty="0">
              <a:solidFill>
                <a:srgbClr val="0288D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35</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408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85800" y="1600200"/>
            <a:ext cx="3447698" cy="4525963"/>
          </a:xfrm>
          <a:prstGeom prst="rect">
            <a:avLst/>
          </a:prstGeom>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stretch>
            <a:fillRect/>
          </a:stretch>
        </p:blipFill>
        <p:spPr>
          <a:xfrm>
            <a:off x="4194527" y="1600200"/>
            <a:ext cx="4914918" cy="485481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66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4.5.1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348549"/>
            <a:ext cx="8111478" cy="400110"/>
          </a:xfrm>
          <a:prstGeom prst="rect">
            <a:avLst/>
          </a:prstGeom>
          <a:noFill/>
        </p:spPr>
        <p:txBody>
          <a:bodyPr wrap="square" rtlCol="0">
            <a:spAutoFit/>
          </a:bodyPr>
          <a:lstStyle/>
          <a:p>
            <a:pPr lvl="0" algn="ctr"/>
            <a:r>
              <a:rPr lang="en-US" sz="2000" dirty="0" smtClean="0">
                <a:solidFill>
                  <a:srgbClr val="002060"/>
                </a:solidFill>
              </a:rPr>
              <a:t>Common functions class 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37</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066800" y="1600199"/>
            <a:ext cx="7620000" cy="4525963"/>
          </a:xfrm>
          <a:prstGeom prst="rect">
            <a:avLst/>
          </a:prstGeo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1925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4.5.2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1447800" y="6266142"/>
            <a:ext cx="6629400" cy="400110"/>
          </a:xfrm>
          <a:prstGeom prst="rect">
            <a:avLst/>
          </a:prstGeom>
          <a:noFill/>
        </p:spPr>
        <p:txBody>
          <a:bodyPr wrap="square" rtlCol="0">
            <a:spAutoFit/>
          </a:bodyPr>
          <a:lstStyle/>
          <a:p>
            <a:pPr lvl="0" algn="ctr"/>
            <a:r>
              <a:rPr lang="en-US" sz="2000" dirty="0" smtClean="0">
                <a:solidFill>
                  <a:srgbClr val="002060"/>
                </a:solidFill>
              </a:rPr>
              <a:t>Register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38</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600200" y="1353502"/>
            <a:ext cx="6684818" cy="4833779"/>
          </a:xfrm>
          <a:prstGeom prst="rect">
            <a:avLst/>
          </a:prstGeo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3518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60127" y="6201858"/>
            <a:ext cx="1956049" cy="400110"/>
          </a:xfrm>
          <a:prstGeom prst="rect">
            <a:avLst/>
          </a:prstGeom>
          <a:noFill/>
        </p:spPr>
        <p:txBody>
          <a:bodyPr wrap="none" rtlCol="0">
            <a:spAutoFit/>
          </a:bodyPr>
          <a:lstStyle/>
          <a:p>
            <a:pPr algn="ctr"/>
            <a:r>
              <a:rPr lang="en-US" sz="2000" b="1" dirty="0" smtClean="0">
                <a:solidFill>
                  <a:srgbClr val="002060"/>
                </a:solidFill>
              </a:rPr>
              <a:t>V-model process</a:t>
            </a:r>
            <a:endParaRPr lang="en-US" sz="2000" b="1" dirty="0">
              <a:solidFill>
                <a:srgbClr val="002060"/>
              </a:solidFill>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799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0763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1179144791"/>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42</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36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770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43</a:t>
            </a:r>
            <a:endParaRPr lang="en-US" sz="1400" dirty="0">
              <a:solidFill>
                <a:schemeClr val="tx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3850"/>
            <a:ext cx="7848600" cy="5256625"/>
          </a:xfr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674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44</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3550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998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46</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1731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Acceptance test 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47</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097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48</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45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49</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4875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604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51</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013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975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10" name="Subtitle 2"/>
          <p:cNvSpPr txBox="1">
            <a:spLocks/>
          </p:cNvSpPr>
          <p:nvPr/>
        </p:nvSpPr>
        <p:spPr>
          <a:xfrm>
            <a:off x="1447800" y="2127481"/>
            <a:ext cx="74676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Current Situation</a:t>
            </a:r>
            <a:endParaRPr lang="en-US" altLang="ja-JP"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r>
              <a:rPr lang="vi-VN" altLang="ja-JP"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Objectives</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Benefit From Project</a:t>
            </a:r>
          </a:p>
        </p:txBody>
      </p:sp>
      <p:sp>
        <p:nvSpPr>
          <p:cNvPr id="11" name="Tiêu đề 1"/>
          <p:cNvSpPr txBox="1">
            <a:spLocks/>
          </p:cNvSpPr>
          <p:nvPr/>
        </p:nvSpPr>
        <p:spPr>
          <a:xfrm>
            <a:off x="685800" y="1069739"/>
            <a:ext cx="8218027" cy="728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ja-JP"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sz="3200" dirty="0">
                <a:solidFill>
                  <a:srgbClr val="0288D1"/>
                </a:solidFill>
                <a:latin typeface="Times New Roman" panose="02020603050405020304" pitchFamily="18" charset="0"/>
                <a:cs typeface="Times New Roman" panose="02020603050405020304" pitchFamily="18" charset="0"/>
              </a:rPr>
              <a:t> </a:t>
            </a:r>
            <a:r>
              <a:rPr lang="en-US" sz="3200" b="1" dirty="0" smtClean="0">
                <a:solidFill>
                  <a:srgbClr val="0288D1"/>
                </a:solidFill>
                <a:latin typeface="Times New Roman" panose="02020603050405020304" pitchFamily="18" charset="0"/>
                <a:cs typeface="Times New Roman" panose="02020603050405020304" pitchFamily="18" charset="0"/>
              </a:rPr>
              <a:t>Introduction - </a:t>
            </a:r>
            <a:r>
              <a:rPr lang="ja-JP" altLang="en-US"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導</a:t>
            </a:r>
            <a:r>
              <a:rPr lang="ja-JP" altLang="en-US" sz="32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入</a:t>
            </a:r>
            <a:endParaRPr lang="en-US" sz="3200" dirty="0">
              <a:solidFill>
                <a:srgbClr val="0288D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35942670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2650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92" y="1447800"/>
            <a:ext cx="8283208" cy="320992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54</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962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550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6984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295400" y="5867400"/>
            <a:ext cx="708660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1581604"/>
              </p:ext>
            </p:extLst>
          </p:nvPr>
        </p:nvGraphicFramePr>
        <p:xfrm>
          <a:off x="1295400" y="1524001"/>
          <a:ext cx="7055325" cy="4112924"/>
        </p:xfrm>
        <a:graphic>
          <a:graphicData uri="http://schemas.openxmlformats.org/drawingml/2006/table">
            <a:tbl>
              <a:tblPr>
                <a:tableStyleId>{5C22544A-7EE6-4342-B048-85BDC9FD1C3A}</a:tableStyleId>
              </a:tblPr>
              <a:tblGrid>
                <a:gridCol w="1972091"/>
                <a:gridCol w="1314726"/>
                <a:gridCol w="1207056"/>
                <a:gridCol w="1292060"/>
                <a:gridCol w="1269392"/>
              </a:tblGrid>
              <a:tr h="1066313">
                <a:tc>
                  <a:txBody>
                    <a:bodyPr/>
                    <a:lstStyle/>
                    <a:p>
                      <a:pPr algn="l" fontAlgn="ctr"/>
                      <a:r>
                        <a:rPr lang="en-US" sz="2000" b="1" u="none" strike="noStrike" dirty="0" smtClean="0">
                          <a:solidFill>
                            <a:schemeClr val="bg1"/>
                          </a:solidFill>
                          <a:effectLst/>
                        </a:rPr>
                        <a:t>  Defects</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Logged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Closed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Invalid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Open</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r>
              <a:tr h="700721">
                <a:tc>
                  <a:txBody>
                    <a:bodyPr/>
                    <a:lstStyle/>
                    <a:p>
                      <a:pPr algn="l" fontAlgn="b"/>
                      <a:r>
                        <a:rPr lang="en-US" sz="2200" b="1" u="none" strike="noStrike" dirty="0" smtClean="0">
                          <a:solidFill>
                            <a:schemeClr val="bg1"/>
                          </a:solidFill>
                          <a:effectLst/>
                        </a:rPr>
                        <a:t>  Critical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0</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700721">
                <a:tc>
                  <a:txBody>
                    <a:bodyPr/>
                    <a:lstStyle/>
                    <a:p>
                      <a:pPr algn="l" fontAlgn="b"/>
                      <a:r>
                        <a:rPr lang="en-US" sz="2200" b="1" u="none" strike="noStrike" dirty="0" smtClean="0">
                          <a:solidFill>
                            <a:schemeClr val="bg1"/>
                          </a:solidFill>
                          <a:effectLst/>
                        </a:rPr>
                        <a:t>  High</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4</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78856">
                <a:tc>
                  <a:txBody>
                    <a:bodyPr/>
                    <a:lstStyle/>
                    <a:p>
                      <a:pPr algn="l" fontAlgn="b"/>
                      <a:r>
                        <a:rPr lang="en-US" sz="2200" b="1" u="none" strike="noStrike" dirty="0" smtClean="0">
                          <a:solidFill>
                            <a:schemeClr val="bg1"/>
                          </a:solidFill>
                          <a:effectLst/>
                        </a:rPr>
                        <a:t>  Medium</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24</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48390">
                <a:tc>
                  <a:txBody>
                    <a:bodyPr/>
                    <a:lstStyle/>
                    <a:p>
                      <a:pPr algn="l" fontAlgn="b"/>
                      <a:r>
                        <a:rPr lang="en-US" sz="2200" b="1" u="none" strike="noStrike" dirty="0" smtClean="0">
                          <a:solidFill>
                            <a:schemeClr val="bg1"/>
                          </a:solidFill>
                          <a:effectLst/>
                        </a:rPr>
                        <a:t>  Low</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38</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17923">
                <a:tc>
                  <a:txBody>
                    <a:bodyPr/>
                    <a:lstStyle/>
                    <a:p>
                      <a:pPr algn="l" fontAlgn="b"/>
                      <a:r>
                        <a:rPr lang="en-US" sz="2200" b="1" u="none" strike="noStrike" dirty="0" smtClean="0">
                          <a:solidFill>
                            <a:schemeClr val="bg1"/>
                          </a:solidFill>
                          <a:effectLst/>
                        </a:rPr>
                        <a:t>  Total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66</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57</a:t>
            </a:r>
            <a:endParaRPr lang="en-US" sz="1400" dirty="0">
              <a:solidFill>
                <a:schemeClr val="tx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15137849"/>
              </p:ext>
            </p:extLst>
          </p:nvPr>
        </p:nvGraphicFramePr>
        <p:xfrm>
          <a:off x="1098683" y="1625245"/>
          <a:ext cx="7498269" cy="4157154"/>
        </p:xfrm>
        <a:graphic>
          <a:graphicData uri="http://schemas.openxmlformats.org/drawingml/2006/table">
            <a:tbl>
              <a:tblPr firstRow="1" firstCol="1" bandRow="1">
                <a:tableStyleId>{5C22544A-7EE6-4342-B048-85BDC9FD1C3A}</a:tableStyleId>
              </a:tblPr>
              <a:tblGrid>
                <a:gridCol w="2240469"/>
                <a:gridCol w="762000"/>
                <a:gridCol w="762000"/>
                <a:gridCol w="775648"/>
                <a:gridCol w="672152"/>
                <a:gridCol w="775648"/>
                <a:gridCol w="762000"/>
                <a:gridCol w="748352"/>
              </a:tblGrid>
              <a:tr h="635311">
                <a:tc rowSpan="2">
                  <a:txBody>
                    <a:bodyPr/>
                    <a:lstStyle/>
                    <a:p>
                      <a:pPr marL="0" marR="0" algn="l">
                        <a:lnSpc>
                          <a:spcPct val="115000"/>
                        </a:lnSpc>
                        <a:spcBef>
                          <a:spcPts val="0"/>
                        </a:spcBef>
                        <a:spcAft>
                          <a:spcPts val="0"/>
                        </a:spcAft>
                      </a:pPr>
                      <a:endParaRPr lang="en-US" sz="2300" dirty="0" smtClean="0">
                        <a:effectLst/>
                      </a:endParaRPr>
                    </a:p>
                    <a:p>
                      <a:pPr marL="0" marR="0" algn="l">
                        <a:lnSpc>
                          <a:spcPct val="115000"/>
                        </a:lnSpc>
                        <a:spcBef>
                          <a:spcPts val="0"/>
                        </a:spcBef>
                        <a:spcAft>
                          <a:spcPts val="0"/>
                        </a:spcAft>
                      </a:pPr>
                      <a:r>
                        <a:rPr lang="en-US" sz="2300" dirty="0" smtClean="0">
                          <a:effectLst/>
                        </a:rPr>
                        <a:t> Phase</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gridSpan="2">
                  <a:txBody>
                    <a:bodyPr/>
                    <a:lstStyle/>
                    <a:p>
                      <a:pPr marL="0" marR="0" algn="ctr">
                        <a:lnSpc>
                          <a:spcPct val="115000"/>
                        </a:lnSpc>
                        <a:spcBef>
                          <a:spcPts val="0"/>
                        </a:spcBef>
                        <a:spcAft>
                          <a:spcPts val="0"/>
                        </a:spcAft>
                      </a:pPr>
                      <a:r>
                        <a:rPr lang="en-US" sz="2300" dirty="0">
                          <a:effectLst/>
                        </a:rPr>
                        <a:t>Stage 1</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3</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300" dirty="0">
                          <a:effectLst/>
                        </a:rPr>
                        <a:t>Final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vMerge="1">
                  <a:txBody>
                    <a:bodyPr/>
                    <a:lstStyle/>
                    <a:p>
                      <a:endParaRPr lang="en-US"/>
                    </a:p>
                  </a:txBody>
                  <a:tcPr/>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vMerge="1">
                  <a:txBody>
                    <a:bodyPr/>
                    <a:lstStyle/>
                    <a:p>
                      <a:endParaRPr lang="en-US"/>
                    </a:p>
                  </a:txBody>
                  <a:tcPr/>
                </a:tc>
              </a:tr>
              <a:tr h="681112">
                <a:tc>
                  <a:txBody>
                    <a:bodyPr/>
                    <a:lstStyle/>
                    <a:p>
                      <a:pPr marL="0" marR="0">
                        <a:lnSpc>
                          <a:spcPct val="115000"/>
                        </a:lnSpc>
                        <a:spcBef>
                          <a:spcPts val="0"/>
                        </a:spcBef>
                        <a:spcAft>
                          <a:spcPts val="0"/>
                        </a:spcAft>
                      </a:pPr>
                      <a:r>
                        <a:rPr lang="en-US" sz="2300" dirty="0" smtClean="0">
                          <a:effectLst/>
                        </a:rPr>
                        <a:t> Unit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797395">
                <a:tc>
                  <a:txBody>
                    <a:bodyPr/>
                    <a:lstStyle/>
                    <a:p>
                      <a:pPr marL="0" marR="0">
                        <a:lnSpc>
                          <a:spcPct val="115000"/>
                        </a:lnSpc>
                        <a:spcBef>
                          <a:spcPts val="0"/>
                        </a:spcBef>
                        <a:spcAft>
                          <a:spcPts val="0"/>
                        </a:spcAft>
                      </a:pPr>
                      <a:r>
                        <a:rPr lang="en-US" sz="2300" dirty="0" smtClean="0">
                          <a:effectLst/>
                        </a:rPr>
                        <a:t> Integration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298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System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692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110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714</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Total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1346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1370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158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Quality Control</a:t>
                </a:r>
                <a:endParaRPr lang="en-US" sz="2400" b="1" dirty="0">
                  <a:solidFill>
                    <a:srgbClr val="002060"/>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rgbClr val="002060"/>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Start 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633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61</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50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41388"/>
            <a:ext cx="8596744" cy="523220"/>
          </a:xfrm>
          <a:prstGeom prst="rect">
            <a:avLst/>
          </a:prstGeom>
        </p:spPr>
        <p:txBody>
          <a:bodyPr wrap="square">
            <a:spAutoFit/>
          </a:bodyPr>
          <a:lstStyle/>
          <a:p>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Current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Situation</a:t>
            </a:r>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 </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現在状況 </a:t>
            </a:r>
            <a:endPar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560584"/>
            <a:ext cx="7239000" cy="2985433"/>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lot of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marL="971550" lvl="1" indent="-51435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Indivial, company - Small</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medium</a:t>
            </a:r>
          </a:p>
          <a:p>
            <a:pPr marL="514350" indent="-51435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But</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D</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on’t know where to funding</a:t>
            </a:r>
          </a:p>
          <a:p>
            <a:pPr marL="457200" indent="-45720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eed major platform for crowdfunding</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Lots of good payment method</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endParaRPr lang="en-US" sz="1600" dirty="0">
              <a:solidFill>
                <a:schemeClr val="tx1"/>
              </a:solidFill>
            </a:endParaRPr>
          </a:p>
        </p:txBody>
      </p:sp>
    </p:spTree>
    <p:extLst>
      <p:ext uri="{BB962C8B-B14F-4D97-AF65-F5344CB8AC3E}">
        <p14:creationId xmlns:p14="http://schemas.microsoft.com/office/powerpoint/2010/main" val="19507698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399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9781" y="1490008"/>
            <a:ext cx="8378019" cy="1938992"/>
          </a:xfrm>
          <a:prstGeom prst="rect">
            <a:avLst/>
          </a:prstGeom>
        </p:spPr>
        <p:txBody>
          <a:bodyPr wrap="square">
            <a:spAutoFit/>
          </a:bodyPr>
          <a:lstStyle/>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Working in group and working individual. </a:t>
            </a: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Putting </a:t>
            </a:r>
            <a:r>
              <a:rPr lang="en-US" sz="2400" dirty="0">
                <a:solidFill>
                  <a:srgbClr val="141823"/>
                </a:solidFill>
                <a:latin typeface="Times New Roman" panose="02020603050405020304" pitchFamily="18" charset="0"/>
                <a:cs typeface="Times New Roman" panose="02020603050405020304" pitchFamily="18" charset="0"/>
              </a:rPr>
              <a:t>knowledge </a:t>
            </a:r>
            <a:r>
              <a:rPr lang="en-US" sz="2400" dirty="0" smtClean="0">
                <a:solidFill>
                  <a:srgbClr val="141823"/>
                </a:solidFill>
                <a:latin typeface="Times New Roman" panose="02020603050405020304" pitchFamily="18" charset="0"/>
                <a:cs typeface="Times New Roman" panose="02020603050405020304" pitchFamily="18" charset="0"/>
              </a:rPr>
              <a:t>into </a:t>
            </a:r>
            <a:r>
              <a:rPr lang="en-US" sz="2400" dirty="0">
                <a:solidFill>
                  <a:srgbClr val="141823"/>
                </a:solidFill>
                <a:latin typeface="Times New Roman" panose="02020603050405020304" pitchFamily="18" charset="0"/>
                <a:cs typeface="Times New Roman" panose="02020603050405020304" pitchFamily="18" charset="0"/>
              </a:rPr>
              <a:t>practice.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Manage </a:t>
            </a:r>
            <a:r>
              <a:rPr lang="en-US" sz="2400" dirty="0">
                <a:solidFill>
                  <a:srgbClr val="141823"/>
                </a:solidFill>
                <a:latin typeface="Times New Roman" panose="02020603050405020304" pitchFamily="18" charset="0"/>
                <a:cs typeface="Times New Roman" panose="02020603050405020304" pitchFamily="18" charset="0"/>
              </a:rPr>
              <a:t>time and make the plan.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Be </a:t>
            </a:r>
            <a:r>
              <a:rPr lang="en-US" sz="2400" dirty="0">
                <a:solidFill>
                  <a:srgbClr val="141823"/>
                </a:solidFill>
                <a:latin typeface="Times New Roman" panose="02020603050405020304" pitchFamily="18" charset="0"/>
                <a:cs typeface="Times New Roman" panose="02020603050405020304" pitchFamily="18" charset="0"/>
              </a:rPr>
              <a:t>open to get the better opinions from other member.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Limit </a:t>
            </a:r>
            <a:r>
              <a:rPr lang="en-US" sz="2400" dirty="0">
                <a:solidFill>
                  <a:srgbClr val="141823"/>
                </a:solidFill>
                <a:latin typeface="Times New Roman" panose="02020603050405020304" pitchFamily="18" charset="0"/>
                <a:cs typeface="Times New Roman" panose="02020603050405020304" pitchFamily="18" charset="0"/>
              </a:rPr>
              <a:t>and resolve conflicts between members.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pic>
        <p:nvPicPr>
          <p:cNvPr id="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19780"/>
            <a:ext cx="4350429" cy="523220"/>
          </a:xfrm>
          <a:prstGeom prst="rect">
            <a:avLst/>
          </a:prstGeom>
        </p:spPr>
        <p:txBody>
          <a:bodyPr wrap="square">
            <a:spAutoFit/>
          </a:bodyPr>
          <a:lstStyle/>
          <a:p>
            <a:r>
              <a:rPr lang="vi-VN" altLang="ja-JP" sz="2800" dirty="0" smtClean="0">
                <a:solidFill>
                  <a:srgbClr val="0070C0"/>
                </a:solidFill>
                <a:latin typeface="+mj-lt"/>
                <a:ea typeface="Tahoma" panose="020B0604030504040204" pitchFamily="34" charset="0"/>
                <a:cs typeface="Times New Roman" panose="02020603050405020304" pitchFamily="18" charset="0"/>
              </a:rPr>
              <a:t>The </a:t>
            </a:r>
            <a:r>
              <a:rPr lang="en-US" altLang="ja-JP" sz="2800" dirty="0" smtClean="0">
                <a:solidFill>
                  <a:srgbClr val="0070C0"/>
                </a:solidFill>
                <a:latin typeface="+mj-lt"/>
                <a:ea typeface="Tahoma" panose="020B0604030504040204" pitchFamily="34" charset="0"/>
                <a:cs typeface="Times New Roman" panose="02020603050405020304" pitchFamily="18" charset="0"/>
              </a:rPr>
              <a:t>I</a:t>
            </a:r>
            <a:r>
              <a:rPr lang="vi-VN" altLang="ja-JP" sz="2800" dirty="0" smtClean="0">
                <a:solidFill>
                  <a:srgbClr val="0070C0"/>
                </a:solidFill>
                <a:latin typeface="+mj-lt"/>
                <a:ea typeface="Tahoma" panose="020B0604030504040204" pitchFamily="34" charset="0"/>
                <a:cs typeface="Times New Roman" panose="02020603050405020304" pitchFamily="18" charset="0"/>
              </a:rPr>
              <a:t>dea</a:t>
            </a:r>
            <a:r>
              <a:rPr lang="en-US" altLang="ja-JP" sz="2800" dirty="0" smtClean="0">
                <a:solidFill>
                  <a:srgbClr val="0070C0"/>
                </a:solidFill>
                <a:latin typeface="+mj-lt"/>
                <a:ea typeface="Tahoma" panose="020B0604030504040204" pitchFamily="34" charset="0"/>
                <a:cs typeface="Times New Roman" panose="02020603050405020304" pitchFamily="18" charset="0"/>
              </a:rPr>
              <a:t> - </a:t>
            </a:r>
            <a:r>
              <a:rPr lang="ja-JP" altLang="en-US" sz="2800" dirty="0">
                <a:solidFill>
                  <a:srgbClr val="0070C0"/>
                </a:solidFill>
                <a:latin typeface="+mj-lt"/>
                <a:ea typeface="Tahoma" panose="020B0604030504040204" pitchFamily="34" charset="0"/>
                <a:cs typeface="Times New Roman" panose="02020603050405020304" pitchFamily="18" charset="0"/>
              </a:rPr>
              <a:t>アイデア </a:t>
            </a:r>
            <a:endParaRPr lang="en-US" altLang="ja-JP" sz="2800" dirty="0">
              <a:solidFill>
                <a:srgbClr val="0070C0"/>
              </a:solidFill>
              <a:latin typeface="+mj-lt"/>
              <a:ea typeface="Tahoma" panose="020B0604030504040204" pitchFamily="34" charset="0"/>
              <a:cs typeface="Times New Roman" panose="02020603050405020304" pitchFamily="18" charset="0"/>
            </a:endParaRPr>
          </a:p>
        </p:txBody>
      </p:sp>
      <p:sp>
        <p:nvSpPr>
          <p:cNvPr id="3" name="Rectangle 2"/>
          <p:cNvSpPr/>
          <p:nvPr/>
        </p:nvSpPr>
        <p:spPr>
          <a:xfrm>
            <a:off x="838200" y="1905000"/>
            <a:ext cx="7239000" cy="1717393"/>
          </a:xfrm>
          <a:prstGeom prst="rect">
            <a:avLst/>
          </a:prstGeom>
        </p:spPr>
        <p:txBody>
          <a:bodyPr wrap="square">
            <a:spAutoFit/>
          </a:bodyPr>
          <a:lstStyle/>
          <a:p>
            <a:pPr>
              <a:spcBef>
                <a:spcPct val="20000"/>
              </a:spcBef>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 allow</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 to raise project</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Backing project to get the products and amazing rewards		</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a:t>
            </a:r>
            <a:endParaRPr lang="en-US" sz="1600" dirty="0">
              <a:solidFill>
                <a:schemeClr val="tx1"/>
              </a:solidFill>
            </a:endParaRPr>
          </a:p>
        </p:txBody>
      </p:sp>
    </p:spTree>
    <p:extLst>
      <p:ext uri="{BB962C8B-B14F-4D97-AF65-F5344CB8AC3E}">
        <p14:creationId xmlns:p14="http://schemas.microsoft.com/office/powerpoint/2010/main" val="755030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3" name="Rectangle 2"/>
          <p:cNvSpPr/>
          <p:nvPr/>
        </p:nvSpPr>
        <p:spPr>
          <a:xfrm>
            <a:off x="623248" y="644856"/>
            <a:ext cx="2548026" cy="523220"/>
          </a:xfrm>
          <a:prstGeom prst="rect">
            <a:avLst/>
          </a:prstGeom>
        </p:spPr>
        <p:txBody>
          <a:bodyPr wrap="square">
            <a:spAutoFit/>
          </a:bodyPr>
          <a:lstStyle/>
          <a:p>
            <a:pPr>
              <a:spcBef>
                <a:spcPct val="20000"/>
              </a:spcBef>
            </a:pPr>
            <a:r>
              <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3"/>
              </a:rPr>
              <a:t>Kickstater.com</a:t>
            </a:r>
            <a:endPar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47826" y="1621492"/>
            <a:ext cx="4572000" cy="4626908"/>
          </a:xfrm>
          <a:prstGeom prst="rect">
            <a:avLst/>
          </a:prstGeom>
        </p:spPr>
        <p:txBody>
          <a:bodyPr>
            <a:spAutoFit/>
          </a:bodyPr>
          <a:lstStyle/>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The biggest major platform for crowdfunding</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smtClean="0">
                <a:latin typeface="Times New Roman" panose="02020603050405020304" pitchFamily="18" charset="0"/>
                <a:ea typeface="MS Mincho" panose="02020609040205080304" pitchFamily="49" charset="-128"/>
                <a:cs typeface="Times New Roman" panose="02020603050405020304" pitchFamily="18" charset="0"/>
              </a:rPr>
              <a:t>Kickstarter </a:t>
            </a:r>
            <a:r>
              <a:rPr lang="en-US" sz="2000" dirty="0">
                <a:latin typeface="Times New Roman" panose="02020603050405020304" pitchFamily="18" charset="0"/>
                <a:ea typeface="MS Mincho" panose="02020609040205080304" pitchFamily="49" charset="-128"/>
                <a:cs typeface="Times New Roman" panose="02020603050405020304" pitchFamily="18" charset="0"/>
              </a:rPr>
              <a:t>staff provide feedback to help your project succeed.</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You have to be based in the US, Canada, the UK, Australia, New Zealand or the Netherlands.</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Only support PayPal, MasterCard, etc. These are not popular in Vietnam.</a:t>
            </a:r>
            <a:endParaRPr lang="vi-VN" sz="2000" dirty="0">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9826" y="1676400"/>
            <a:ext cx="3436281" cy="4495800"/>
          </a:xfrm>
          <a:prstGeom prst="rect">
            <a:avLst/>
          </a:prstGeom>
          <a:ln>
            <a:noFill/>
          </a:ln>
          <a:effectLst>
            <a:outerShdw blurRad="292100" dist="139700" dir="2700000" algn="tl" rotWithShape="0">
              <a:srgbClr val="333333">
                <a:alpha val="65000"/>
              </a:srgbClr>
            </a:outerShdw>
          </a:effectLst>
        </p:spPr>
      </p:pic>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a:t>
            </a:r>
            <a:endParaRPr lang="en-US" sz="1600" dirty="0">
              <a:solidFill>
                <a:schemeClr val="tx1"/>
              </a:solidFill>
            </a:endParaRPr>
          </a:p>
        </p:txBody>
      </p:sp>
    </p:spTree>
    <p:extLst>
      <p:ext uri="{BB962C8B-B14F-4D97-AF65-F5344CB8AC3E}">
        <p14:creationId xmlns:p14="http://schemas.microsoft.com/office/powerpoint/2010/main" val="3747855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TotalTime>
  <Words>3819</Words>
  <Application>Microsoft Office PowerPoint</Application>
  <PresentationFormat>On-screen Show (4:3)</PresentationFormat>
  <Paragraphs>1090</Paragraphs>
  <Slides>77</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77</vt:i4>
      </vt:variant>
    </vt:vector>
  </HeadingPairs>
  <TitlesOfParts>
    <vt:vector size="94" baseType="lpstr">
      <vt:lpstr>Lovelo Line Bold</vt:lpstr>
      <vt:lpstr>MS Mincho</vt:lpstr>
      <vt:lpstr>ＭＳ Ｐゴシック</vt:lpstr>
      <vt:lpstr>Muli</vt:lpstr>
      <vt:lpstr>News Cycle</vt:lpstr>
      <vt:lpstr>Nixie One</vt:lpstr>
      <vt:lpstr>Roke1984</vt:lpstr>
      <vt:lpstr>SimSun</vt:lpstr>
      <vt:lpstr>Sketch Gothic</vt:lpstr>
      <vt:lpstr>Arial</vt:lpstr>
      <vt:lpstr>Calibri</vt:lpstr>
      <vt:lpstr>Century</vt:lpstr>
      <vt:lpstr>Tahoma</vt:lpstr>
      <vt:lpstr>Times New Roman</vt:lpstr>
      <vt:lpstr>Wingdings</vt:lpstr>
      <vt:lpstr>Wingdings 3</vt: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PowerPoint Presentation</vt:lpstr>
      <vt:lpstr>2.1 Software Process Model ソフトウェアプロセスモデル </vt:lpstr>
      <vt:lpstr>2.1 Software Process Model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PowerPoint Presentation</vt:lpstr>
      <vt:lpstr>3.1 Business Process -ビジネスプロセ</vt:lpstr>
      <vt:lpstr>3.3 Functional Requirements - 機能要求</vt:lpstr>
      <vt:lpstr>Account management module &amp;  Common module </vt:lpstr>
      <vt:lpstr>Project management module &amp; User Module </vt:lpstr>
      <vt:lpstr>PowerPoint Presentation</vt:lpstr>
      <vt:lpstr>3.4 Non-functional Requirements - 非機能要求</vt:lpstr>
      <vt:lpstr>3.4 Non-functional Requirements - 非機能要求</vt:lpstr>
      <vt:lpstr>3.4 Non-functional Requirements - 非機能要求</vt:lpstr>
      <vt:lpstr>Outlines -アウトライン</vt:lpstr>
      <vt:lpstr>PowerPoint Presentation</vt:lpstr>
      <vt:lpstr>PowerPoint Presentation</vt:lpstr>
      <vt:lpstr>PowerPoint Presentation</vt:lpstr>
      <vt:lpstr>4.3 Database Design -データベース設計</vt:lpstr>
      <vt:lpstr>4.4.1 Screen Flow - 画面の流れ</vt:lpstr>
      <vt:lpstr>4.4.2 Screen Design - 画面設計</vt:lpstr>
      <vt:lpstr>4.5.1 Class Design -クラス設計</vt:lpstr>
      <vt:lpstr>4.5.2 Sequence Diagram -シーケンス図</vt:lpstr>
      <vt:lpstr>Outlines -アウトライン</vt:lpstr>
      <vt:lpstr>PowerPoint Presentation</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PowerPoint Presentation</vt:lpstr>
      <vt:lpstr>Limitation &amp; Expectation -制限と期待  </vt:lpstr>
      <vt:lpstr>Lessons Learnt -学んだ教訓</vt:lpstr>
      <vt:lpstr>Outlines -アウトライン</vt:lpstr>
      <vt:lpstr>PowerPoint Presentation</vt:lpstr>
      <vt:lpstr>Demo -デモ</vt:lpstr>
      <vt:lpstr>Outlines -アウトライン</vt:lpstr>
      <vt:lpstr>PowerPoint Presentation</vt:lpstr>
      <vt:lpstr> Q &amp; A -質問と回答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huy nguyen</cp:lastModifiedBy>
  <cp:revision>588</cp:revision>
  <dcterms:created xsi:type="dcterms:W3CDTF">2006-08-16T00:00:00Z</dcterms:created>
  <dcterms:modified xsi:type="dcterms:W3CDTF">2015-12-15T10:10:45Z</dcterms:modified>
</cp:coreProperties>
</file>