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68" r:id="rId2"/>
    <p:sldId id="270" r:id="rId3"/>
    <p:sldId id="297" r:id="rId4"/>
    <p:sldId id="269" r:id="rId5"/>
    <p:sldId id="278" r:id="rId6"/>
    <p:sldId id="365" r:id="rId7"/>
    <p:sldId id="366" r:id="rId8"/>
    <p:sldId id="367" r:id="rId9"/>
    <p:sldId id="368" r:id="rId10"/>
    <p:sldId id="369" r:id="rId11"/>
    <p:sldId id="370" r:id="rId12"/>
    <p:sldId id="371" r:id="rId13"/>
    <p:sldId id="279" r:id="rId14"/>
    <p:sldId id="281"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283" r:id="rId28"/>
    <p:sldId id="284" r:id="rId29"/>
    <p:sldId id="345" r:id="rId30"/>
    <p:sldId id="346" r:id="rId31"/>
    <p:sldId id="347" r:id="rId32"/>
    <p:sldId id="348" r:id="rId33"/>
    <p:sldId id="349" r:id="rId34"/>
    <p:sldId id="350" r:id="rId35"/>
    <p:sldId id="351" r:id="rId36"/>
    <p:sldId id="285" r:id="rId37"/>
    <p:sldId id="286" r:id="rId38"/>
    <p:sldId id="333" r:id="rId39"/>
    <p:sldId id="334" r:id="rId40"/>
    <p:sldId id="335" r:id="rId41"/>
    <p:sldId id="337" r:id="rId42"/>
    <p:sldId id="338" r:id="rId43"/>
    <p:sldId id="340" r:id="rId44"/>
    <p:sldId id="341" r:id="rId45"/>
    <p:sldId id="343" r:id="rId46"/>
    <p:sldId id="287" r:id="rId47"/>
    <p:sldId id="288" r:id="rId48"/>
    <p:sldId id="299" r:id="rId49"/>
    <p:sldId id="300" r:id="rId50"/>
    <p:sldId id="301" r:id="rId51"/>
    <p:sldId id="302" r:id="rId52"/>
    <p:sldId id="303" r:id="rId53"/>
    <p:sldId id="325" r:id="rId54"/>
    <p:sldId id="326" r:id="rId55"/>
    <p:sldId id="327" r:id="rId56"/>
    <p:sldId id="310" r:id="rId57"/>
    <p:sldId id="309" r:id="rId58"/>
    <p:sldId id="328" r:id="rId59"/>
    <p:sldId id="312" r:id="rId60"/>
    <p:sldId id="329" r:id="rId61"/>
    <p:sldId id="314" r:id="rId62"/>
    <p:sldId id="330" r:id="rId63"/>
    <p:sldId id="316" r:id="rId64"/>
    <p:sldId id="331" r:id="rId65"/>
    <p:sldId id="332" r:id="rId66"/>
    <p:sldId id="319" r:id="rId67"/>
    <p:sldId id="320" r:id="rId68"/>
    <p:sldId id="289" r:id="rId69"/>
    <p:sldId id="290" r:id="rId70"/>
    <p:sldId id="322" r:id="rId71"/>
    <p:sldId id="372" r:id="rId72"/>
    <p:sldId id="323" r:id="rId73"/>
    <p:sldId id="324" r:id="rId74"/>
    <p:sldId id="291" r:id="rId75"/>
    <p:sldId id="292" r:id="rId76"/>
    <p:sldId id="263" r:id="rId77"/>
    <p:sldId id="293" r:id="rId78"/>
    <p:sldId id="294" r:id="rId79"/>
    <p:sldId id="26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365"/>
            <p14:sldId id="366"/>
            <p14:sldId id="367"/>
            <p14:sldId id="368"/>
            <p14:sldId id="369"/>
            <p14:sldId id="370"/>
            <p14:sldId id="371"/>
          </p14:sldIdLst>
        </p14:section>
        <p14:section name="2. Project Management" id="{D2D4DF1A-37B8-4C93-A92E-2A408E591537}">
          <p14:sldIdLst>
            <p14:sldId id="279"/>
            <p14:sldId id="281"/>
            <p14:sldId id="353"/>
            <p14:sldId id="354"/>
            <p14:sldId id="355"/>
            <p14:sldId id="356"/>
            <p14:sldId id="357"/>
            <p14:sldId id="358"/>
            <p14:sldId id="359"/>
            <p14:sldId id="360"/>
            <p14:sldId id="361"/>
            <p14:sldId id="362"/>
            <p14:sldId id="363"/>
            <p14:sldId id="364"/>
          </p14:sldIdLst>
        </p14:section>
        <p14:section name="3. Software Requirement Specification" id="{FB95EF48-18A9-43E6-8A42-4F44A862256D}">
          <p14:sldIdLst>
            <p14:sldId id="283"/>
            <p14:sldId id="284"/>
            <p14:sldId id="345"/>
            <p14:sldId id="346"/>
            <p14:sldId id="347"/>
            <p14:sldId id="348"/>
            <p14:sldId id="349"/>
            <p14:sldId id="350"/>
            <p14:sldId id="351"/>
          </p14:sldIdLst>
        </p14:section>
        <p14:section name="4. Software Design Description" id="{B6A6A059-D9E3-450E-8FFE-1CD0A4FAA887}">
          <p14:sldIdLst>
            <p14:sldId id="285"/>
            <p14:sldId id="286"/>
            <p14:sldId id="333"/>
            <p14:sldId id="334"/>
            <p14:sldId id="335"/>
            <p14:sldId id="337"/>
            <p14:sldId id="338"/>
            <p14:sldId id="340"/>
            <p14:sldId id="341"/>
            <p14:sldId id="343"/>
          </p14:sldIdLst>
        </p14:section>
        <p14:section name="5. Quality Control" id="{737FDB27-0926-4A67-B4C8-319BCA040EF2}">
          <p14:sldIdLst>
            <p14:sldId id="287"/>
            <p14:sldId id="288"/>
            <p14:sldId id="299"/>
            <p14:sldId id="300"/>
            <p14:sldId id="301"/>
            <p14:sldId id="302"/>
            <p14:sldId id="303"/>
            <p14:sldId id="325"/>
            <p14:sldId id="326"/>
            <p14:sldId id="327"/>
            <p14:sldId id="310"/>
            <p14:sldId id="309"/>
            <p14:sldId id="328"/>
            <p14:sldId id="312"/>
            <p14:sldId id="329"/>
            <p14:sldId id="314"/>
            <p14:sldId id="330"/>
            <p14:sldId id="316"/>
            <p14:sldId id="331"/>
            <p14:sldId id="332"/>
            <p14:sldId id="319"/>
            <p14:sldId id="320"/>
          </p14:sldIdLst>
        </p14:section>
        <p14:section name="6. Project Result" id="{BBE9562D-43C3-43A6-864C-0055890CA07D}">
          <p14:sldIdLst>
            <p14:sldId id="289"/>
            <p14:sldId id="290"/>
            <p14:sldId id="322"/>
            <p14:sldId id="372"/>
            <p14:sldId id="323"/>
            <p14:sldId id="324"/>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ọc Mạnh Lưu" initials="NML" lastIdx="1" clrIdx="0">
    <p:extLst>
      <p:ext uri="{19B8F6BF-5375-455C-9EA6-DF929625EA0E}">
        <p15:presenceInfo xmlns:p15="http://schemas.microsoft.com/office/powerpoint/2012/main" userId="0c4a9e9cfb164c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484" autoAdjust="0"/>
  </p:normalViewPr>
  <p:slideViewPr>
    <p:cSldViewPr>
      <p:cViewPr varScale="1">
        <p:scale>
          <a:sx n="110" d="100"/>
          <a:sy n="110" d="100"/>
        </p:scale>
        <p:origin x="1428"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3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4T15:28:04.017" idx="1">
    <p:pos x="3980" y="1599"/>
    <p:text>Sai thứ tự</p:text>
    <p:extLst>
      <p:ext uri="{C676402C-5697-4E1C-873F-D02D1690AC5C}">
        <p15:threadingInfo xmlns:p15="http://schemas.microsoft.com/office/powerpoint/2012/main" timeZoneBias="-420"/>
      </p:ext>
    </p:extLst>
  </p:cm>
</p:cmLst>
</file>

<file path=ppt/diagrams/_rels/data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image" Target="../media/image56.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4D38D-1375-408A-8AE0-EDB97596076A}" type="doc">
      <dgm:prSet loTypeId="urn:microsoft.com/office/officeart/2008/layout/NameandTitleOrganizationalChart" loCatId="hierarchy" qsTypeId="urn:microsoft.com/office/officeart/2005/8/quickstyle/simple1" qsCatId="simple" csTypeId="urn:microsoft.com/office/officeart/2005/8/colors/colorful1" csCatId="colorful" phldr="1"/>
      <dgm:spPr/>
      <dgm:t>
        <a:bodyPr/>
        <a:lstStyle/>
        <a:p>
          <a:endParaRPr lang="en-US"/>
        </a:p>
      </dgm:t>
    </dgm:pt>
    <dgm:pt modelId="{E4F92AFC-F894-443D-83CC-1A2AAF2F4600}">
      <dgm:prSet phldrT="[Text]"/>
      <dgm:spPr/>
      <dgm:t>
        <a:bodyPr/>
        <a:lstStyle/>
        <a:p>
          <a:r>
            <a:rPr lang="en-US" dirty="0" err="1">
              <a:ln>
                <a:noFill/>
              </a:ln>
            </a:rPr>
            <a:t>Nguyễn</a:t>
          </a:r>
          <a:r>
            <a:rPr lang="en-US" dirty="0">
              <a:ln>
                <a:noFill/>
              </a:ln>
            </a:rPr>
            <a:t> </a:t>
          </a:r>
          <a:r>
            <a:rPr lang="en-US" dirty="0" err="1">
              <a:ln>
                <a:noFill/>
              </a:ln>
            </a:rPr>
            <a:t>Văn</a:t>
          </a:r>
          <a:r>
            <a:rPr lang="en-US" dirty="0">
              <a:ln>
                <a:noFill/>
              </a:ln>
            </a:rPr>
            <a:t> Sang</a:t>
          </a:r>
        </a:p>
      </dgm:t>
    </dgm:pt>
    <dgm:pt modelId="{B1AC8A3E-A603-414E-B540-B8372EBE8E98}" type="parTrans" cxnId="{D11E3939-7DF8-4A3F-9EA3-EEE9877094FF}">
      <dgm:prSet/>
      <dgm:spPr/>
      <dgm:t>
        <a:bodyPr/>
        <a:lstStyle/>
        <a:p>
          <a:endParaRPr lang="en-US">
            <a:ln>
              <a:noFill/>
            </a:ln>
          </a:endParaRPr>
        </a:p>
      </dgm:t>
    </dgm:pt>
    <dgm:pt modelId="{ABECABA5-9A8E-4DD6-8BA3-10CA14A952CB}" type="sibTrans" cxnId="{D11E3939-7DF8-4A3F-9EA3-EEE9877094F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Instructor</a:t>
          </a:r>
        </a:p>
      </dgm:t>
    </dgm:pt>
    <dgm:pt modelId="{7E3D20CC-9B0F-486E-B088-1E792CE1FA75}">
      <dgm:prSet phldrT="[Text]"/>
      <dgm:spPr/>
      <dgm:t>
        <a:bodyPr/>
        <a:lstStyle/>
        <a:p>
          <a:r>
            <a:rPr lang="en-US" dirty="0" err="1">
              <a:ln>
                <a:noFill/>
              </a:ln>
            </a:rPr>
            <a:t>Lưu</a:t>
          </a:r>
          <a:r>
            <a:rPr lang="en-US" dirty="0">
              <a:ln>
                <a:noFill/>
              </a:ln>
            </a:rPr>
            <a:t> </a:t>
          </a:r>
          <a:r>
            <a:rPr lang="en-US" dirty="0" err="1">
              <a:ln>
                <a:noFill/>
              </a:ln>
            </a:rPr>
            <a:t>Ngọc</a:t>
          </a:r>
          <a:r>
            <a:rPr lang="en-US" dirty="0">
              <a:ln>
                <a:noFill/>
              </a:ln>
            </a:rPr>
            <a:t> </a:t>
          </a:r>
          <a:r>
            <a:rPr lang="en-US" dirty="0" err="1">
              <a:ln>
                <a:noFill/>
              </a:ln>
            </a:rPr>
            <a:t>Mạnh</a:t>
          </a:r>
          <a:endParaRPr lang="en-US" dirty="0">
            <a:ln>
              <a:noFill/>
            </a:ln>
          </a:endParaRPr>
        </a:p>
      </dgm:t>
    </dgm:pt>
    <dgm:pt modelId="{858DE9E8-50D4-4B77-A9AA-260DEA689A19}" type="parTrans" cxnId="{3AA05962-1B81-4A02-8EF7-AB3D946767FA}">
      <dgm:prSet/>
      <dgm:spPr/>
      <dgm:t>
        <a:bodyPr/>
        <a:lstStyle/>
        <a:p>
          <a:endParaRPr lang="en-US">
            <a:ln>
              <a:noFill/>
            </a:ln>
          </a:endParaRPr>
        </a:p>
      </dgm:t>
    </dgm:pt>
    <dgm:pt modelId="{BD597884-3AED-40F2-81AA-46B6C3DBC7F2}" type="sibTrans" cxnId="{3AA05962-1B81-4A02-8EF7-AB3D946767F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Project Manager</a:t>
          </a:r>
        </a:p>
      </dgm:t>
    </dgm:pt>
    <dgm:pt modelId="{9816377C-CA66-4873-BFA3-6E364D86CEE4}">
      <dgm:prSet phldrT="[Text]"/>
      <dgm:spPr>
        <a:solidFill>
          <a:srgbClr val="00B0F0"/>
        </a:solidFill>
      </dgm:spPr>
      <dgm:t>
        <a:bodyPr/>
        <a:lstStyle/>
        <a:p>
          <a:r>
            <a:rPr lang="en-US">
              <a:ln>
                <a:noFill/>
              </a:ln>
            </a:rPr>
            <a:t>Lưu Ngọc Mạnh</a:t>
          </a:r>
        </a:p>
      </dgm:t>
    </dgm:pt>
    <dgm:pt modelId="{F8321896-7661-47F3-952F-A5A556818BD9}" type="parTrans" cxnId="{94A237EA-7163-4853-9BE3-48A3B24F60A2}">
      <dgm:prSet/>
      <dgm:spPr/>
      <dgm:t>
        <a:bodyPr/>
        <a:lstStyle/>
        <a:p>
          <a:endParaRPr lang="en-US">
            <a:ln>
              <a:noFill/>
            </a:ln>
          </a:endParaRPr>
        </a:p>
      </dgm:t>
    </dgm:pt>
    <dgm:pt modelId="{2C1B8FDD-E9CF-44B0-B5C0-60B53C1FA907}" type="sibTrans" cxnId="{94A237EA-7163-4853-9BE3-48A3B24F60A2}">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Technical Leader</a:t>
          </a:r>
        </a:p>
      </dgm:t>
    </dgm:pt>
    <dgm:pt modelId="{5F28B918-906E-4F88-AA57-E47D83F02E88}">
      <dgm:prSet phldrT="[Text]"/>
      <dgm:spPr>
        <a:solidFill>
          <a:srgbClr val="00B0F0"/>
        </a:solidFill>
      </dgm:spPr>
      <dgm:t>
        <a:bodyPr/>
        <a:lstStyle/>
        <a:p>
          <a:r>
            <a:rPr lang="en-US">
              <a:ln>
                <a:noFill/>
              </a:ln>
            </a:rPr>
            <a:t>Vũ Ngọc Trung</a:t>
          </a:r>
        </a:p>
      </dgm:t>
    </dgm:pt>
    <dgm:pt modelId="{82D2F21E-856E-4986-AC4B-A901316097DA}" type="parTrans" cxnId="{67F12644-52A9-4906-BAAC-3F677A5878D4}">
      <dgm:prSet/>
      <dgm:spPr/>
      <dgm:t>
        <a:bodyPr/>
        <a:lstStyle/>
        <a:p>
          <a:endParaRPr lang="en-US">
            <a:ln>
              <a:noFill/>
            </a:ln>
          </a:endParaRPr>
        </a:p>
      </dgm:t>
    </dgm:pt>
    <dgm:pt modelId="{E2650F4E-868E-459E-A092-0FE37CCEFD06}" type="sibTrans" cxnId="{67F12644-52A9-4906-BAAC-3F677A5878D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CA833BB1-F590-4B00-9D80-CF5060EE7AC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Vũ Công Chính</a:t>
          </a:r>
        </a:p>
      </dgm:t>
    </dgm:pt>
    <dgm:pt modelId="{F8B1B2EA-0F1E-4ACF-B9BA-D322BA6943E0}" type="parTrans" cxnId="{4E7A5015-5DA5-485A-9906-7FBDBC47B58A}">
      <dgm:prSet/>
      <dgm:spPr/>
      <dgm:t>
        <a:bodyPr/>
        <a:lstStyle/>
        <a:p>
          <a:endParaRPr lang="en-US">
            <a:ln>
              <a:noFill/>
            </a:ln>
          </a:endParaRPr>
        </a:p>
      </dgm:t>
    </dgm:pt>
    <dgm:pt modelId="{4E9AD284-0E67-4F95-A63F-B92CDA2B6107}" type="sibTrans" cxnId="{4E7A5015-5DA5-485A-9906-7FBDBC47B58A}">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Tester</a:t>
          </a:r>
        </a:p>
      </dgm:t>
    </dgm:pt>
    <dgm:pt modelId="{D664221D-AE1C-4208-B8A1-96E9B81534F0}">
      <dgm:prSet phldrT="[Text]"/>
      <dgm:spPr>
        <a:solidFill>
          <a:srgbClr val="00B0F0"/>
        </a:solidFill>
      </dgm:spPr>
      <dgm:t>
        <a:bodyPr/>
        <a:lstStyle/>
        <a:p>
          <a:r>
            <a:rPr lang="en-US">
              <a:ln>
                <a:noFill/>
              </a:ln>
            </a:rPr>
            <a:t>Nguyễn Minh Huy</a:t>
          </a:r>
        </a:p>
      </dgm:t>
    </dgm:pt>
    <dgm:pt modelId="{309FF3E0-6EA7-4C1D-873E-CFDA83DA0D3B}" type="parTrans" cxnId="{C85F53EC-786F-4F4C-94B4-BFA9306B4E7E}">
      <dgm:prSet/>
      <dgm:spPr/>
      <dgm:t>
        <a:bodyPr/>
        <a:lstStyle/>
        <a:p>
          <a:endParaRPr lang="en-US">
            <a:ln>
              <a:noFill/>
            </a:ln>
          </a:endParaRPr>
        </a:p>
      </dgm:t>
    </dgm:pt>
    <dgm:pt modelId="{7B81C682-7BD4-4D70-B984-CB9B3EB7109E}" type="sibTrans" cxnId="{C85F53EC-786F-4F4C-94B4-BFA9306B4E7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9805FCE1-8EF2-4D7D-A30F-FF125B9E2597}">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ln>
                <a:noFill/>
              </a:ln>
            </a:rPr>
            <a:t>Cao Thị Phương Mai</a:t>
          </a:r>
        </a:p>
      </dgm:t>
    </dgm:pt>
    <dgm:pt modelId="{A1C4869E-713F-46FF-9178-16D4915DEC0D}" type="sibTrans" cxnId="{1C77213E-322A-4699-89A6-0926BFF2D8C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Test Leader/QA</a:t>
          </a:r>
        </a:p>
      </dgm:t>
    </dgm:pt>
    <dgm:pt modelId="{4F568B2B-5D3A-44F9-8D2F-6C4F617A1031}" type="parTrans" cxnId="{1C77213E-322A-4699-89A6-0926BFF2D8C4}">
      <dgm:prSet/>
      <dgm:spPr/>
      <dgm:t>
        <a:bodyPr/>
        <a:lstStyle/>
        <a:p>
          <a:endParaRPr lang="en-US">
            <a:ln>
              <a:noFill/>
            </a:ln>
          </a:endParaRPr>
        </a:p>
      </dgm:t>
    </dgm:pt>
    <dgm:pt modelId="{CE324FB9-D661-4813-9AC3-6DA2EEEFADAC}">
      <dgm:prSet phldrT="[Text]"/>
      <dgm:spPr>
        <a:solidFill>
          <a:srgbClr val="00B0F0"/>
        </a:solidFill>
      </dgm:spPr>
      <dgm:t>
        <a:bodyPr/>
        <a:lstStyle/>
        <a:p>
          <a:r>
            <a:rPr lang="en-US">
              <a:ln>
                <a:noFill/>
              </a:ln>
            </a:rPr>
            <a:t>Dương Đức Anh</a:t>
          </a:r>
        </a:p>
      </dgm:t>
    </dgm:pt>
    <dgm:pt modelId="{3069C6EB-632F-4A4F-B9BF-8A221240F189}" type="parTrans" cxnId="{8C416CD1-9043-48A0-A2D2-3CA0344C43CB}">
      <dgm:prSet/>
      <dgm:spPr/>
      <dgm:t>
        <a:bodyPr/>
        <a:lstStyle/>
        <a:p>
          <a:endParaRPr lang="en-US">
            <a:ln>
              <a:noFill/>
            </a:ln>
          </a:endParaRPr>
        </a:p>
      </dgm:t>
    </dgm:pt>
    <dgm:pt modelId="{F9C0B734-D027-4FCD-8F54-5B4B2FA8C59E}" type="sibTrans" cxnId="{8C416CD1-9043-48A0-A2D2-3CA0344C43CB}">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AED6C4BD-10D7-417C-9109-D4B085DF79D8}">
      <dgm:prSet phldrT="[Text]"/>
      <dgm:spPr>
        <a:solidFill>
          <a:srgbClr val="00B0F0"/>
        </a:solidFill>
      </dgm:spPr>
      <dgm:t>
        <a:bodyPr/>
        <a:lstStyle/>
        <a:p>
          <a:r>
            <a:rPr lang="en-US">
              <a:ln>
                <a:noFill/>
              </a:ln>
            </a:rPr>
            <a:t>Cao Thị Phương Mai</a:t>
          </a:r>
        </a:p>
      </dgm:t>
    </dgm:pt>
    <dgm:pt modelId="{263953D2-E6F9-4643-8EE8-C3FA6F219326}" type="parTrans" cxnId="{717E524C-C196-42B4-82D9-DB88CE2EA1B4}">
      <dgm:prSet/>
      <dgm:spPr/>
      <dgm:t>
        <a:bodyPr/>
        <a:lstStyle/>
        <a:p>
          <a:endParaRPr lang="en-US">
            <a:ln>
              <a:noFill/>
            </a:ln>
          </a:endParaRPr>
        </a:p>
      </dgm:t>
    </dgm:pt>
    <dgm:pt modelId="{038470E4-D0CA-4462-A9A9-6E7B274ECD99}" type="sibTrans" cxnId="{717E524C-C196-42B4-82D9-DB88CE2EA1B4}">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Developer</a:t>
          </a:r>
        </a:p>
      </dgm:t>
    </dgm:pt>
    <dgm:pt modelId="{761B2A53-97DE-4A73-8203-F53B8FC6786C}">
      <dgm:prSet phldrT="[Text]"/>
      <dgm:spPr>
        <a:solidFill>
          <a:schemeClr val="accent6"/>
        </a:solidFill>
      </dgm:spPr>
      <dgm:t>
        <a:bodyPr/>
        <a:lstStyle/>
        <a:p>
          <a:r>
            <a:rPr lang="en-US">
              <a:ln>
                <a:noFill/>
              </a:ln>
            </a:rPr>
            <a:t>Vũ Công Chính</a:t>
          </a:r>
        </a:p>
      </dgm:t>
    </dgm:pt>
    <dgm:pt modelId="{C8225F34-92BD-4391-979C-73B009AAB15F}" type="parTrans" cxnId="{80ED9A85-9056-4BB3-9363-AE1BC0FAAF6E}">
      <dgm:prSet/>
      <dgm:spPr/>
      <dgm:t>
        <a:bodyPr/>
        <a:lstStyle/>
        <a:p>
          <a:endParaRPr lang="en-US">
            <a:ln>
              <a:noFill/>
            </a:ln>
          </a:endParaRPr>
        </a:p>
      </dgm:t>
    </dgm:pt>
    <dgm:pt modelId="{20329DBF-A4FF-49E0-A822-7B4BEA610FBE}" type="sibTrans" cxnId="{80ED9A85-9056-4BB3-9363-AE1BC0FAAF6E}">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 Leader</a:t>
          </a:r>
        </a:p>
      </dgm:t>
    </dgm:pt>
    <dgm:pt modelId="{90E97D21-59D2-45C0-9066-B1C8A341CA88}">
      <dgm:prSet phldrT="[Text]"/>
      <dgm:spPr>
        <a:solidFill>
          <a:schemeClr val="accent6"/>
        </a:solidFill>
      </dgm:spPr>
      <dgm:t>
        <a:bodyPr/>
        <a:lstStyle/>
        <a:p>
          <a:r>
            <a:rPr lang="en-US">
              <a:ln>
                <a:noFill/>
              </a:ln>
            </a:rPr>
            <a:t>Dương Đức Anh</a:t>
          </a:r>
        </a:p>
      </dgm:t>
    </dgm:pt>
    <dgm:pt modelId="{C9A013BF-A521-4077-AF46-53BF9CD27121}" type="parTrans" cxnId="{06A011C2-093C-44A9-BA07-1AD8DF79AA8F}">
      <dgm:prSet/>
      <dgm:spPr/>
      <dgm:t>
        <a:bodyPr/>
        <a:lstStyle/>
        <a:p>
          <a:endParaRPr lang="en-US">
            <a:ln>
              <a:noFill/>
            </a:ln>
          </a:endParaRPr>
        </a:p>
      </dgm:t>
    </dgm:pt>
    <dgm:pt modelId="{E1187DA4-99F6-436B-9FCF-85E7426B8B87}" type="sibTrans" cxnId="{06A011C2-093C-44A9-BA07-1AD8DF79AA8F}">
      <dgm:prSet>
        <dgm:style>
          <a:lnRef idx="2">
            <a:schemeClr val="dk1"/>
          </a:lnRef>
          <a:fillRef idx="1">
            <a:schemeClr val="lt1"/>
          </a:fillRef>
          <a:effectRef idx="0">
            <a:schemeClr val="dk1"/>
          </a:effectRef>
          <a:fontRef idx="minor">
            <a:schemeClr val="dk1"/>
          </a:fontRef>
        </dgm:style>
      </dgm:prSet>
      <dgm:spPr/>
      <dgm:t>
        <a:bodyPr/>
        <a:lstStyle/>
        <a:p>
          <a:pPr algn="ctr"/>
          <a:r>
            <a:rPr lang="en-US">
              <a:ln>
                <a:noFill/>
              </a:ln>
            </a:rPr>
            <a:t>Designer</a:t>
          </a:r>
        </a:p>
      </dgm:t>
    </dgm:pt>
    <dgm:pt modelId="{B9BA7C7F-5E80-473E-849A-E6F4B094FD9A}" type="pres">
      <dgm:prSet presAssocID="{7334D38D-1375-408A-8AE0-EDB97596076A}" presName="hierChild1" presStyleCnt="0">
        <dgm:presLayoutVars>
          <dgm:orgChart val="1"/>
          <dgm:chPref val="1"/>
          <dgm:dir/>
          <dgm:animOne val="branch"/>
          <dgm:animLvl val="lvl"/>
          <dgm:resizeHandles/>
        </dgm:presLayoutVars>
      </dgm:prSet>
      <dgm:spPr/>
      <dgm:t>
        <a:bodyPr/>
        <a:lstStyle/>
        <a:p>
          <a:endParaRPr lang="en-US"/>
        </a:p>
      </dgm:t>
    </dgm:pt>
    <dgm:pt modelId="{818349D0-B533-48D7-AC19-65217EBDB3C6}" type="pres">
      <dgm:prSet presAssocID="{E4F92AFC-F894-443D-83CC-1A2AAF2F4600}" presName="hierRoot1" presStyleCnt="0">
        <dgm:presLayoutVars>
          <dgm:hierBranch val="init"/>
        </dgm:presLayoutVars>
      </dgm:prSet>
      <dgm:spPr/>
      <dgm:t>
        <a:bodyPr/>
        <a:lstStyle/>
        <a:p>
          <a:endParaRPr lang="en-US"/>
        </a:p>
      </dgm:t>
    </dgm:pt>
    <dgm:pt modelId="{B7100100-57DF-40D6-A1F6-8D2958C85043}" type="pres">
      <dgm:prSet presAssocID="{E4F92AFC-F894-443D-83CC-1A2AAF2F4600}" presName="rootComposite1" presStyleCnt="0"/>
      <dgm:spPr/>
      <dgm:t>
        <a:bodyPr/>
        <a:lstStyle/>
        <a:p>
          <a:endParaRPr lang="en-US"/>
        </a:p>
      </dgm:t>
    </dgm:pt>
    <dgm:pt modelId="{ADA7951F-EF23-4D17-B31E-60A0926468EE}" type="pres">
      <dgm:prSet presAssocID="{E4F92AFC-F894-443D-83CC-1A2AAF2F4600}" presName="rootText1" presStyleLbl="node0" presStyleIdx="0" presStyleCnt="1" custScaleX="109482" custScaleY="130252" custLinFactNeighborX="-5189" custLinFactNeighborY="0">
        <dgm:presLayoutVars>
          <dgm:chMax/>
          <dgm:chPref val="3"/>
        </dgm:presLayoutVars>
      </dgm:prSet>
      <dgm:spPr/>
      <dgm:t>
        <a:bodyPr/>
        <a:lstStyle/>
        <a:p>
          <a:endParaRPr lang="en-US"/>
        </a:p>
      </dgm:t>
    </dgm:pt>
    <dgm:pt modelId="{8A69615D-F8F8-429C-AFBC-140CD881FA23}" type="pres">
      <dgm:prSet presAssocID="{E4F92AFC-F894-443D-83CC-1A2AAF2F4600}" presName="titleText1" presStyleLbl="fgAcc0" presStyleIdx="0" presStyleCnt="1" custLinFactNeighborX="3569" custLinFactNeighborY="18611">
        <dgm:presLayoutVars>
          <dgm:chMax val="0"/>
          <dgm:chPref val="0"/>
        </dgm:presLayoutVars>
      </dgm:prSet>
      <dgm:spPr/>
      <dgm:t>
        <a:bodyPr/>
        <a:lstStyle/>
        <a:p>
          <a:endParaRPr lang="en-US"/>
        </a:p>
      </dgm:t>
    </dgm:pt>
    <dgm:pt modelId="{5C461C12-CB89-4498-9DFD-708F3D4A5AE8}" type="pres">
      <dgm:prSet presAssocID="{E4F92AFC-F894-443D-83CC-1A2AAF2F4600}" presName="rootConnector1" presStyleLbl="node1" presStyleIdx="0" presStyleCnt="10"/>
      <dgm:spPr/>
      <dgm:t>
        <a:bodyPr/>
        <a:lstStyle/>
        <a:p>
          <a:endParaRPr lang="en-US"/>
        </a:p>
      </dgm:t>
    </dgm:pt>
    <dgm:pt modelId="{1CB22586-83BA-4D34-9D63-37F8793B90B6}" type="pres">
      <dgm:prSet presAssocID="{E4F92AFC-F894-443D-83CC-1A2AAF2F4600}" presName="hierChild2" presStyleCnt="0"/>
      <dgm:spPr/>
      <dgm:t>
        <a:bodyPr/>
        <a:lstStyle/>
        <a:p>
          <a:endParaRPr lang="en-US"/>
        </a:p>
      </dgm:t>
    </dgm:pt>
    <dgm:pt modelId="{883A0004-7E51-4776-AB8F-00DF680862C9}" type="pres">
      <dgm:prSet presAssocID="{858DE9E8-50D4-4B77-A9AA-260DEA689A19}" presName="Name37" presStyleLbl="parChTrans1D2" presStyleIdx="0" presStyleCnt="1"/>
      <dgm:spPr/>
      <dgm:t>
        <a:bodyPr/>
        <a:lstStyle/>
        <a:p>
          <a:endParaRPr lang="en-US"/>
        </a:p>
      </dgm:t>
    </dgm:pt>
    <dgm:pt modelId="{25EAA120-D58A-4283-8FDC-BAEDA6C76A61}" type="pres">
      <dgm:prSet presAssocID="{7E3D20CC-9B0F-486E-B088-1E792CE1FA75}" presName="hierRoot2" presStyleCnt="0">
        <dgm:presLayoutVars>
          <dgm:hierBranch val="init"/>
        </dgm:presLayoutVars>
      </dgm:prSet>
      <dgm:spPr/>
      <dgm:t>
        <a:bodyPr/>
        <a:lstStyle/>
        <a:p>
          <a:endParaRPr lang="en-US"/>
        </a:p>
      </dgm:t>
    </dgm:pt>
    <dgm:pt modelId="{94AA2E85-C7A4-4017-88D3-BFC245F97264}" type="pres">
      <dgm:prSet presAssocID="{7E3D20CC-9B0F-486E-B088-1E792CE1FA75}" presName="rootComposite" presStyleCnt="0"/>
      <dgm:spPr/>
      <dgm:t>
        <a:bodyPr/>
        <a:lstStyle/>
        <a:p>
          <a:endParaRPr lang="en-US"/>
        </a:p>
      </dgm:t>
    </dgm:pt>
    <dgm:pt modelId="{B12BD221-688A-45A4-B05A-AF54B7DBC4B8}" type="pres">
      <dgm:prSet presAssocID="{7E3D20CC-9B0F-486E-B088-1E792CE1FA75}" presName="rootText" presStyleLbl="node1" presStyleIdx="0" presStyleCnt="10" custScaleX="105556">
        <dgm:presLayoutVars>
          <dgm:chMax/>
          <dgm:chPref val="3"/>
        </dgm:presLayoutVars>
      </dgm:prSet>
      <dgm:spPr/>
      <dgm:t>
        <a:bodyPr/>
        <a:lstStyle/>
        <a:p>
          <a:endParaRPr lang="en-US"/>
        </a:p>
      </dgm:t>
    </dgm:pt>
    <dgm:pt modelId="{9F25BC85-E77C-409A-89C2-95BA1AD81163}" type="pres">
      <dgm:prSet presAssocID="{7E3D20CC-9B0F-486E-B088-1E792CE1FA75}" presName="titleText2" presStyleLbl="fgAcc1" presStyleIdx="0" presStyleCnt="10" custScaleX="118944" custScaleY="94099">
        <dgm:presLayoutVars>
          <dgm:chMax val="0"/>
          <dgm:chPref val="0"/>
        </dgm:presLayoutVars>
      </dgm:prSet>
      <dgm:spPr/>
      <dgm:t>
        <a:bodyPr/>
        <a:lstStyle/>
        <a:p>
          <a:endParaRPr lang="en-US"/>
        </a:p>
      </dgm:t>
    </dgm:pt>
    <dgm:pt modelId="{5F55DB1A-F255-4B0D-B27A-17876473A03C}" type="pres">
      <dgm:prSet presAssocID="{7E3D20CC-9B0F-486E-B088-1E792CE1FA75}" presName="rootConnector" presStyleLbl="node2" presStyleIdx="0" presStyleCnt="0"/>
      <dgm:spPr/>
      <dgm:t>
        <a:bodyPr/>
        <a:lstStyle/>
        <a:p>
          <a:endParaRPr lang="en-US"/>
        </a:p>
      </dgm:t>
    </dgm:pt>
    <dgm:pt modelId="{2068F839-2697-44F9-B1A6-3F3B26A2AD90}" type="pres">
      <dgm:prSet presAssocID="{7E3D20CC-9B0F-486E-B088-1E792CE1FA75}" presName="hierChild4" presStyleCnt="0"/>
      <dgm:spPr/>
      <dgm:t>
        <a:bodyPr/>
        <a:lstStyle/>
        <a:p>
          <a:endParaRPr lang="en-US"/>
        </a:p>
      </dgm:t>
    </dgm:pt>
    <dgm:pt modelId="{D9B0C917-42E9-4C4C-8D89-4A9EF5612CE2}" type="pres">
      <dgm:prSet presAssocID="{F8321896-7661-47F3-952F-A5A556818BD9}" presName="Name37" presStyleLbl="parChTrans1D3" presStyleIdx="0" presStyleCnt="3"/>
      <dgm:spPr/>
      <dgm:t>
        <a:bodyPr/>
        <a:lstStyle/>
        <a:p>
          <a:endParaRPr lang="en-US"/>
        </a:p>
      </dgm:t>
    </dgm:pt>
    <dgm:pt modelId="{6B60A97B-3094-446A-BC28-00CB6942FCBF}" type="pres">
      <dgm:prSet presAssocID="{9816377C-CA66-4873-BFA3-6E364D86CEE4}" presName="hierRoot2" presStyleCnt="0">
        <dgm:presLayoutVars>
          <dgm:hierBranch val="init"/>
        </dgm:presLayoutVars>
      </dgm:prSet>
      <dgm:spPr/>
      <dgm:t>
        <a:bodyPr/>
        <a:lstStyle/>
        <a:p>
          <a:endParaRPr lang="en-US"/>
        </a:p>
      </dgm:t>
    </dgm:pt>
    <dgm:pt modelId="{618B7A09-8361-4330-BA68-D799B75F7C9E}" type="pres">
      <dgm:prSet presAssocID="{9816377C-CA66-4873-BFA3-6E364D86CEE4}" presName="rootComposite" presStyleCnt="0"/>
      <dgm:spPr/>
      <dgm:t>
        <a:bodyPr/>
        <a:lstStyle/>
        <a:p>
          <a:endParaRPr lang="en-US"/>
        </a:p>
      </dgm:t>
    </dgm:pt>
    <dgm:pt modelId="{A2568639-C48A-4361-B813-79B3F69CA822}" type="pres">
      <dgm:prSet presAssocID="{9816377C-CA66-4873-BFA3-6E364D86CEE4}" presName="rootText" presStyleLbl="node1" presStyleIdx="1" presStyleCnt="10">
        <dgm:presLayoutVars>
          <dgm:chMax/>
          <dgm:chPref val="3"/>
        </dgm:presLayoutVars>
      </dgm:prSet>
      <dgm:spPr/>
      <dgm:t>
        <a:bodyPr/>
        <a:lstStyle/>
        <a:p>
          <a:endParaRPr lang="en-US"/>
        </a:p>
      </dgm:t>
    </dgm:pt>
    <dgm:pt modelId="{96F1EF70-9149-4113-91E7-50757FEEF8B5}" type="pres">
      <dgm:prSet presAssocID="{9816377C-CA66-4873-BFA3-6E364D86CEE4}" presName="titleText2" presStyleLbl="fgAcc1" presStyleIdx="1" presStyleCnt="10" custScaleX="119847" custScaleY="125323" custLinFactNeighborX="12863" custLinFactNeighborY="22359">
        <dgm:presLayoutVars>
          <dgm:chMax val="0"/>
          <dgm:chPref val="0"/>
        </dgm:presLayoutVars>
      </dgm:prSet>
      <dgm:spPr/>
      <dgm:t>
        <a:bodyPr/>
        <a:lstStyle/>
        <a:p>
          <a:endParaRPr lang="en-US"/>
        </a:p>
      </dgm:t>
    </dgm:pt>
    <dgm:pt modelId="{1F104FC4-0424-47CC-8142-9EB73DF234B3}" type="pres">
      <dgm:prSet presAssocID="{9816377C-CA66-4873-BFA3-6E364D86CEE4}" presName="rootConnector" presStyleLbl="node3" presStyleIdx="0" presStyleCnt="0"/>
      <dgm:spPr/>
      <dgm:t>
        <a:bodyPr/>
        <a:lstStyle/>
        <a:p>
          <a:endParaRPr lang="en-US"/>
        </a:p>
      </dgm:t>
    </dgm:pt>
    <dgm:pt modelId="{D81C2454-B4EF-462E-A275-CB1515906454}" type="pres">
      <dgm:prSet presAssocID="{9816377C-CA66-4873-BFA3-6E364D86CEE4}" presName="hierChild4" presStyleCnt="0"/>
      <dgm:spPr/>
      <dgm:t>
        <a:bodyPr/>
        <a:lstStyle/>
        <a:p>
          <a:endParaRPr lang="en-US"/>
        </a:p>
      </dgm:t>
    </dgm:pt>
    <dgm:pt modelId="{6077D182-5B8B-4235-BCA5-24BE7646D282}" type="pres">
      <dgm:prSet presAssocID="{82D2F21E-856E-4986-AC4B-A901316097DA}" presName="Name37" presStyleLbl="parChTrans1D4" presStyleIdx="0" presStyleCnt="6"/>
      <dgm:spPr/>
      <dgm:t>
        <a:bodyPr/>
        <a:lstStyle/>
        <a:p>
          <a:endParaRPr lang="en-US"/>
        </a:p>
      </dgm:t>
    </dgm:pt>
    <dgm:pt modelId="{F75DA0C3-DAF2-4279-9195-E5FF00085CCA}" type="pres">
      <dgm:prSet presAssocID="{5F28B918-906E-4F88-AA57-E47D83F02E88}" presName="hierRoot2" presStyleCnt="0">
        <dgm:presLayoutVars>
          <dgm:hierBranch val="init"/>
        </dgm:presLayoutVars>
      </dgm:prSet>
      <dgm:spPr/>
      <dgm:t>
        <a:bodyPr/>
        <a:lstStyle/>
        <a:p>
          <a:endParaRPr lang="en-US"/>
        </a:p>
      </dgm:t>
    </dgm:pt>
    <dgm:pt modelId="{818457E5-18CC-41CC-8E9B-5319BD262C90}" type="pres">
      <dgm:prSet presAssocID="{5F28B918-906E-4F88-AA57-E47D83F02E88}" presName="rootComposite" presStyleCnt="0"/>
      <dgm:spPr/>
      <dgm:t>
        <a:bodyPr/>
        <a:lstStyle/>
        <a:p>
          <a:endParaRPr lang="en-US"/>
        </a:p>
      </dgm:t>
    </dgm:pt>
    <dgm:pt modelId="{87D7F144-9ADF-4A79-8594-4606123AF018}" type="pres">
      <dgm:prSet presAssocID="{5F28B918-906E-4F88-AA57-E47D83F02E88}" presName="rootText" presStyleLbl="node1" presStyleIdx="2" presStyleCnt="10">
        <dgm:presLayoutVars>
          <dgm:chMax/>
          <dgm:chPref val="3"/>
        </dgm:presLayoutVars>
      </dgm:prSet>
      <dgm:spPr/>
      <dgm:t>
        <a:bodyPr/>
        <a:lstStyle/>
        <a:p>
          <a:endParaRPr lang="en-US"/>
        </a:p>
      </dgm:t>
    </dgm:pt>
    <dgm:pt modelId="{E26AEED3-0853-4430-811E-1D27EF8524A8}" type="pres">
      <dgm:prSet presAssocID="{5F28B918-906E-4F88-AA57-E47D83F02E88}" presName="titleText2" presStyleLbl="fgAcc1" presStyleIdx="2" presStyleCnt="10">
        <dgm:presLayoutVars>
          <dgm:chMax val="0"/>
          <dgm:chPref val="0"/>
        </dgm:presLayoutVars>
      </dgm:prSet>
      <dgm:spPr/>
      <dgm:t>
        <a:bodyPr/>
        <a:lstStyle/>
        <a:p>
          <a:endParaRPr lang="en-US"/>
        </a:p>
      </dgm:t>
    </dgm:pt>
    <dgm:pt modelId="{0985DF48-3E6D-4161-A08E-D89F2A4A2B60}" type="pres">
      <dgm:prSet presAssocID="{5F28B918-906E-4F88-AA57-E47D83F02E88}" presName="rootConnector" presStyleLbl="node4" presStyleIdx="0" presStyleCnt="0"/>
      <dgm:spPr/>
      <dgm:t>
        <a:bodyPr/>
        <a:lstStyle/>
        <a:p>
          <a:endParaRPr lang="en-US"/>
        </a:p>
      </dgm:t>
    </dgm:pt>
    <dgm:pt modelId="{5A47D5E3-0F1F-4165-B922-F22AE0ECD544}" type="pres">
      <dgm:prSet presAssocID="{5F28B918-906E-4F88-AA57-E47D83F02E88}" presName="hierChild4" presStyleCnt="0"/>
      <dgm:spPr/>
      <dgm:t>
        <a:bodyPr/>
        <a:lstStyle/>
        <a:p>
          <a:endParaRPr lang="en-US"/>
        </a:p>
      </dgm:t>
    </dgm:pt>
    <dgm:pt modelId="{A1C1D61D-DA22-4FC6-90FC-BD3372821FAF}" type="pres">
      <dgm:prSet presAssocID="{5F28B918-906E-4F88-AA57-E47D83F02E88}" presName="hierChild5" presStyleCnt="0"/>
      <dgm:spPr/>
      <dgm:t>
        <a:bodyPr/>
        <a:lstStyle/>
        <a:p>
          <a:endParaRPr lang="en-US"/>
        </a:p>
      </dgm:t>
    </dgm:pt>
    <dgm:pt modelId="{FD2754C1-E632-4B73-9CCA-8329CBCFA258}" type="pres">
      <dgm:prSet presAssocID="{309FF3E0-6EA7-4C1D-873E-CFDA83DA0D3B}" presName="Name37" presStyleLbl="parChTrans1D4" presStyleIdx="1" presStyleCnt="6"/>
      <dgm:spPr/>
      <dgm:t>
        <a:bodyPr/>
        <a:lstStyle/>
        <a:p>
          <a:endParaRPr lang="en-US"/>
        </a:p>
      </dgm:t>
    </dgm:pt>
    <dgm:pt modelId="{7F10AE91-212A-4E45-A19B-BFEBEF62AA28}" type="pres">
      <dgm:prSet presAssocID="{D664221D-AE1C-4208-B8A1-96E9B81534F0}" presName="hierRoot2" presStyleCnt="0">
        <dgm:presLayoutVars>
          <dgm:hierBranch val="init"/>
        </dgm:presLayoutVars>
      </dgm:prSet>
      <dgm:spPr/>
      <dgm:t>
        <a:bodyPr/>
        <a:lstStyle/>
        <a:p>
          <a:endParaRPr lang="en-US"/>
        </a:p>
      </dgm:t>
    </dgm:pt>
    <dgm:pt modelId="{F5BE1A3B-F45C-4C1A-990B-9EB54811BFE4}" type="pres">
      <dgm:prSet presAssocID="{D664221D-AE1C-4208-B8A1-96E9B81534F0}" presName="rootComposite" presStyleCnt="0"/>
      <dgm:spPr/>
      <dgm:t>
        <a:bodyPr/>
        <a:lstStyle/>
        <a:p>
          <a:endParaRPr lang="en-US"/>
        </a:p>
      </dgm:t>
    </dgm:pt>
    <dgm:pt modelId="{9A1DE650-0DF0-41B8-87C8-5191FEE70D28}" type="pres">
      <dgm:prSet presAssocID="{D664221D-AE1C-4208-B8A1-96E9B81534F0}" presName="rootText" presStyleLbl="node1" presStyleIdx="3" presStyleCnt="10">
        <dgm:presLayoutVars>
          <dgm:chMax/>
          <dgm:chPref val="3"/>
        </dgm:presLayoutVars>
      </dgm:prSet>
      <dgm:spPr/>
      <dgm:t>
        <a:bodyPr/>
        <a:lstStyle/>
        <a:p>
          <a:endParaRPr lang="en-US"/>
        </a:p>
      </dgm:t>
    </dgm:pt>
    <dgm:pt modelId="{48A2BBE2-32D5-475D-8ED1-880F01E8A155}" type="pres">
      <dgm:prSet presAssocID="{D664221D-AE1C-4208-B8A1-96E9B81534F0}" presName="titleText2" presStyleLbl="fgAcc1" presStyleIdx="3" presStyleCnt="10">
        <dgm:presLayoutVars>
          <dgm:chMax val="0"/>
          <dgm:chPref val="0"/>
        </dgm:presLayoutVars>
      </dgm:prSet>
      <dgm:spPr/>
      <dgm:t>
        <a:bodyPr/>
        <a:lstStyle/>
        <a:p>
          <a:endParaRPr lang="en-US"/>
        </a:p>
      </dgm:t>
    </dgm:pt>
    <dgm:pt modelId="{73F126ED-8614-4C39-ADCA-057EBA3BA3C8}" type="pres">
      <dgm:prSet presAssocID="{D664221D-AE1C-4208-B8A1-96E9B81534F0}" presName="rootConnector" presStyleLbl="node4" presStyleIdx="0" presStyleCnt="0"/>
      <dgm:spPr/>
      <dgm:t>
        <a:bodyPr/>
        <a:lstStyle/>
        <a:p>
          <a:endParaRPr lang="en-US"/>
        </a:p>
      </dgm:t>
    </dgm:pt>
    <dgm:pt modelId="{6AE9485C-A652-488C-829A-6FEA2DCEC6C3}" type="pres">
      <dgm:prSet presAssocID="{D664221D-AE1C-4208-B8A1-96E9B81534F0}" presName="hierChild4" presStyleCnt="0"/>
      <dgm:spPr/>
      <dgm:t>
        <a:bodyPr/>
        <a:lstStyle/>
        <a:p>
          <a:endParaRPr lang="en-US"/>
        </a:p>
      </dgm:t>
    </dgm:pt>
    <dgm:pt modelId="{385FE272-03B2-49F1-8E1E-CAF9ABAB2C8E}" type="pres">
      <dgm:prSet presAssocID="{D664221D-AE1C-4208-B8A1-96E9B81534F0}" presName="hierChild5" presStyleCnt="0"/>
      <dgm:spPr/>
      <dgm:t>
        <a:bodyPr/>
        <a:lstStyle/>
        <a:p>
          <a:endParaRPr lang="en-US"/>
        </a:p>
      </dgm:t>
    </dgm:pt>
    <dgm:pt modelId="{41FDE034-FDF7-4756-89EF-660AB9803BF2}" type="pres">
      <dgm:prSet presAssocID="{3069C6EB-632F-4A4F-B9BF-8A221240F189}" presName="Name37" presStyleLbl="parChTrans1D4" presStyleIdx="2" presStyleCnt="6"/>
      <dgm:spPr/>
      <dgm:t>
        <a:bodyPr/>
        <a:lstStyle/>
        <a:p>
          <a:endParaRPr lang="en-US"/>
        </a:p>
      </dgm:t>
    </dgm:pt>
    <dgm:pt modelId="{ECA8BE72-4D5E-4205-A9C7-A0E4D21B59E1}" type="pres">
      <dgm:prSet presAssocID="{CE324FB9-D661-4813-9AC3-6DA2EEEFADAC}" presName="hierRoot2" presStyleCnt="0">
        <dgm:presLayoutVars>
          <dgm:hierBranch val="init"/>
        </dgm:presLayoutVars>
      </dgm:prSet>
      <dgm:spPr/>
      <dgm:t>
        <a:bodyPr/>
        <a:lstStyle/>
        <a:p>
          <a:endParaRPr lang="en-US"/>
        </a:p>
      </dgm:t>
    </dgm:pt>
    <dgm:pt modelId="{77DA172D-0A04-4D41-8144-EA12BCF29357}" type="pres">
      <dgm:prSet presAssocID="{CE324FB9-D661-4813-9AC3-6DA2EEEFADAC}" presName="rootComposite" presStyleCnt="0"/>
      <dgm:spPr/>
      <dgm:t>
        <a:bodyPr/>
        <a:lstStyle/>
        <a:p>
          <a:endParaRPr lang="en-US"/>
        </a:p>
      </dgm:t>
    </dgm:pt>
    <dgm:pt modelId="{BAB3D042-025C-471F-B939-4A4CE41ED409}" type="pres">
      <dgm:prSet presAssocID="{CE324FB9-D661-4813-9AC3-6DA2EEEFADAC}" presName="rootText" presStyleLbl="node1" presStyleIdx="4" presStyleCnt="10">
        <dgm:presLayoutVars>
          <dgm:chMax/>
          <dgm:chPref val="3"/>
        </dgm:presLayoutVars>
      </dgm:prSet>
      <dgm:spPr/>
      <dgm:t>
        <a:bodyPr/>
        <a:lstStyle/>
        <a:p>
          <a:endParaRPr lang="en-US"/>
        </a:p>
      </dgm:t>
    </dgm:pt>
    <dgm:pt modelId="{E1352923-C8CF-421D-B532-5B73793CCE17}" type="pres">
      <dgm:prSet presAssocID="{CE324FB9-D661-4813-9AC3-6DA2EEEFADAC}" presName="titleText2" presStyleLbl="fgAcc1" presStyleIdx="4" presStyleCnt="10">
        <dgm:presLayoutVars>
          <dgm:chMax val="0"/>
          <dgm:chPref val="0"/>
        </dgm:presLayoutVars>
      </dgm:prSet>
      <dgm:spPr/>
      <dgm:t>
        <a:bodyPr/>
        <a:lstStyle/>
        <a:p>
          <a:endParaRPr lang="en-US"/>
        </a:p>
      </dgm:t>
    </dgm:pt>
    <dgm:pt modelId="{C29850B1-E246-4CE3-AFBA-E0BA52F512E0}" type="pres">
      <dgm:prSet presAssocID="{CE324FB9-D661-4813-9AC3-6DA2EEEFADAC}" presName="rootConnector" presStyleLbl="node4" presStyleIdx="0" presStyleCnt="0"/>
      <dgm:spPr/>
      <dgm:t>
        <a:bodyPr/>
        <a:lstStyle/>
        <a:p>
          <a:endParaRPr lang="en-US"/>
        </a:p>
      </dgm:t>
    </dgm:pt>
    <dgm:pt modelId="{F1B75542-4763-4002-8E03-D584CEE0B739}" type="pres">
      <dgm:prSet presAssocID="{CE324FB9-D661-4813-9AC3-6DA2EEEFADAC}" presName="hierChild4" presStyleCnt="0"/>
      <dgm:spPr/>
      <dgm:t>
        <a:bodyPr/>
        <a:lstStyle/>
        <a:p>
          <a:endParaRPr lang="en-US"/>
        </a:p>
      </dgm:t>
    </dgm:pt>
    <dgm:pt modelId="{E383E2BB-093B-4D8C-BED3-9DA3D087C7B0}" type="pres">
      <dgm:prSet presAssocID="{CE324FB9-D661-4813-9AC3-6DA2EEEFADAC}" presName="hierChild5" presStyleCnt="0"/>
      <dgm:spPr/>
      <dgm:t>
        <a:bodyPr/>
        <a:lstStyle/>
        <a:p>
          <a:endParaRPr lang="en-US"/>
        </a:p>
      </dgm:t>
    </dgm:pt>
    <dgm:pt modelId="{C66CC764-7096-4898-8199-D7BF3F459BBB}" type="pres">
      <dgm:prSet presAssocID="{263953D2-E6F9-4643-8EE8-C3FA6F219326}" presName="Name37" presStyleLbl="parChTrans1D4" presStyleIdx="3" presStyleCnt="6"/>
      <dgm:spPr/>
      <dgm:t>
        <a:bodyPr/>
        <a:lstStyle/>
        <a:p>
          <a:endParaRPr lang="en-US"/>
        </a:p>
      </dgm:t>
    </dgm:pt>
    <dgm:pt modelId="{894EF676-B79D-48F2-B705-97BC93792AFF}" type="pres">
      <dgm:prSet presAssocID="{AED6C4BD-10D7-417C-9109-D4B085DF79D8}" presName="hierRoot2" presStyleCnt="0">
        <dgm:presLayoutVars>
          <dgm:hierBranch val="init"/>
        </dgm:presLayoutVars>
      </dgm:prSet>
      <dgm:spPr/>
      <dgm:t>
        <a:bodyPr/>
        <a:lstStyle/>
        <a:p>
          <a:endParaRPr lang="en-US"/>
        </a:p>
      </dgm:t>
    </dgm:pt>
    <dgm:pt modelId="{BAD2D264-D590-49EE-B74D-A67E3BF94D69}" type="pres">
      <dgm:prSet presAssocID="{AED6C4BD-10D7-417C-9109-D4B085DF79D8}" presName="rootComposite" presStyleCnt="0"/>
      <dgm:spPr/>
      <dgm:t>
        <a:bodyPr/>
        <a:lstStyle/>
        <a:p>
          <a:endParaRPr lang="en-US"/>
        </a:p>
      </dgm:t>
    </dgm:pt>
    <dgm:pt modelId="{8BC7D37D-B40B-437E-964A-11A66F730EAD}" type="pres">
      <dgm:prSet presAssocID="{AED6C4BD-10D7-417C-9109-D4B085DF79D8}" presName="rootText" presStyleLbl="node1" presStyleIdx="5" presStyleCnt="10">
        <dgm:presLayoutVars>
          <dgm:chMax/>
          <dgm:chPref val="3"/>
        </dgm:presLayoutVars>
      </dgm:prSet>
      <dgm:spPr/>
      <dgm:t>
        <a:bodyPr/>
        <a:lstStyle/>
        <a:p>
          <a:endParaRPr lang="en-US"/>
        </a:p>
      </dgm:t>
    </dgm:pt>
    <dgm:pt modelId="{5C5E471A-8563-4D42-9D79-7CDB7BABE48E}" type="pres">
      <dgm:prSet presAssocID="{AED6C4BD-10D7-417C-9109-D4B085DF79D8}" presName="titleText2" presStyleLbl="fgAcc1" presStyleIdx="5" presStyleCnt="10">
        <dgm:presLayoutVars>
          <dgm:chMax val="0"/>
          <dgm:chPref val="0"/>
        </dgm:presLayoutVars>
      </dgm:prSet>
      <dgm:spPr/>
      <dgm:t>
        <a:bodyPr/>
        <a:lstStyle/>
        <a:p>
          <a:endParaRPr lang="en-US"/>
        </a:p>
      </dgm:t>
    </dgm:pt>
    <dgm:pt modelId="{EE3F8D29-3C1A-4310-AC03-72D4E340CDAF}" type="pres">
      <dgm:prSet presAssocID="{AED6C4BD-10D7-417C-9109-D4B085DF79D8}" presName="rootConnector" presStyleLbl="node4" presStyleIdx="0" presStyleCnt="0"/>
      <dgm:spPr/>
      <dgm:t>
        <a:bodyPr/>
        <a:lstStyle/>
        <a:p>
          <a:endParaRPr lang="en-US"/>
        </a:p>
      </dgm:t>
    </dgm:pt>
    <dgm:pt modelId="{EF0EFEDD-4426-4506-A58C-8F1951E001D1}" type="pres">
      <dgm:prSet presAssocID="{AED6C4BD-10D7-417C-9109-D4B085DF79D8}" presName="hierChild4" presStyleCnt="0"/>
      <dgm:spPr/>
      <dgm:t>
        <a:bodyPr/>
        <a:lstStyle/>
        <a:p>
          <a:endParaRPr lang="en-US"/>
        </a:p>
      </dgm:t>
    </dgm:pt>
    <dgm:pt modelId="{7FB4C469-5EE6-4736-9E79-1D88D2AF3EA0}" type="pres">
      <dgm:prSet presAssocID="{AED6C4BD-10D7-417C-9109-D4B085DF79D8}" presName="hierChild5" presStyleCnt="0"/>
      <dgm:spPr/>
      <dgm:t>
        <a:bodyPr/>
        <a:lstStyle/>
        <a:p>
          <a:endParaRPr lang="en-US"/>
        </a:p>
      </dgm:t>
    </dgm:pt>
    <dgm:pt modelId="{F5AC25D4-1979-459F-844F-E0B97EB6B420}" type="pres">
      <dgm:prSet presAssocID="{9816377C-CA66-4873-BFA3-6E364D86CEE4}" presName="hierChild5" presStyleCnt="0"/>
      <dgm:spPr/>
      <dgm:t>
        <a:bodyPr/>
        <a:lstStyle/>
        <a:p>
          <a:endParaRPr lang="en-US"/>
        </a:p>
      </dgm:t>
    </dgm:pt>
    <dgm:pt modelId="{E87B7177-C1D2-490D-BFB2-FCE75D000B70}" type="pres">
      <dgm:prSet presAssocID="{4F568B2B-5D3A-44F9-8D2F-6C4F617A1031}" presName="Name37" presStyleLbl="parChTrans1D3" presStyleIdx="1" presStyleCnt="3"/>
      <dgm:spPr/>
      <dgm:t>
        <a:bodyPr/>
        <a:lstStyle/>
        <a:p>
          <a:endParaRPr lang="en-US"/>
        </a:p>
      </dgm:t>
    </dgm:pt>
    <dgm:pt modelId="{BAFCB20A-2764-412B-A7D8-82DFBE83B14C}" type="pres">
      <dgm:prSet presAssocID="{9805FCE1-8EF2-4D7D-A30F-FF125B9E2597}" presName="hierRoot2" presStyleCnt="0">
        <dgm:presLayoutVars>
          <dgm:hierBranch val="init"/>
        </dgm:presLayoutVars>
      </dgm:prSet>
      <dgm:spPr/>
      <dgm:t>
        <a:bodyPr/>
        <a:lstStyle/>
        <a:p>
          <a:endParaRPr lang="en-US"/>
        </a:p>
      </dgm:t>
    </dgm:pt>
    <dgm:pt modelId="{66647C65-E43B-4C05-89D3-558D98B925B4}" type="pres">
      <dgm:prSet presAssocID="{9805FCE1-8EF2-4D7D-A30F-FF125B9E2597}" presName="rootComposite" presStyleCnt="0"/>
      <dgm:spPr/>
      <dgm:t>
        <a:bodyPr/>
        <a:lstStyle/>
        <a:p>
          <a:endParaRPr lang="en-US"/>
        </a:p>
      </dgm:t>
    </dgm:pt>
    <dgm:pt modelId="{12BA1CDC-BF41-4EAC-B0E7-297CD7633B48}" type="pres">
      <dgm:prSet presAssocID="{9805FCE1-8EF2-4D7D-A30F-FF125B9E2597}" presName="rootText" presStyleLbl="node1" presStyleIdx="6" presStyleCnt="10">
        <dgm:presLayoutVars>
          <dgm:chMax/>
          <dgm:chPref val="3"/>
        </dgm:presLayoutVars>
      </dgm:prSet>
      <dgm:spPr/>
      <dgm:t>
        <a:bodyPr/>
        <a:lstStyle/>
        <a:p>
          <a:endParaRPr lang="en-US"/>
        </a:p>
      </dgm:t>
    </dgm:pt>
    <dgm:pt modelId="{960D02B2-EEB7-4DA2-87FF-5A2167A464AE}" type="pres">
      <dgm:prSet presAssocID="{9805FCE1-8EF2-4D7D-A30F-FF125B9E2597}" presName="titleText2" presStyleLbl="fgAcc1" presStyleIdx="6" presStyleCnt="10" custLinFactNeighborX="1048" custLinFactNeighborY="27329">
        <dgm:presLayoutVars>
          <dgm:chMax val="0"/>
          <dgm:chPref val="0"/>
        </dgm:presLayoutVars>
      </dgm:prSet>
      <dgm:spPr/>
      <dgm:t>
        <a:bodyPr/>
        <a:lstStyle/>
        <a:p>
          <a:endParaRPr lang="en-US"/>
        </a:p>
      </dgm:t>
    </dgm:pt>
    <dgm:pt modelId="{8EB30363-824B-4906-8F57-E75BFCB632F4}" type="pres">
      <dgm:prSet presAssocID="{9805FCE1-8EF2-4D7D-A30F-FF125B9E2597}" presName="rootConnector" presStyleLbl="node3" presStyleIdx="0" presStyleCnt="0"/>
      <dgm:spPr/>
      <dgm:t>
        <a:bodyPr/>
        <a:lstStyle/>
        <a:p>
          <a:endParaRPr lang="en-US"/>
        </a:p>
      </dgm:t>
    </dgm:pt>
    <dgm:pt modelId="{828D605E-E7F2-4882-99A5-959170E2767A}" type="pres">
      <dgm:prSet presAssocID="{9805FCE1-8EF2-4D7D-A30F-FF125B9E2597}" presName="hierChild4" presStyleCnt="0"/>
      <dgm:spPr/>
      <dgm:t>
        <a:bodyPr/>
        <a:lstStyle/>
        <a:p>
          <a:endParaRPr lang="en-US"/>
        </a:p>
      </dgm:t>
    </dgm:pt>
    <dgm:pt modelId="{5C02EAFD-8CC8-48E1-B4F4-106665620A6E}" type="pres">
      <dgm:prSet presAssocID="{F8B1B2EA-0F1E-4ACF-B9BA-D322BA6943E0}" presName="Name37" presStyleLbl="parChTrans1D4" presStyleIdx="4" presStyleCnt="6"/>
      <dgm:spPr/>
      <dgm:t>
        <a:bodyPr/>
        <a:lstStyle/>
        <a:p>
          <a:endParaRPr lang="en-US"/>
        </a:p>
      </dgm:t>
    </dgm:pt>
    <dgm:pt modelId="{A989152C-24D2-45CD-81E3-5EBB1B32AC03}" type="pres">
      <dgm:prSet presAssocID="{CA833BB1-F590-4B00-9D80-CF5060EE7AC2}" presName="hierRoot2" presStyleCnt="0">
        <dgm:presLayoutVars>
          <dgm:hierBranch val="init"/>
        </dgm:presLayoutVars>
      </dgm:prSet>
      <dgm:spPr/>
      <dgm:t>
        <a:bodyPr/>
        <a:lstStyle/>
        <a:p>
          <a:endParaRPr lang="en-US"/>
        </a:p>
      </dgm:t>
    </dgm:pt>
    <dgm:pt modelId="{79109D8D-0972-474B-9817-53357C66EB4C}" type="pres">
      <dgm:prSet presAssocID="{CA833BB1-F590-4B00-9D80-CF5060EE7AC2}" presName="rootComposite" presStyleCnt="0"/>
      <dgm:spPr/>
      <dgm:t>
        <a:bodyPr/>
        <a:lstStyle/>
        <a:p>
          <a:endParaRPr lang="en-US"/>
        </a:p>
      </dgm:t>
    </dgm:pt>
    <dgm:pt modelId="{542E98DF-D0F5-45D3-9836-02A12E2DF6B3}" type="pres">
      <dgm:prSet presAssocID="{CA833BB1-F590-4B00-9D80-CF5060EE7AC2}" presName="rootText" presStyleLbl="node1" presStyleIdx="7" presStyleCnt="10">
        <dgm:presLayoutVars>
          <dgm:chMax/>
          <dgm:chPref val="3"/>
        </dgm:presLayoutVars>
      </dgm:prSet>
      <dgm:spPr/>
      <dgm:t>
        <a:bodyPr/>
        <a:lstStyle/>
        <a:p>
          <a:endParaRPr lang="en-US"/>
        </a:p>
      </dgm:t>
    </dgm:pt>
    <dgm:pt modelId="{37A54D3E-8158-449B-8FD6-ED9E379CFC31}" type="pres">
      <dgm:prSet presAssocID="{CA833BB1-F590-4B00-9D80-CF5060EE7AC2}" presName="titleText2" presStyleLbl="fgAcc1" presStyleIdx="7" presStyleCnt="10" custLinFactNeighborX="2144">
        <dgm:presLayoutVars>
          <dgm:chMax val="0"/>
          <dgm:chPref val="0"/>
        </dgm:presLayoutVars>
      </dgm:prSet>
      <dgm:spPr/>
      <dgm:t>
        <a:bodyPr/>
        <a:lstStyle/>
        <a:p>
          <a:endParaRPr lang="en-US"/>
        </a:p>
      </dgm:t>
    </dgm:pt>
    <dgm:pt modelId="{960FAFE2-3BE4-4200-92F9-5ECDAD277A2D}" type="pres">
      <dgm:prSet presAssocID="{CA833BB1-F590-4B00-9D80-CF5060EE7AC2}" presName="rootConnector" presStyleLbl="node4" presStyleIdx="0" presStyleCnt="0"/>
      <dgm:spPr/>
      <dgm:t>
        <a:bodyPr/>
        <a:lstStyle/>
        <a:p>
          <a:endParaRPr lang="en-US"/>
        </a:p>
      </dgm:t>
    </dgm:pt>
    <dgm:pt modelId="{721E15BD-9100-4596-B3AA-0851AD660FFA}" type="pres">
      <dgm:prSet presAssocID="{CA833BB1-F590-4B00-9D80-CF5060EE7AC2}" presName="hierChild4" presStyleCnt="0"/>
      <dgm:spPr/>
      <dgm:t>
        <a:bodyPr/>
        <a:lstStyle/>
        <a:p>
          <a:endParaRPr lang="en-US"/>
        </a:p>
      </dgm:t>
    </dgm:pt>
    <dgm:pt modelId="{154FA466-0E15-4FEE-95CC-0DD97D9433DF}" type="pres">
      <dgm:prSet presAssocID="{CA833BB1-F590-4B00-9D80-CF5060EE7AC2}" presName="hierChild5" presStyleCnt="0"/>
      <dgm:spPr/>
      <dgm:t>
        <a:bodyPr/>
        <a:lstStyle/>
        <a:p>
          <a:endParaRPr lang="en-US"/>
        </a:p>
      </dgm:t>
    </dgm:pt>
    <dgm:pt modelId="{93017380-31C5-4CBF-BE68-4FDCB2CA0BD2}" type="pres">
      <dgm:prSet presAssocID="{9805FCE1-8EF2-4D7D-A30F-FF125B9E2597}" presName="hierChild5" presStyleCnt="0"/>
      <dgm:spPr/>
      <dgm:t>
        <a:bodyPr/>
        <a:lstStyle/>
        <a:p>
          <a:endParaRPr lang="en-US"/>
        </a:p>
      </dgm:t>
    </dgm:pt>
    <dgm:pt modelId="{6A6D0E88-C282-49D1-8F56-7086C3A224E8}" type="pres">
      <dgm:prSet presAssocID="{C8225F34-92BD-4391-979C-73B009AAB15F}" presName="Name37" presStyleLbl="parChTrans1D3" presStyleIdx="2" presStyleCnt="3"/>
      <dgm:spPr/>
      <dgm:t>
        <a:bodyPr/>
        <a:lstStyle/>
        <a:p>
          <a:endParaRPr lang="en-US"/>
        </a:p>
      </dgm:t>
    </dgm:pt>
    <dgm:pt modelId="{FA8556CA-C4E8-4D9A-A599-071CDD6E56F2}" type="pres">
      <dgm:prSet presAssocID="{761B2A53-97DE-4A73-8203-F53B8FC6786C}" presName="hierRoot2" presStyleCnt="0">
        <dgm:presLayoutVars>
          <dgm:hierBranch val="init"/>
        </dgm:presLayoutVars>
      </dgm:prSet>
      <dgm:spPr/>
      <dgm:t>
        <a:bodyPr/>
        <a:lstStyle/>
        <a:p>
          <a:endParaRPr lang="en-US"/>
        </a:p>
      </dgm:t>
    </dgm:pt>
    <dgm:pt modelId="{BA5E86A0-2BED-435D-B223-9C7EDF7DF068}" type="pres">
      <dgm:prSet presAssocID="{761B2A53-97DE-4A73-8203-F53B8FC6786C}" presName="rootComposite" presStyleCnt="0"/>
      <dgm:spPr/>
      <dgm:t>
        <a:bodyPr/>
        <a:lstStyle/>
        <a:p>
          <a:endParaRPr lang="en-US"/>
        </a:p>
      </dgm:t>
    </dgm:pt>
    <dgm:pt modelId="{51F733E8-E124-4598-BE86-AFEDF7A12F05}" type="pres">
      <dgm:prSet presAssocID="{761B2A53-97DE-4A73-8203-F53B8FC6786C}" presName="rootText" presStyleLbl="node1" presStyleIdx="8" presStyleCnt="10">
        <dgm:presLayoutVars>
          <dgm:chMax/>
          <dgm:chPref val="3"/>
        </dgm:presLayoutVars>
      </dgm:prSet>
      <dgm:spPr/>
      <dgm:t>
        <a:bodyPr/>
        <a:lstStyle/>
        <a:p>
          <a:endParaRPr lang="en-US"/>
        </a:p>
      </dgm:t>
    </dgm:pt>
    <dgm:pt modelId="{FE0350CC-55F9-41F0-A0C0-98F84E435369}" type="pres">
      <dgm:prSet presAssocID="{761B2A53-97DE-4A73-8203-F53B8FC6786C}" presName="titleText2" presStyleLbl="fgAcc1" presStyleIdx="8" presStyleCnt="10">
        <dgm:presLayoutVars>
          <dgm:chMax val="0"/>
          <dgm:chPref val="0"/>
        </dgm:presLayoutVars>
      </dgm:prSet>
      <dgm:spPr/>
      <dgm:t>
        <a:bodyPr/>
        <a:lstStyle/>
        <a:p>
          <a:endParaRPr lang="en-US"/>
        </a:p>
      </dgm:t>
    </dgm:pt>
    <dgm:pt modelId="{99766D7A-5F10-46E0-B6D6-4EB34F3FDD61}" type="pres">
      <dgm:prSet presAssocID="{761B2A53-97DE-4A73-8203-F53B8FC6786C}" presName="rootConnector" presStyleLbl="node3" presStyleIdx="0" presStyleCnt="0"/>
      <dgm:spPr/>
      <dgm:t>
        <a:bodyPr/>
        <a:lstStyle/>
        <a:p>
          <a:endParaRPr lang="en-US"/>
        </a:p>
      </dgm:t>
    </dgm:pt>
    <dgm:pt modelId="{506AD44F-CC09-417B-8898-7DAA103B9410}" type="pres">
      <dgm:prSet presAssocID="{761B2A53-97DE-4A73-8203-F53B8FC6786C}" presName="hierChild4" presStyleCnt="0"/>
      <dgm:spPr/>
      <dgm:t>
        <a:bodyPr/>
        <a:lstStyle/>
        <a:p>
          <a:endParaRPr lang="en-US"/>
        </a:p>
      </dgm:t>
    </dgm:pt>
    <dgm:pt modelId="{4256AD21-FFA3-40A8-96AD-FD0EA1F9CFE9}" type="pres">
      <dgm:prSet presAssocID="{C9A013BF-A521-4077-AF46-53BF9CD27121}" presName="Name37" presStyleLbl="parChTrans1D4" presStyleIdx="5" presStyleCnt="6"/>
      <dgm:spPr/>
      <dgm:t>
        <a:bodyPr/>
        <a:lstStyle/>
        <a:p>
          <a:endParaRPr lang="en-US"/>
        </a:p>
      </dgm:t>
    </dgm:pt>
    <dgm:pt modelId="{442C0D51-E86E-4776-85CB-66639CD297F8}" type="pres">
      <dgm:prSet presAssocID="{90E97D21-59D2-45C0-9066-B1C8A341CA88}" presName="hierRoot2" presStyleCnt="0">
        <dgm:presLayoutVars>
          <dgm:hierBranch val="init"/>
        </dgm:presLayoutVars>
      </dgm:prSet>
      <dgm:spPr/>
      <dgm:t>
        <a:bodyPr/>
        <a:lstStyle/>
        <a:p>
          <a:endParaRPr lang="en-US"/>
        </a:p>
      </dgm:t>
    </dgm:pt>
    <dgm:pt modelId="{0ADA3DF8-3742-4225-A2AC-4BDE0CF154AA}" type="pres">
      <dgm:prSet presAssocID="{90E97D21-59D2-45C0-9066-B1C8A341CA88}" presName="rootComposite" presStyleCnt="0"/>
      <dgm:spPr/>
      <dgm:t>
        <a:bodyPr/>
        <a:lstStyle/>
        <a:p>
          <a:endParaRPr lang="en-US"/>
        </a:p>
      </dgm:t>
    </dgm:pt>
    <dgm:pt modelId="{2CE9F25E-7A0E-4D16-9E3E-37A3F2CBCC41}" type="pres">
      <dgm:prSet presAssocID="{90E97D21-59D2-45C0-9066-B1C8A341CA88}" presName="rootText" presStyleLbl="node1" presStyleIdx="9" presStyleCnt="10">
        <dgm:presLayoutVars>
          <dgm:chMax/>
          <dgm:chPref val="3"/>
        </dgm:presLayoutVars>
      </dgm:prSet>
      <dgm:spPr/>
      <dgm:t>
        <a:bodyPr/>
        <a:lstStyle/>
        <a:p>
          <a:endParaRPr lang="en-US"/>
        </a:p>
      </dgm:t>
    </dgm:pt>
    <dgm:pt modelId="{2CFE6676-2B00-4F59-84C4-0D7F2DF0186B}" type="pres">
      <dgm:prSet presAssocID="{90E97D21-59D2-45C0-9066-B1C8A341CA88}" presName="titleText2" presStyleLbl="fgAcc1" presStyleIdx="9" presStyleCnt="10">
        <dgm:presLayoutVars>
          <dgm:chMax val="0"/>
          <dgm:chPref val="0"/>
        </dgm:presLayoutVars>
      </dgm:prSet>
      <dgm:spPr/>
      <dgm:t>
        <a:bodyPr/>
        <a:lstStyle/>
        <a:p>
          <a:endParaRPr lang="en-US"/>
        </a:p>
      </dgm:t>
    </dgm:pt>
    <dgm:pt modelId="{D4DB7913-90CB-433A-8A8B-BC2E861CB270}" type="pres">
      <dgm:prSet presAssocID="{90E97D21-59D2-45C0-9066-B1C8A341CA88}" presName="rootConnector" presStyleLbl="node4" presStyleIdx="0" presStyleCnt="0"/>
      <dgm:spPr/>
      <dgm:t>
        <a:bodyPr/>
        <a:lstStyle/>
        <a:p>
          <a:endParaRPr lang="en-US"/>
        </a:p>
      </dgm:t>
    </dgm:pt>
    <dgm:pt modelId="{2B7D71AF-2296-4232-A041-95BAB517BE9C}" type="pres">
      <dgm:prSet presAssocID="{90E97D21-59D2-45C0-9066-B1C8A341CA88}" presName="hierChild4" presStyleCnt="0"/>
      <dgm:spPr/>
      <dgm:t>
        <a:bodyPr/>
        <a:lstStyle/>
        <a:p>
          <a:endParaRPr lang="en-US"/>
        </a:p>
      </dgm:t>
    </dgm:pt>
    <dgm:pt modelId="{FB570716-0D67-4DDA-B54E-481A12FA06CE}" type="pres">
      <dgm:prSet presAssocID="{90E97D21-59D2-45C0-9066-B1C8A341CA88}" presName="hierChild5" presStyleCnt="0"/>
      <dgm:spPr/>
      <dgm:t>
        <a:bodyPr/>
        <a:lstStyle/>
        <a:p>
          <a:endParaRPr lang="en-US"/>
        </a:p>
      </dgm:t>
    </dgm:pt>
    <dgm:pt modelId="{0A3875F6-CB5B-4145-8099-822C88EE04BA}" type="pres">
      <dgm:prSet presAssocID="{761B2A53-97DE-4A73-8203-F53B8FC6786C}" presName="hierChild5" presStyleCnt="0"/>
      <dgm:spPr/>
      <dgm:t>
        <a:bodyPr/>
        <a:lstStyle/>
        <a:p>
          <a:endParaRPr lang="en-US"/>
        </a:p>
      </dgm:t>
    </dgm:pt>
    <dgm:pt modelId="{052A2B72-A74E-4976-81BA-5AF0DFD56B0F}" type="pres">
      <dgm:prSet presAssocID="{7E3D20CC-9B0F-486E-B088-1E792CE1FA75}" presName="hierChild5" presStyleCnt="0"/>
      <dgm:spPr/>
      <dgm:t>
        <a:bodyPr/>
        <a:lstStyle/>
        <a:p>
          <a:endParaRPr lang="en-US"/>
        </a:p>
      </dgm:t>
    </dgm:pt>
    <dgm:pt modelId="{7F1A6DCF-257A-4107-832C-37AB2AD11E2C}" type="pres">
      <dgm:prSet presAssocID="{E4F92AFC-F894-443D-83CC-1A2AAF2F4600}" presName="hierChild3" presStyleCnt="0"/>
      <dgm:spPr/>
      <dgm:t>
        <a:bodyPr/>
        <a:lstStyle/>
        <a:p>
          <a:endParaRPr lang="en-US"/>
        </a:p>
      </dgm:t>
    </dgm:pt>
  </dgm:ptLst>
  <dgm:cxnLst>
    <dgm:cxn modelId="{717E524C-C196-42B4-82D9-DB88CE2EA1B4}" srcId="{9816377C-CA66-4873-BFA3-6E364D86CEE4}" destId="{AED6C4BD-10D7-417C-9109-D4B085DF79D8}" srcOrd="3" destOrd="0" parTransId="{263953D2-E6F9-4643-8EE8-C3FA6F219326}" sibTransId="{038470E4-D0CA-4462-A9A9-6E7B274ECD99}"/>
    <dgm:cxn modelId="{FAB464FB-78D4-47E4-AEAA-46939CCD40DD}" type="presOf" srcId="{20329DBF-A4FF-49E0-A822-7B4BEA610FBE}" destId="{FE0350CC-55F9-41F0-A0C0-98F84E435369}" srcOrd="0" destOrd="0" presId="urn:microsoft.com/office/officeart/2008/layout/NameandTitleOrganizationalChart"/>
    <dgm:cxn modelId="{D11E3939-7DF8-4A3F-9EA3-EEE9877094FF}" srcId="{7334D38D-1375-408A-8AE0-EDB97596076A}" destId="{E4F92AFC-F894-443D-83CC-1A2AAF2F4600}" srcOrd="0" destOrd="0" parTransId="{B1AC8A3E-A603-414E-B540-B8372EBE8E98}" sibTransId="{ABECABA5-9A8E-4DD6-8BA3-10CA14A952CB}"/>
    <dgm:cxn modelId="{89523B05-6C84-4A8A-9425-D4E4C8703DE8}" type="presOf" srcId="{90E97D21-59D2-45C0-9066-B1C8A341CA88}" destId="{2CE9F25E-7A0E-4D16-9E3E-37A3F2CBCC41}" srcOrd="0" destOrd="0" presId="urn:microsoft.com/office/officeart/2008/layout/NameandTitleOrganizationalChart"/>
    <dgm:cxn modelId="{4E7E192C-7D1F-4144-9730-A154A1CE548A}" type="presOf" srcId="{9816377C-CA66-4873-BFA3-6E364D86CEE4}" destId="{1F104FC4-0424-47CC-8142-9EB73DF234B3}" srcOrd="1" destOrd="0" presId="urn:microsoft.com/office/officeart/2008/layout/NameandTitleOrganizationalChart"/>
    <dgm:cxn modelId="{36B024EE-1312-4567-A1B7-E87D144F918A}" type="presOf" srcId="{4F568B2B-5D3A-44F9-8D2F-6C4F617A1031}" destId="{E87B7177-C1D2-490D-BFB2-FCE75D000B70}" srcOrd="0" destOrd="0" presId="urn:microsoft.com/office/officeart/2008/layout/NameandTitleOrganizationalChart"/>
    <dgm:cxn modelId="{1FD79109-83AB-4935-87E9-4C17546768B4}" type="presOf" srcId="{CA833BB1-F590-4B00-9D80-CF5060EE7AC2}" destId="{960FAFE2-3BE4-4200-92F9-5ECDAD277A2D}" srcOrd="1" destOrd="0" presId="urn:microsoft.com/office/officeart/2008/layout/NameandTitleOrganizationalChart"/>
    <dgm:cxn modelId="{8ECDD170-6E79-4E5B-9C3F-123A33488AA3}" type="presOf" srcId="{E1187DA4-99F6-436B-9FCF-85E7426B8B87}" destId="{2CFE6676-2B00-4F59-84C4-0D7F2DF0186B}" srcOrd="0" destOrd="0" presId="urn:microsoft.com/office/officeart/2008/layout/NameandTitleOrganizationalChart"/>
    <dgm:cxn modelId="{479613EB-30A6-4FAF-ACC2-31EB3FA00B2C}" type="presOf" srcId="{7E3D20CC-9B0F-486E-B088-1E792CE1FA75}" destId="{5F55DB1A-F255-4B0D-B27A-17876473A03C}" srcOrd="1" destOrd="0" presId="urn:microsoft.com/office/officeart/2008/layout/NameandTitleOrganizationalChart"/>
    <dgm:cxn modelId="{45444C52-6A9B-4C74-A3A1-E81297791603}" type="presOf" srcId="{7B81C682-7BD4-4D70-B984-CB9B3EB7109E}" destId="{48A2BBE2-32D5-475D-8ED1-880F01E8A155}" srcOrd="0" destOrd="0" presId="urn:microsoft.com/office/officeart/2008/layout/NameandTitleOrganizationalChart"/>
    <dgm:cxn modelId="{07DB2DE9-A4FA-429B-87C9-5B915EF9D20B}" type="presOf" srcId="{D664221D-AE1C-4208-B8A1-96E9B81534F0}" destId="{9A1DE650-0DF0-41B8-87C8-5191FEE70D28}" srcOrd="0" destOrd="0" presId="urn:microsoft.com/office/officeart/2008/layout/NameandTitleOrganizationalChart"/>
    <dgm:cxn modelId="{80ED9A85-9056-4BB3-9363-AE1BC0FAAF6E}" srcId="{7E3D20CC-9B0F-486E-B088-1E792CE1FA75}" destId="{761B2A53-97DE-4A73-8203-F53B8FC6786C}" srcOrd="2" destOrd="0" parTransId="{C8225F34-92BD-4391-979C-73B009AAB15F}" sibTransId="{20329DBF-A4FF-49E0-A822-7B4BEA610FBE}"/>
    <dgm:cxn modelId="{36682F2F-31AE-4A82-B9B2-31C69EA9D8F9}" type="presOf" srcId="{CE324FB9-D661-4813-9AC3-6DA2EEEFADAC}" destId="{C29850B1-E246-4CE3-AFBA-E0BA52F512E0}" srcOrd="1" destOrd="0" presId="urn:microsoft.com/office/officeart/2008/layout/NameandTitleOrganizationalChart"/>
    <dgm:cxn modelId="{4725FFE8-374B-416A-9E13-B7FA61EB5BC9}" type="presOf" srcId="{E4F92AFC-F894-443D-83CC-1A2AAF2F4600}" destId="{5C461C12-CB89-4498-9DFD-708F3D4A5AE8}" srcOrd="1" destOrd="0" presId="urn:microsoft.com/office/officeart/2008/layout/NameandTitleOrganizationalChart"/>
    <dgm:cxn modelId="{45591F7F-7316-4948-AA34-F6753226C27B}" type="presOf" srcId="{AED6C4BD-10D7-417C-9109-D4B085DF79D8}" destId="{8BC7D37D-B40B-437E-964A-11A66F730EAD}" srcOrd="0" destOrd="0" presId="urn:microsoft.com/office/officeart/2008/layout/NameandTitleOrganizationalChart"/>
    <dgm:cxn modelId="{4BF68E7F-8809-41FA-92DF-A808EE398900}" type="presOf" srcId="{3069C6EB-632F-4A4F-B9BF-8A221240F189}" destId="{41FDE034-FDF7-4756-89EF-660AB9803BF2}" srcOrd="0" destOrd="0" presId="urn:microsoft.com/office/officeart/2008/layout/NameandTitleOrganizationalChart"/>
    <dgm:cxn modelId="{729FCA87-8550-4812-AE77-0CE27E15697B}" type="presOf" srcId="{AED6C4BD-10D7-417C-9109-D4B085DF79D8}" destId="{EE3F8D29-3C1A-4310-AC03-72D4E340CDAF}" srcOrd="1" destOrd="0" presId="urn:microsoft.com/office/officeart/2008/layout/NameandTitleOrganizationalChart"/>
    <dgm:cxn modelId="{8488213D-1E1A-4043-A89F-B218CD6491E4}" type="presOf" srcId="{309FF3E0-6EA7-4C1D-873E-CFDA83DA0D3B}" destId="{FD2754C1-E632-4B73-9CCA-8329CBCFA258}" srcOrd="0" destOrd="0" presId="urn:microsoft.com/office/officeart/2008/layout/NameandTitleOrganizationalChart"/>
    <dgm:cxn modelId="{E996C0DE-F72A-41DC-85BF-AACF3C845DFE}" type="presOf" srcId="{CA833BB1-F590-4B00-9D80-CF5060EE7AC2}" destId="{542E98DF-D0F5-45D3-9836-02A12E2DF6B3}" srcOrd="0" destOrd="0" presId="urn:microsoft.com/office/officeart/2008/layout/NameandTitleOrganizationalChart"/>
    <dgm:cxn modelId="{A251778B-7B5F-4362-ABB4-F78FCCCF9FE4}" type="presOf" srcId="{D664221D-AE1C-4208-B8A1-96E9B81534F0}" destId="{73F126ED-8614-4C39-ADCA-057EBA3BA3C8}" srcOrd="1" destOrd="0" presId="urn:microsoft.com/office/officeart/2008/layout/NameandTitleOrganizationalChart"/>
    <dgm:cxn modelId="{10B8FC2F-8B7D-44A3-86A4-1060EF3D642C}" type="presOf" srcId="{A1C4869E-713F-46FF-9178-16D4915DEC0D}" destId="{960D02B2-EEB7-4DA2-87FF-5A2167A464AE}" srcOrd="0" destOrd="0" presId="urn:microsoft.com/office/officeart/2008/layout/NameandTitleOrganizationalChart"/>
    <dgm:cxn modelId="{A4A8F15E-022B-4B2D-8DAA-F216BB397EDA}" type="presOf" srcId="{9805FCE1-8EF2-4D7D-A30F-FF125B9E2597}" destId="{8EB30363-824B-4906-8F57-E75BFCB632F4}" srcOrd="1" destOrd="0" presId="urn:microsoft.com/office/officeart/2008/layout/NameandTitleOrganizationalChart"/>
    <dgm:cxn modelId="{B17DD664-C9CE-472B-BF40-28E3E04C5649}" type="presOf" srcId="{F8B1B2EA-0F1E-4ACF-B9BA-D322BA6943E0}" destId="{5C02EAFD-8CC8-48E1-B4F4-106665620A6E}" srcOrd="0" destOrd="0" presId="urn:microsoft.com/office/officeart/2008/layout/NameandTitleOrganizationalChart"/>
    <dgm:cxn modelId="{67F12644-52A9-4906-BAAC-3F677A5878D4}" srcId="{9816377C-CA66-4873-BFA3-6E364D86CEE4}" destId="{5F28B918-906E-4F88-AA57-E47D83F02E88}" srcOrd="0" destOrd="0" parTransId="{82D2F21E-856E-4986-AC4B-A901316097DA}" sibTransId="{E2650F4E-868E-459E-A092-0FE37CCEFD06}"/>
    <dgm:cxn modelId="{6FDB213A-A313-42E8-85CE-BABE4BB09537}" type="presOf" srcId="{2C1B8FDD-E9CF-44B0-B5C0-60B53C1FA907}" destId="{96F1EF70-9149-4113-91E7-50757FEEF8B5}" srcOrd="0" destOrd="0" presId="urn:microsoft.com/office/officeart/2008/layout/NameandTitleOrganizationalChart"/>
    <dgm:cxn modelId="{C8D356CF-E050-452E-9D52-C3D3C0AC9477}" type="presOf" srcId="{F9C0B734-D027-4FCD-8F54-5B4B2FA8C59E}" destId="{E1352923-C8CF-421D-B532-5B73793CCE17}" srcOrd="0" destOrd="0" presId="urn:microsoft.com/office/officeart/2008/layout/NameandTitleOrganizationalChart"/>
    <dgm:cxn modelId="{1C77213E-322A-4699-89A6-0926BFF2D8C4}" srcId="{7E3D20CC-9B0F-486E-B088-1E792CE1FA75}" destId="{9805FCE1-8EF2-4D7D-A30F-FF125B9E2597}" srcOrd="1" destOrd="0" parTransId="{4F568B2B-5D3A-44F9-8D2F-6C4F617A1031}" sibTransId="{A1C4869E-713F-46FF-9178-16D4915DEC0D}"/>
    <dgm:cxn modelId="{9A5754B0-8536-4BC9-B636-EBAB9589EDE8}" type="presOf" srcId="{761B2A53-97DE-4A73-8203-F53B8FC6786C}" destId="{51F733E8-E124-4598-BE86-AFEDF7A12F05}" srcOrd="0" destOrd="0" presId="urn:microsoft.com/office/officeart/2008/layout/NameandTitleOrganizationalChart"/>
    <dgm:cxn modelId="{0CD68269-75F3-4AF2-900F-E9A488E0DADA}" type="presOf" srcId="{9816377C-CA66-4873-BFA3-6E364D86CEE4}" destId="{A2568639-C48A-4361-B813-79B3F69CA822}" srcOrd="0" destOrd="0" presId="urn:microsoft.com/office/officeart/2008/layout/NameandTitleOrganizationalChart"/>
    <dgm:cxn modelId="{4E7A5015-5DA5-485A-9906-7FBDBC47B58A}" srcId="{9805FCE1-8EF2-4D7D-A30F-FF125B9E2597}" destId="{CA833BB1-F590-4B00-9D80-CF5060EE7AC2}" srcOrd="0" destOrd="0" parTransId="{F8B1B2EA-0F1E-4ACF-B9BA-D322BA6943E0}" sibTransId="{4E9AD284-0E67-4F95-A63F-B92CDA2B6107}"/>
    <dgm:cxn modelId="{E8967A95-58A3-4E95-9D59-0140C6058BB1}" type="presOf" srcId="{F8321896-7661-47F3-952F-A5A556818BD9}" destId="{D9B0C917-42E9-4C4C-8D89-4A9EF5612CE2}" srcOrd="0" destOrd="0" presId="urn:microsoft.com/office/officeart/2008/layout/NameandTitleOrganizationalChart"/>
    <dgm:cxn modelId="{195B3FF7-F230-437E-B966-90963A1673B2}" type="presOf" srcId="{858DE9E8-50D4-4B77-A9AA-260DEA689A19}" destId="{883A0004-7E51-4776-AB8F-00DF680862C9}" srcOrd="0" destOrd="0" presId="urn:microsoft.com/office/officeart/2008/layout/NameandTitleOrganizationalChart"/>
    <dgm:cxn modelId="{06A011C2-093C-44A9-BA07-1AD8DF79AA8F}" srcId="{761B2A53-97DE-4A73-8203-F53B8FC6786C}" destId="{90E97D21-59D2-45C0-9066-B1C8A341CA88}" srcOrd="0" destOrd="0" parTransId="{C9A013BF-A521-4077-AF46-53BF9CD27121}" sibTransId="{E1187DA4-99F6-436B-9FCF-85E7426B8B87}"/>
    <dgm:cxn modelId="{C78DCF19-F900-41BA-8F8E-B79C187A6715}" type="presOf" srcId="{CE324FB9-D661-4813-9AC3-6DA2EEEFADAC}" destId="{BAB3D042-025C-471F-B939-4A4CE41ED409}" srcOrd="0" destOrd="0" presId="urn:microsoft.com/office/officeart/2008/layout/NameandTitleOrganizationalChart"/>
    <dgm:cxn modelId="{5E52D0F5-3166-4EE9-9BAC-FD2DF4E1950E}" type="presOf" srcId="{ABECABA5-9A8E-4DD6-8BA3-10CA14A952CB}" destId="{8A69615D-F8F8-429C-AFBC-140CD881FA23}" srcOrd="0" destOrd="0" presId="urn:microsoft.com/office/officeart/2008/layout/NameandTitleOrganizationalChart"/>
    <dgm:cxn modelId="{A1B93CB2-FE52-4C53-8842-D3FBBD556517}" type="presOf" srcId="{90E97D21-59D2-45C0-9066-B1C8A341CA88}" destId="{D4DB7913-90CB-433A-8A8B-BC2E861CB270}" srcOrd="1" destOrd="0" presId="urn:microsoft.com/office/officeart/2008/layout/NameandTitleOrganizationalChart"/>
    <dgm:cxn modelId="{3FC0E73A-2120-43D8-942A-49A5A9E72898}" type="presOf" srcId="{4E9AD284-0E67-4F95-A63F-B92CDA2B6107}" destId="{37A54D3E-8158-449B-8FD6-ED9E379CFC31}" srcOrd="0" destOrd="0" presId="urn:microsoft.com/office/officeart/2008/layout/NameandTitleOrganizationalChart"/>
    <dgm:cxn modelId="{8C416CD1-9043-48A0-A2D2-3CA0344C43CB}" srcId="{9816377C-CA66-4873-BFA3-6E364D86CEE4}" destId="{CE324FB9-D661-4813-9AC3-6DA2EEEFADAC}" srcOrd="2" destOrd="0" parTransId="{3069C6EB-632F-4A4F-B9BF-8A221240F189}" sibTransId="{F9C0B734-D027-4FCD-8F54-5B4B2FA8C59E}"/>
    <dgm:cxn modelId="{95724B29-4060-4114-AB14-00F3D4454DF5}" type="presOf" srcId="{038470E4-D0CA-4462-A9A9-6E7B274ECD99}" destId="{5C5E471A-8563-4D42-9D79-7CDB7BABE48E}" srcOrd="0" destOrd="0" presId="urn:microsoft.com/office/officeart/2008/layout/NameandTitleOrganizationalChart"/>
    <dgm:cxn modelId="{87E635F5-1DD7-49E8-BEE9-547572466CF5}" type="presOf" srcId="{82D2F21E-856E-4986-AC4B-A901316097DA}" destId="{6077D182-5B8B-4235-BCA5-24BE7646D282}" srcOrd="0" destOrd="0" presId="urn:microsoft.com/office/officeart/2008/layout/NameandTitleOrganizationalChart"/>
    <dgm:cxn modelId="{53F76B09-EE72-4B97-AF4F-E4EE7B91BDD0}" type="presOf" srcId="{761B2A53-97DE-4A73-8203-F53B8FC6786C}" destId="{99766D7A-5F10-46E0-B6D6-4EB34F3FDD61}" srcOrd="1" destOrd="0" presId="urn:microsoft.com/office/officeart/2008/layout/NameandTitleOrganizationalChart"/>
    <dgm:cxn modelId="{A55489F6-A13B-46B2-A580-4B92CAD800E1}" type="presOf" srcId="{5F28B918-906E-4F88-AA57-E47D83F02E88}" destId="{87D7F144-9ADF-4A79-8594-4606123AF018}" srcOrd="0" destOrd="0" presId="urn:microsoft.com/office/officeart/2008/layout/NameandTitleOrganizationalChart"/>
    <dgm:cxn modelId="{C85F53EC-786F-4F4C-94B4-BFA9306B4E7E}" srcId="{9816377C-CA66-4873-BFA3-6E364D86CEE4}" destId="{D664221D-AE1C-4208-B8A1-96E9B81534F0}" srcOrd="1" destOrd="0" parTransId="{309FF3E0-6EA7-4C1D-873E-CFDA83DA0D3B}" sibTransId="{7B81C682-7BD4-4D70-B984-CB9B3EB7109E}"/>
    <dgm:cxn modelId="{1A4695CC-8FFE-46C9-B373-21667ACBB410}" type="presOf" srcId="{263953D2-E6F9-4643-8EE8-C3FA6F219326}" destId="{C66CC764-7096-4898-8199-D7BF3F459BBB}" srcOrd="0" destOrd="0" presId="urn:microsoft.com/office/officeart/2008/layout/NameandTitleOrganizationalChart"/>
    <dgm:cxn modelId="{B900F548-DECE-434D-AF18-388C2B4FB0A9}" type="presOf" srcId="{E4F92AFC-F894-443D-83CC-1A2AAF2F4600}" destId="{ADA7951F-EF23-4D17-B31E-60A0926468EE}" srcOrd="0" destOrd="0" presId="urn:microsoft.com/office/officeart/2008/layout/NameandTitleOrganizationalChart"/>
    <dgm:cxn modelId="{3AA05962-1B81-4A02-8EF7-AB3D946767FA}" srcId="{E4F92AFC-F894-443D-83CC-1A2AAF2F4600}" destId="{7E3D20CC-9B0F-486E-B088-1E792CE1FA75}" srcOrd="0" destOrd="0" parTransId="{858DE9E8-50D4-4B77-A9AA-260DEA689A19}" sibTransId="{BD597884-3AED-40F2-81AA-46B6C3DBC7F2}"/>
    <dgm:cxn modelId="{A74B2826-7CB3-45FE-8FC5-50E694FD3B46}" type="presOf" srcId="{7334D38D-1375-408A-8AE0-EDB97596076A}" destId="{B9BA7C7F-5E80-473E-849A-E6F4B094FD9A}" srcOrd="0" destOrd="0" presId="urn:microsoft.com/office/officeart/2008/layout/NameandTitleOrganizationalChart"/>
    <dgm:cxn modelId="{32509570-D2F1-4328-A9EE-B2B7BB8A3833}" type="presOf" srcId="{C8225F34-92BD-4391-979C-73B009AAB15F}" destId="{6A6D0E88-C282-49D1-8F56-7086C3A224E8}" srcOrd="0" destOrd="0" presId="urn:microsoft.com/office/officeart/2008/layout/NameandTitleOrganizationalChart"/>
    <dgm:cxn modelId="{94A237EA-7163-4853-9BE3-48A3B24F60A2}" srcId="{7E3D20CC-9B0F-486E-B088-1E792CE1FA75}" destId="{9816377C-CA66-4873-BFA3-6E364D86CEE4}" srcOrd="0" destOrd="0" parTransId="{F8321896-7661-47F3-952F-A5A556818BD9}" sibTransId="{2C1B8FDD-E9CF-44B0-B5C0-60B53C1FA907}"/>
    <dgm:cxn modelId="{BEA2780A-6236-4B38-99F6-3F4149B07BD1}" type="presOf" srcId="{7E3D20CC-9B0F-486E-B088-1E792CE1FA75}" destId="{B12BD221-688A-45A4-B05A-AF54B7DBC4B8}" srcOrd="0" destOrd="0" presId="urn:microsoft.com/office/officeart/2008/layout/NameandTitleOrganizationalChart"/>
    <dgm:cxn modelId="{45A3EB85-C6BC-4CBC-96B8-21E3E4EE6077}" type="presOf" srcId="{9805FCE1-8EF2-4D7D-A30F-FF125B9E2597}" destId="{12BA1CDC-BF41-4EAC-B0E7-297CD7633B48}" srcOrd="0" destOrd="0" presId="urn:microsoft.com/office/officeart/2008/layout/NameandTitleOrganizationalChart"/>
    <dgm:cxn modelId="{8067ADB1-828A-465F-BE0B-78E7C08E5D45}" type="presOf" srcId="{C9A013BF-A521-4077-AF46-53BF9CD27121}" destId="{4256AD21-FFA3-40A8-96AD-FD0EA1F9CFE9}" srcOrd="0" destOrd="0" presId="urn:microsoft.com/office/officeart/2008/layout/NameandTitleOrganizationalChart"/>
    <dgm:cxn modelId="{55DD739F-FA62-4769-9204-91EF94841CC9}" type="presOf" srcId="{BD597884-3AED-40F2-81AA-46B6C3DBC7F2}" destId="{9F25BC85-E77C-409A-89C2-95BA1AD81163}" srcOrd="0" destOrd="0" presId="urn:microsoft.com/office/officeart/2008/layout/NameandTitleOrganizationalChart"/>
    <dgm:cxn modelId="{7B57B577-27A6-431D-A04C-B42140023A44}" type="presOf" srcId="{5F28B918-906E-4F88-AA57-E47D83F02E88}" destId="{0985DF48-3E6D-4161-A08E-D89F2A4A2B60}" srcOrd="1" destOrd="0" presId="urn:microsoft.com/office/officeart/2008/layout/NameandTitleOrganizationalChart"/>
    <dgm:cxn modelId="{FAB80ABB-C159-464F-9E90-8B05C904E2AB}" type="presOf" srcId="{E2650F4E-868E-459E-A092-0FE37CCEFD06}" destId="{E26AEED3-0853-4430-811E-1D27EF8524A8}" srcOrd="0" destOrd="0" presId="urn:microsoft.com/office/officeart/2008/layout/NameandTitleOrganizationalChart"/>
    <dgm:cxn modelId="{8BB58178-604A-4450-91B1-FEB39BB401B5}" type="presParOf" srcId="{B9BA7C7F-5E80-473E-849A-E6F4B094FD9A}" destId="{818349D0-B533-48D7-AC19-65217EBDB3C6}" srcOrd="0" destOrd="0" presId="urn:microsoft.com/office/officeart/2008/layout/NameandTitleOrganizationalChart"/>
    <dgm:cxn modelId="{9ACA0D1A-ED70-4C97-8C40-8E3513FF599C}" type="presParOf" srcId="{818349D0-B533-48D7-AC19-65217EBDB3C6}" destId="{B7100100-57DF-40D6-A1F6-8D2958C85043}" srcOrd="0" destOrd="0" presId="urn:microsoft.com/office/officeart/2008/layout/NameandTitleOrganizationalChart"/>
    <dgm:cxn modelId="{9BCD66A7-4A83-49DA-98B0-1E4191B44767}" type="presParOf" srcId="{B7100100-57DF-40D6-A1F6-8D2958C85043}" destId="{ADA7951F-EF23-4D17-B31E-60A0926468EE}" srcOrd="0" destOrd="0" presId="urn:microsoft.com/office/officeart/2008/layout/NameandTitleOrganizationalChart"/>
    <dgm:cxn modelId="{B85803EF-FAF2-4E5B-96CA-5F4B60D74B9C}" type="presParOf" srcId="{B7100100-57DF-40D6-A1F6-8D2958C85043}" destId="{8A69615D-F8F8-429C-AFBC-140CD881FA23}" srcOrd="1" destOrd="0" presId="urn:microsoft.com/office/officeart/2008/layout/NameandTitleOrganizationalChart"/>
    <dgm:cxn modelId="{2300E189-49DD-456E-8017-7BAC752C8C41}" type="presParOf" srcId="{B7100100-57DF-40D6-A1F6-8D2958C85043}" destId="{5C461C12-CB89-4498-9DFD-708F3D4A5AE8}" srcOrd="2" destOrd="0" presId="urn:microsoft.com/office/officeart/2008/layout/NameandTitleOrganizationalChart"/>
    <dgm:cxn modelId="{2BEE9099-BC81-4CCC-965F-131332EE6850}" type="presParOf" srcId="{818349D0-B533-48D7-AC19-65217EBDB3C6}" destId="{1CB22586-83BA-4D34-9D63-37F8793B90B6}" srcOrd="1" destOrd="0" presId="urn:microsoft.com/office/officeart/2008/layout/NameandTitleOrganizationalChart"/>
    <dgm:cxn modelId="{B5F17BA8-E6F8-4279-8F3B-6EED28DBF551}" type="presParOf" srcId="{1CB22586-83BA-4D34-9D63-37F8793B90B6}" destId="{883A0004-7E51-4776-AB8F-00DF680862C9}" srcOrd="0" destOrd="0" presId="urn:microsoft.com/office/officeart/2008/layout/NameandTitleOrganizationalChart"/>
    <dgm:cxn modelId="{0C053886-E8EB-4EDE-8B1E-8ED30647FE40}" type="presParOf" srcId="{1CB22586-83BA-4D34-9D63-37F8793B90B6}" destId="{25EAA120-D58A-4283-8FDC-BAEDA6C76A61}" srcOrd="1" destOrd="0" presId="urn:microsoft.com/office/officeart/2008/layout/NameandTitleOrganizationalChart"/>
    <dgm:cxn modelId="{3238777E-44DD-4909-A5F5-2382C547AAC9}" type="presParOf" srcId="{25EAA120-D58A-4283-8FDC-BAEDA6C76A61}" destId="{94AA2E85-C7A4-4017-88D3-BFC245F97264}" srcOrd="0" destOrd="0" presId="urn:microsoft.com/office/officeart/2008/layout/NameandTitleOrganizationalChart"/>
    <dgm:cxn modelId="{078BEB5C-E52C-4236-82E7-C6A8775DE6A1}" type="presParOf" srcId="{94AA2E85-C7A4-4017-88D3-BFC245F97264}" destId="{B12BD221-688A-45A4-B05A-AF54B7DBC4B8}" srcOrd="0" destOrd="0" presId="urn:microsoft.com/office/officeart/2008/layout/NameandTitleOrganizationalChart"/>
    <dgm:cxn modelId="{47A4D13C-E3A3-49E8-968A-554DEE645832}" type="presParOf" srcId="{94AA2E85-C7A4-4017-88D3-BFC245F97264}" destId="{9F25BC85-E77C-409A-89C2-95BA1AD81163}" srcOrd="1" destOrd="0" presId="urn:microsoft.com/office/officeart/2008/layout/NameandTitleOrganizationalChart"/>
    <dgm:cxn modelId="{35B8A368-D3F5-43E7-A433-F1DE1D3E69FA}" type="presParOf" srcId="{94AA2E85-C7A4-4017-88D3-BFC245F97264}" destId="{5F55DB1A-F255-4B0D-B27A-17876473A03C}" srcOrd="2" destOrd="0" presId="urn:microsoft.com/office/officeart/2008/layout/NameandTitleOrganizationalChart"/>
    <dgm:cxn modelId="{DF0AF7D1-03D9-4B5B-BCDC-EA0F171343D6}" type="presParOf" srcId="{25EAA120-D58A-4283-8FDC-BAEDA6C76A61}" destId="{2068F839-2697-44F9-B1A6-3F3B26A2AD90}" srcOrd="1" destOrd="0" presId="urn:microsoft.com/office/officeart/2008/layout/NameandTitleOrganizationalChart"/>
    <dgm:cxn modelId="{329DD7D5-6DAF-45B9-B716-91F8747BA51E}" type="presParOf" srcId="{2068F839-2697-44F9-B1A6-3F3B26A2AD90}" destId="{D9B0C917-42E9-4C4C-8D89-4A9EF5612CE2}" srcOrd="0" destOrd="0" presId="urn:microsoft.com/office/officeart/2008/layout/NameandTitleOrganizationalChart"/>
    <dgm:cxn modelId="{A0AA3599-51DD-46D0-B262-7744790EFB60}" type="presParOf" srcId="{2068F839-2697-44F9-B1A6-3F3B26A2AD90}" destId="{6B60A97B-3094-446A-BC28-00CB6942FCBF}" srcOrd="1" destOrd="0" presId="urn:microsoft.com/office/officeart/2008/layout/NameandTitleOrganizationalChart"/>
    <dgm:cxn modelId="{38F5BABE-EE86-4D38-9632-5B0D9536CA9C}" type="presParOf" srcId="{6B60A97B-3094-446A-BC28-00CB6942FCBF}" destId="{618B7A09-8361-4330-BA68-D799B75F7C9E}" srcOrd="0" destOrd="0" presId="urn:microsoft.com/office/officeart/2008/layout/NameandTitleOrganizationalChart"/>
    <dgm:cxn modelId="{40A661EF-243B-48A2-A54A-EC6B189E2ADD}" type="presParOf" srcId="{618B7A09-8361-4330-BA68-D799B75F7C9E}" destId="{A2568639-C48A-4361-B813-79B3F69CA822}" srcOrd="0" destOrd="0" presId="urn:microsoft.com/office/officeart/2008/layout/NameandTitleOrganizationalChart"/>
    <dgm:cxn modelId="{C2ECA5AA-FC33-4D70-98B8-D5615C49941B}" type="presParOf" srcId="{618B7A09-8361-4330-BA68-D799B75F7C9E}" destId="{96F1EF70-9149-4113-91E7-50757FEEF8B5}" srcOrd="1" destOrd="0" presId="urn:microsoft.com/office/officeart/2008/layout/NameandTitleOrganizationalChart"/>
    <dgm:cxn modelId="{5ED4532A-F6C2-4C71-9977-451956486D0D}" type="presParOf" srcId="{618B7A09-8361-4330-BA68-D799B75F7C9E}" destId="{1F104FC4-0424-47CC-8142-9EB73DF234B3}" srcOrd="2" destOrd="0" presId="urn:microsoft.com/office/officeart/2008/layout/NameandTitleOrganizationalChart"/>
    <dgm:cxn modelId="{37928B80-DEFC-4DDC-AEFA-E2F7C5AE0126}" type="presParOf" srcId="{6B60A97B-3094-446A-BC28-00CB6942FCBF}" destId="{D81C2454-B4EF-462E-A275-CB1515906454}" srcOrd="1" destOrd="0" presId="urn:microsoft.com/office/officeart/2008/layout/NameandTitleOrganizationalChart"/>
    <dgm:cxn modelId="{1CFF515C-C94D-4CB5-A4E5-291E9479797F}" type="presParOf" srcId="{D81C2454-B4EF-462E-A275-CB1515906454}" destId="{6077D182-5B8B-4235-BCA5-24BE7646D282}" srcOrd="0" destOrd="0" presId="urn:microsoft.com/office/officeart/2008/layout/NameandTitleOrganizationalChart"/>
    <dgm:cxn modelId="{D87A295D-F9ED-4F20-8FC5-6846F018C3B2}" type="presParOf" srcId="{D81C2454-B4EF-462E-A275-CB1515906454}" destId="{F75DA0C3-DAF2-4279-9195-E5FF00085CCA}" srcOrd="1" destOrd="0" presId="urn:microsoft.com/office/officeart/2008/layout/NameandTitleOrganizationalChart"/>
    <dgm:cxn modelId="{66BDA864-951A-4F80-AF55-51D8497203FE}" type="presParOf" srcId="{F75DA0C3-DAF2-4279-9195-E5FF00085CCA}" destId="{818457E5-18CC-41CC-8E9B-5319BD262C90}" srcOrd="0" destOrd="0" presId="urn:microsoft.com/office/officeart/2008/layout/NameandTitleOrganizationalChart"/>
    <dgm:cxn modelId="{08E7D35E-E2B6-4EB6-8F87-C5CEF0BEC409}" type="presParOf" srcId="{818457E5-18CC-41CC-8E9B-5319BD262C90}" destId="{87D7F144-9ADF-4A79-8594-4606123AF018}" srcOrd="0" destOrd="0" presId="urn:microsoft.com/office/officeart/2008/layout/NameandTitleOrganizationalChart"/>
    <dgm:cxn modelId="{B83FACD4-386B-4EC8-A586-A60DE09017FB}" type="presParOf" srcId="{818457E5-18CC-41CC-8E9B-5319BD262C90}" destId="{E26AEED3-0853-4430-811E-1D27EF8524A8}" srcOrd="1" destOrd="0" presId="urn:microsoft.com/office/officeart/2008/layout/NameandTitleOrganizationalChart"/>
    <dgm:cxn modelId="{9B20517F-B1E2-4494-AF53-3B12DB74E39B}" type="presParOf" srcId="{818457E5-18CC-41CC-8E9B-5319BD262C90}" destId="{0985DF48-3E6D-4161-A08E-D89F2A4A2B60}" srcOrd="2" destOrd="0" presId="urn:microsoft.com/office/officeart/2008/layout/NameandTitleOrganizationalChart"/>
    <dgm:cxn modelId="{D54FB60C-1417-42FD-B40D-7207F763D5B0}" type="presParOf" srcId="{F75DA0C3-DAF2-4279-9195-E5FF00085CCA}" destId="{5A47D5E3-0F1F-4165-B922-F22AE0ECD544}" srcOrd="1" destOrd="0" presId="urn:microsoft.com/office/officeart/2008/layout/NameandTitleOrganizationalChart"/>
    <dgm:cxn modelId="{7D7A29FF-BF83-490F-BAA7-69A627FB2E81}" type="presParOf" srcId="{F75DA0C3-DAF2-4279-9195-E5FF00085CCA}" destId="{A1C1D61D-DA22-4FC6-90FC-BD3372821FAF}" srcOrd="2" destOrd="0" presId="urn:microsoft.com/office/officeart/2008/layout/NameandTitleOrganizationalChart"/>
    <dgm:cxn modelId="{7D990902-B2A1-4B4F-AE12-CB221DF4FA4F}" type="presParOf" srcId="{D81C2454-B4EF-462E-A275-CB1515906454}" destId="{FD2754C1-E632-4B73-9CCA-8329CBCFA258}" srcOrd="2" destOrd="0" presId="urn:microsoft.com/office/officeart/2008/layout/NameandTitleOrganizationalChart"/>
    <dgm:cxn modelId="{38E4E001-33BC-4B9F-A8EC-3F0091438F09}" type="presParOf" srcId="{D81C2454-B4EF-462E-A275-CB1515906454}" destId="{7F10AE91-212A-4E45-A19B-BFEBEF62AA28}" srcOrd="3" destOrd="0" presId="urn:microsoft.com/office/officeart/2008/layout/NameandTitleOrganizationalChart"/>
    <dgm:cxn modelId="{79C21398-973D-4A91-8D54-3C7325596B6A}" type="presParOf" srcId="{7F10AE91-212A-4E45-A19B-BFEBEF62AA28}" destId="{F5BE1A3B-F45C-4C1A-990B-9EB54811BFE4}" srcOrd="0" destOrd="0" presId="urn:microsoft.com/office/officeart/2008/layout/NameandTitleOrganizationalChart"/>
    <dgm:cxn modelId="{42BCF3B5-8A58-457D-9F95-757357E05782}" type="presParOf" srcId="{F5BE1A3B-F45C-4C1A-990B-9EB54811BFE4}" destId="{9A1DE650-0DF0-41B8-87C8-5191FEE70D28}" srcOrd="0" destOrd="0" presId="urn:microsoft.com/office/officeart/2008/layout/NameandTitleOrganizationalChart"/>
    <dgm:cxn modelId="{CBA0C977-9451-48F0-941F-E2F6E126F81E}" type="presParOf" srcId="{F5BE1A3B-F45C-4C1A-990B-9EB54811BFE4}" destId="{48A2BBE2-32D5-475D-8ED1-880F01E8A155}" srcOrd="1" destOrd="0" presId="urn:microsoft.com/office/officeart/2008/layout/NameandTitleOrganizationalChart"/>
    <dgm:cxn modelId="{B2BEE160-D507-400E-8D51-BA85A0FDED2B}" type="presParOf" srcId="{F5BE1A3B-F45C-4C1A-990B-9EB54811BFE4}" destId="{73F126ED-8614-4C39-ADCA-057EBA3BA3C8}" srcOrd="2" destOrd="0" presId="urn:microsoft.com/office/officeart/2008/layout/NameandTitleOrganizationalChart"/>
    <dgm:cxn modelId="{7C39F949-FF61-46B7-A647-922D401CFCB0}" type="presParOf" srcId="{7F10AE91-212A-4E45-A19B-BFEBEF62AA28}" destId="{6AE9485C-A652-488C-829A-6FEA2DCEC6C3}" srcOrd="1" destOrd="0" presId="urn:microsoft.com/office/officeart/2008/layout/NameandTitleOrganizationalChart"/>
    <dgm:cxn modelId="{CCE5F8B4-6D89-4CF5-87C3-DAB7A71CC780}" type="presParOf" srcId="{7F10AE91-212A-4E45-A19B-BFEBEF62AA28}" destId="{385FE272-03B2-49F1-8E1E-CAF9ABAB2C8E}" srcOrd="2" destOrd="0" presId="urn:microsoft.com/office/officeart/2008/layout/NameandTitleOrganizationalChart"/>
    <dgm:cxn modelId="{C940FAC4-30EE-4F71-B74D-9C1AA371CD49}" type="presParOf" srcId="{D81C2454-B4EF-462E-A275-CB1515906454}" destId="{41FDE034-FDF7-4756-89EF-660AB9803BF2}" srcOrd="4" destOrd="0" presId="urn:microsoft.com/office/officeart/2008/layout/NameandTitleOrganizationalChart"/>
    <dgm:cxn modelId="{923A668D-932B-41C1-984A-3877E95B8FE3}" type="presParOf" srcId="{D81C2454-B4EF-462E-A275-CB1515906454}" destId="{ECA8BE72-4D5E-4205-A9C7-A0E4D21B59E1}" srcOrd="5" destOrd="0" presId="urn:microsoft.com/office/officeart/2008/layout/NameandTitleOrganizationalChart"/>
    <dgm:cxn modelId="{CEF7D8F1-428C-4679-A94A-E800D02AD822}" type="presParOf" srcId="{ECA8BE72-4D5E-4205-A9C7-A0E4D21B59E1}" destId="{77DA172D-0A04-4D41-8144-EA12BCF29357}" srcOrd="0" destOrd="0" presId="urn:microsoft.com/office/officeart/2008/layout/NameandTitleOrganizationalChart"/>
    <dgm:cxn modelId="{2A503AF4-6034-4B80-A44D-3737B812074D}" type="presParOf" srcId="{77DA172D-0A04-4D41-8144-EA12BCF29357}" destId="{BAB3D042-025C-471F-B939-4A4CE41ED409}" srcOrd="0" destOrd="0" presId="urn:microsoft.com/office/officeart/2008/layout/NameandTitleOrganizationalChart"/>
    <dgm:cxn modelId="{4B618263-FED4-4937-A5B7-2D0C8603AB26}" type="presParOf" srcId="{77DA172D-0A04-4D41-8144-EA12BCF29357}" destId="{E1352923-C8CF-421D-B532-5B73793CCE17}" srcOrd="1" destOrd="0" presId="urn:microsoft.com/office/officeart/2008/layout/NameandTitleOrganizationalChart"/>
    <dgm:cxn modelId="{CDE5E237-6B28-4F4F-A026-47AF0105EC75}" type="presParOf" srcId="{77DA172D-0A04-4D41-8144-EA12BCF29357}" destId="{C29850B1-E246-4CE3-AFBA-E0BA52F512E0}" srcOrd="2" destOrd="0" presId="urn:microsoft.com/office/officeart/2008/layout/NameandTitleOrganizationalChart"/>
    <dgm:cxn modelId="{2CA93A63-6E22-4715-A12B-28DCBF8371A3}" type="presParOf" srcId="{ECA8BE72-4D5E-4205-A9C7-A0E4D21B59E1}" destId="{F1B75542-4763-4002-8E03-D584CEE0B739}" srcOrd="1" destOrd="0" presId="urn:microsoft.com/office/officeart/2008/layout/NameandTitleOrganizationalChart"/>
    <dgm:cxn modelId="{181EF5CB-D2F6-4CDF-9EDA-AB55E74DB665}" type="presParOf" srcId="{ECA8BE72-4D5E-4205-A9C7-A0E4D21B59E1}" destId="{E383E2BB-093B-4D8C-BED3-9DA3D087C7B0}" srcOrd="2" destOrd="0" presId="urn:microsoft.com/office/officeart/2008/layout/NameandTitleOrganizationalChart"/>
    <dgm:cxn modelId="{A81A539F-76FE-463E-87E7-9B066EC0BD74}" type="presParOf" srcId="{D81C2454-B4EF-462E-A275-CB1515906454}" destId="{C66CC764-7096-4898-8199-D7BF3F459BBB}" srcOrd="6" destOrd="0" presId="urn:microsoft.com/office/officeart/2008/layout/NameandTitleOrganizationalChart"/>
    <dgm:cxn modelId="{D4827072-1E70-403D-8C82-8EF34C35EC96}" type="presParOf" srcId="{D81C2454-B4EF-462E-A275-CB1515906454}" destId="{894EF676-B79D-48F2-B705-97BC93792AFF}" srcOrd="7" destOrd="0" presId="urn:microsoft.com/office/officeart/2008/layout/NameandTitleOrganizationalChart"/>
    <dgm:cxn modelId="{B8567D42-7857-4D5F-9C32-A3AFD979B25A}" type="presParOf" srcId="{894EF676-B79D-48F2-B705-97BC93792AFF}" destId="{BAD2D264-D590-49EE-B74D-A67E3BF94D69}" srcOrd="0" destOrd="0" presId="urn:microsoft.com/office/officeart/2008/layout/NameandTitleOrganizationalChart"/>
    <dgm:cxn modelId="{078BC713-7218-46E2-96D5-82E26303C07C}" type="presParOf" srcId="{BAD2D264-D590-49EE-B74D-A67E3BF94D69}" destId="{8BC7D37D-B40B-437E-964A-11A66F730EAD}" srcOrd="0" destOrd="0" presId="urn:microsoft.com/office/officeart/2008/layout/NameandTitleOrganizationalChart"/>
    <dgm:cxn modelId="{E07D3D9F-DF9F-4D81-B328-4DE323168643}" type="presParOf" srcId="{BAD2D264-D590-49EE-B74D-A67E3BF94D69}" destId="{5C5E471A-8563-4D42-9D79-7CDB7BABE48E}" srcOrd="1" destOrd="0" presId="urn:microsoft.com/office/officeart/2008/layout/NameandTitleOrganizationalChart"/>
    <dgm:cxn modelId="{5F4DD1BD-B170-435F-A03A-C246D72DC364}" type="presParOf" srcId="{BAD2D264-D590-49EE-B74D-A67E3BF94D69}" destId="{EE3F8D29-3C1A-4310-AC03-72D4E340CDAF}" srcOrd="2" destOrd="0" presId="urn:microsoft.com/office/officeart/2008/layout/NameandTitleOrganizationalChart"/>
    <dgm:cxn modelId="{C173D474-5D27-4F4E-888F-E0B5C6903263}" type="presParOf" srcId="{894EF676-B79D-48F2-B705-97BC93792AFF}" destId="{EF0EFEDD-4426-4506-A58C-8F1951E001D1}" srcOrd="1" destOrd="0" presId="urn:microsoft.com/office/officeart/2008/layout/NameandTitleOrganizationalChart"/>
    <dgm:cxn modelId="{D8ACD714-0C2E-48CE-9C5E-B5DA3ADE1663}" type="presParOf" srcId="{894EF676-B79D-48F2-B705-97BC93792AFF}" destId="{7FB4C469-5EE6-4736-9E79-1D88D2AF3EA0}" srcOrd="2" destOrd="0" presId="urn:microsoft.com/office/officeart/2008/layout/NameandTitleOrganizationalChart"/>
    <dgm:cxn modelId="{893C5C0D-0F11-44B6-8EFA-2C0AAB7381A1}" type="presParOf" srcId="{6B60A97B-3094-446A-BC28-00CB6942FCBF}" destId="{F5AC25D4-1979-459F-844F-E0B97EB6B420}" srcOrd="2" destOrd="0" presId="urn:microsoft.com/office/officeart/2008/layout/NameandTitleOrganizationalChart"/>
    <dgm:cxn modelId="{A800EDA7-2CB8-40C2-8E7A-CECFE3644D2E}" type="presParOf" srcId="{2068F839-2697-44F9-B1A6-3F3B26A2AD90}" destId="{E87B7177-C1D2-490D-BFB2-FCE75D000B70}" srcOrd="2" destOrd="0" presId="urn:microsoft.com/office/officeart/2008/layout/NameandTitleOrganizationalChart"/>
    <dgm:cxn modelId="{74F9E52C-C9C4-43BD-8778-AAFA14AF1BC7}" type="presParOf" srcId="{2068F839-2697-44F9-B1A6-3F3B26A2AD90}" destId="{BAFCB20A-2764-412B-A7D8-82DFBE83B14C}" srcOrd="3" destOrd="0" presId="urn:microsoft.com/office/officeart/2008/layout/NameandTitleOrganizationalChart"/>
    <dgm:cxn modelId="{A54E2966-AD7D-4E95-8CA6-1BF9FD935B1A}" type="presParOf" srcId="{BAFCB20A-2764-412B-A7D8-82DFBE83B14C}" destId="{66647C65-E43B-4C05-89D3-558D98B925B4}" srcOrd="0" destOrd="0" presId="urn:microsoft.com/office/officeart/2008/layout/NameandTitleOrganizationalChart"/>
    <dgm:cxn modelId="{E871344E-8247-4E6D-98FD-FF9A14C09E65}" type="presParOf" srcId="{66647C65-E43B-4C05-89D3-558D98B925B4}" destId="{12BA1CDC-BF41-4EAC-B0E7-297CD7633B48}" srcOrd="0" destOrd="0" presId="urn:microsoft.com/office/officeart/2008/layout/NameandTitleOrganizationalChart"/>
    <dgm:cxn modelId="{48DADEDB-FBFE-49EA-A677-7503281ABEEC}" type="presParOf" srcId="{66647C65-E43B-4C05-89D3-558D98B925B4}" destId="{960D02B2-EEB7-4DA2-87FF-5A2167A464AE}" srcOrd="1" destOrd="0" presId="urn:microsoft.com/office/officeart/2008/layout/NameandTitleOrganizationalChart"/>
    <dgm:cxn modelId="{8DA79DB3-8B92-4467-9310-9441DF2F4139}" type="presParOf" srcId="{66647C65-E43B-4C05-89D3-558D98B925B4}" destId="{8EB30363-824B-4906-8F57-E75BFCB632F4}" srcOrd="2" destOrd="0" presId="urn:microsoft.com/office/officeart/2008/layout/NameandTitleOrganizationalChart"/>
    <dgm:cxn modelId="{DE8A4F7B-0CF5-4F75-80D9-8D291E25D7E8}" type="presParOf" srcId="{BAFCB20A-2764-412B-A7D8-82DFBE83B14C}" destId="{828D605E-E7F2-4882-99A5-959170E2767A}" srcOrd="1" destOrd="0" presId="urn:microsoft.com/office/officeart/2008/layout/NameandTitleOrganizationalChart"/>
    <dgm:cxn modelId="{3B68F89A-47ED-4D3A-B68B-9A526C2EC1A1}" type="presParOf" srcId="{828D605E-E7F2-4882-99A5-959170E2767A}" destId="{5C02EAFD-8CC8-48E1-B4F4-106665620A6E}" srcOrd="0" destOrd="0" presId="urn:microsoft.com/office/officeart/2008/layout/NameandTitleOrganizationalChart"/>
    <dgm:cxn modelId="{8857A00F-C703-46B9-9F2B-3D71B5E5A422}" type="presParOf" srcId="{828D605E-E7F2-4882-99A5-959170E2767A}" destId="{A989152C-24D2-45CD-81E3-5EBB1B32AC03}" srcOrd="1" destOrd="0" presId="urn:microsoft.com/office/officeart/2008/layout/NameandTitleOrganizationalChart"/>
    <dgm:cxn modelId="{2FAB4A73-BF40-4F71-9BA4-1F0E70907300}" type="presParOf" srcId="{A989152C-24D2-45CD-81E3-5EBB1B32AC03}" destId="{79109D8D-0972-474B-9817-53357C66EB4C}" srcOrd="0" destOrd="0" presId="urn:microsoft.com/office/officeart/2008/layout/NameandTitleOrganizationalChart"/>
    <dgm:cxn modelId="{D8A00C50-1BEF-4576-9E96-F7F7B4E97416}" type="presParOf" srcId="{79109D8D-0972-474B-9817-53357C66EB4C}" destId="{542E98DF-D0F5-45D3-9836-02A12E2DF6B3}" srcOrd="0" destOrd="0" presId="urn:microsoft.com/office/officeart/2008/layout/NameandTitleOrganizationalChart"/>
    <dgm:cxn modelId="{06E7C1CB-097B-4E48-BC92-B7FC20B0E081}" type="presParOf" srcId="{79109D8D-0972-474B-9817-53357C66EB4C}" destId="{37A54D3E-8158-449B-8FD6-ED9E379CFC31}" srcOrd="1" destOrd="0" presId="urn:microsoft.com/office/officeart/2008/layout/NameandTitleOrganizationalChart"/>
    <dgm:cxn modelId="{00C3D9BB-8C82-4053-8C06-E3ADBDB3EAC4}" type="presParOf" srcId="{79109D8D-0972-474B-9817-53357C66EB4C}" destId="{960FAFE2-3BE4-4200-92F9-5ECDAD277A2D}" srcOrd="2" destOrd="0" presId="urn:microsoft.com/office/officeart/2008/layout/NameandTitleOrganizationalChart"/>
    <dgm:cxn modelId="{073A1790-F1DB-46DD-8EDC-991EA0B7491D}" type="presParOf" srcId="{A989152C-24D2-45CD-81E3-5EBB1B32AC03}" destId="{721E15BD-9100-4596-B3AA-0851AD660FFA}" srcOrd="1" destOrd="0" presId="urn:microsoft.com/office/officeart/2008/layout/NameandTitleOrganizationalChart"/>
    <dgm:cxn modelId="{09CA726B-D4AE-42E6-926A-F80B9729273D}" type="presParOf" srcId="{A989152C-24D2-45CD-81E3-5EBB1B32AC03}" destId="{154FA466-0E15-4FEE-95CC-0DD97D9433DF}" srcOrd="2" destOrd="0" presId="urn:microsoft.com/office/officeart/2008/layout/NameandTitleOrganizationalChart"/>
    <dgm:cxn modelId="{2EFE41D6-75AA-464B-9C42-2830641BABA9}" type="presParOf" srcId="{BAFCB20A-2764-412B-A7D8-82DFBE83B14C}" destId="{93017380-31C5-4CBF-BE68-4FDCB2CA0BD2}" srcOrd="2" destOrd="0" presId="urn:microsoft.com/office/officeart/2008/layout/NameandTitleOrganizationalChart"/>
    <dgm:cxn modelId="{8906A7B7-0652-4B27-822B-7F9AF9D236CD}" type="presParOf" srcId="{2068F839-2697-44F9-B1A6-3F3B26A2AD90}" destId="{6A6D0E88-C282-49D1-8F56-7086C3A224E8}" srcOrd="4" destOrd="0" presId="urn:microsoft.com/office/officeart/2008/layout/NameandTitleOrganizationalChart"/>
    <dgm:cxn modelId="{80AD8840-49E4-4617-A2E0-98B25C329DE6}" type="presParOf" srcId="{2068F839-2697-44F9-B1A6-3F3B26A2AD90}" destId="{FA8556CA-C4E8-4D9A-A599-071CDD6E56F2}" srcOrd="5" destOrd="0" presId="urn:microsoft.com/office/officeart/2008/layout/NameandTitleOrganizationalChart"/>
    <dgm:cxn modelId="{283933E6-2A4A-4EE3-A06A-43D8DA6B489C}" type="presParOf" srcId="{FA8556CA-C4E8-4D9A-A599-071CDD6E56F2}" destId="{BA5E86A0-2BED-435D-B223-9C7EDF7DF068}" srcOrd="0" destOrd="0" presId="urn:microsoft.com/office/officeart/2008/layout/NameandTitleOrganizationalChart"/>
    <dgm:cxn modelId="{5C583696-4804-4E9D-8296-66B18D997E83}" type="presParOf" srcId="{BA5E86A0-2BED-435D-B223-9C7EDF7DF068}" destId="{51F733E8-E124-4598-BE86-AFEDF7A12F05}" srcOrd="0" destOrd="0" presId="urn:microsoft.com/office/officeart/2008/layout/NameandTitleOrganizationalChart"/>
    <dgm:cxn modelId="{ACA8FD4F-5AA7-4ED9-962E-772008D97E19}" type="presParOf" srcId="{BA5E86A0-2BED-435D-B223-9C7EDF7DF068}" destId="{FE0350CC-55F9-41F0-A0C0-98F84E435369}" srcOrd="1" destOrd="0" presId="urn:microsoft.com/office/officeart/2008/layout/NameandTitleOrganizationalChart"/>
    <dgm:cxn modelId="{8D477650-05B9-42B5-9954-0A83EAC22905}" type="presParOf" srcId="{BA5E86A0-2BED-435D-B223-9C7EDF7DF068}" destId="{99766D7A-5F10-46E0-B6D6-4EB34F3FDD61}" srcOrd="2" destOrd="0" presId="urn:microsoft.com/office/officeart/2008/layout/NameandTitleOrganizationalChart"/>
    <dgm:cxn modelId="{C16E60BC-F515-48C1-8D8C-576465909760}" type="presParOf" srcId="{FA8556CA-C4E8-4D9A-A599-071CDD6E56F2}" destId="{506AD44F-CC09-417B-8898-7DAA103B9410}" srcOrd="1" destOrd="0" presId="urn:microsoft.com/office/officeart/2008/layout/NameandTitleOrganizationalChart"/>
    <dgm:cxn modelId="{78348265-535B-4DF7-8D12-7A483B3E442B}" type="presParOf" srcId="{506AD44F-CC09-417B-8898-7DAA103B9410}" destId="{4256AD21-FFA3-40A8-96AD-FD0EA1F9CFE9}" srcOrd="0" destOrd="0" presId="urn:microsoft.com/office/officeart/2008/layout/NameandTitleOrganizationalChart"/>
    <dgm:cxn modelId="{7F4EC2C6-A739-4220-8CAA-49E3070D815B}" type="presParOf" srcId="{506AD44F-CC09-417B-8898-7DAA103B9410}" destId="{442C0D51-E86E-4776-85CB-66639CD297F8}" srcOrd="1" destOrd="0" presId="urn:microsoft.com/office/officeart/2008/layout/NameandTitleOrganizationalChart"/>
    <dgm:cxn modelId="{682DB40B-9601-4A5B-AE0B-53E11C0AE50B}" type="presParOf" srcId="{442C0D51-E86E-4776-85CB-66639CD297F8}" destId="{0ADA3DF8-3742-4225-A2AC-4BDE0CF154AA}" srcOrd="0" destOrd="0" presId="urn:microsoft.com/office/officeart/2008/layout/NameandTitleOrganizationalChart"/>
    <dgm:cxn modelId="{EFA94205-3448-4D35-A197-10F0B385D90C}" type="presParOf" srcId="{0ADA3DF8-3742-4225-A2AC-4BDE0CF154AA}" destId="{2CE9F25E-7A0E-4D16-9E3E-37A3F2CBCC41}" srcOrd="0" destOrd="0" presId="urn:microsoft.com/office/officeart/2008/layout/NameandTitleOrganizationalChart"/>
    <dgm:cxn modelId="{4322D9CE-C2C8-4D68-874A-9A92890A788C}" type="presParOf" srcId="{0ADA3DF8-3742-4225-A2AC-4BDE0CF154AA}" destId="{2CFE6676-2B00-4F59-84C4-0D7F2DF0186B}" srcOrd="1" destOrd="0" presId="urn:microsoft.com/office/officeart/2008/layout/NameandTitleOrganizationalChart"/>
    <dgm:cxn modelId="{E81681E5-8F0F-43F2-9C1D-80F5F73757A7}" type="presParOf" srcId="{0ADA3DF8-3742-4225-A2AC-4BDE0CF154AA}" destId="{D4DB7913-90CB-433A-8A8B-BC2E861CB270}" srcOrd="2" destOrd="0" presId="urn:microsoft.com/office/officeart/2008/layout/NameandTitleOrganizationalChart"/>
    <dgm:cxn modelId="{A125C817-4400-49DC-BA62-5ABDE08D10EE}" type="presParOf" srcId="{442C0D51-E86E-4776-85CB-66639CD297F8}" destId="{2B7D71AF-2296-4232-A041-95BAB517BE9C}" srcOrd="1" destOrd="0" presId="urn:microsoft.com/office/officeart/2008/layout/NameandTitleOrganizationalChart"/>
    <dgm:cxn modelId="{5C093023-A6F0-4A09-AFC1-ED571DA200A1}" type="presParOf" srcId="{442C0D51-E86E-4776-85CB-66639CD297F8}" destId="{FB570716-0D67-4DDA-B54E-481A12FA06CE}" srcOrd="2" destOrd="0" presId="urn:microsoft.com/office/officeart/2008/layout/NameandTitleOrganizationalChart"/>
    <dgm:cxn modelId="{89A5C055-0918-4E54-8E63-5C64A58A61DC}" type="presParOf" srcId="{FA8556CA-C4E8-4D9A-A599-071CDD6E56F2}" destId="{0A3875F6-CB5B-4145-8099-822C88EE04BA}" srcOrd="2" destOrd="0" presId="urn:microsoft.com/office/officeart/2008/layout/NameandTitleOrganizationalChart"/>
    <dgm:cxn modelId="{463177AB-0964-4708-91B6-398D2C801DFA}" type="presParOf" srcId="{25EAA120-D58A-4283-8FDC-BAEDA6C76A61}" destId="{052A2B72-A74E-4976-81BA-5AF0DFD56B0F}" srcOrd="2" destOrd="0" presId="urn:microsoft.com/office/officeart/2008/layout/NameandTitleOrganizationalChart"/>
    <dgm:cxn modelId="{E223F958-93F2-4622-B726-356490F76B26}" type="presParOf" srcId="{818349D0-B533-48D7-AC19-65217EBDB3C6}" destId="{7F1A6DCF-257A-4107-832C-37AB2AD11E2C}"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FF0000"/>
          </a:solidFill>
        </a:ln>
      </dgm:spPr>
      <dgm:t>
        <a:bodyPr/>
        <a:lstStyle/>
        <a:p>
          <a:r>
            <a:rPr lang="en-US" b="1" dirty="0" smtClean="0">
              <a:solidFill>
                <a:srgbClr val="0000CC"/>
              </a:solidFill>
            </a:rPr>
            <a:t>Log Bug</a:t>
          </a:r>
          <a:endParaRPr lang="en-US" b="1" dirty="0">
            <a:solidFill>
              <a:srgbClr val="0000CC"/>
            </a:solidFill>
          </a:endParaRPr>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1A1CEA9-0E3D-48FA-BBEC-F9A7A56336C7}" type="presOf" srcId="{7E237883-29D8-46E5-86F4-F197F9B61E12}" destId="{8758A221-E4DB-43EA-8BDA-16ECF880DAD0}" srcOrd="0" destOrd="0" presId="urn:microsoft.com/office/officeart/2005/8/layout/chevron2"/>
    <dgm:cxn modelId="{D77A71C8-109D-4AB5-98E1-4B777FB107E3}"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2C6FBB12-BD4F-4E64-8E2E-957CE873DEEA}" type="presOf" srcId="{A5F344E0-B890-4010-A915-60BD52F4A739}" destId="{60115B81-DD72-4053-A292-CF8891DA643C}"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E733ED91-0F6F-4AA3-B665-E6B080C3B505}" type="presOf" srcId="{C0E84500-7565-4539-85F6-128C179D7A8E}" destId="{A8F5E06D-5887-4E96-ACDE-89712037F67B}" srcOrd="0" destOrd="0" presId="urn:microsoft.com/office/officeart/2005/8/layout/chevron2"/>
    <dgm:cxn modelId="{38A432B1-0193-4D3F-AA97-B038638EFD7D}" type="presOf" srcId="{F7A3187E-6C91-48D7-BF3C-1766D1D7B39E}" destId="{61698469-9035-485C-B794-F7092A6B6558}" srcOrd="0" destOrd="0" presId="urn:microsoft.com/office/officeart/2005/8/layout/chevron2"/>
    <dgm:cxn modelId="{79F2F166-F2E5-4214-BEE6-4D6344B5A9D5}" type="presOf" srcId="{1AFB55F0-F4F3-4395-AEA4-3D560C40EACE}" destId="{C5D01A4D-DF2B-459F-BD5B-2354D831EE1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AFA75A04-F7B6-40D4-B1D3-8B39B4544403}" type="presOf" srcId="{99C38CF4-F8A2-4E82-A42E-3AEF2BAA79F2}" destId="{934E6141-4F70-4B68-A22D-E86542B81605}" srcOrd="0" destOrd="0" presId="urn:microsoft.com/office/officeart/2005/8/layout/chevron2"/>
    <dgm:cxn modelId="{96903BEC-32BD-4591-966E-7967ED38CDEA}" type="presOf" srcId="{6DF70C95-CC6E-414C-B660-DC9C2080DAD7}" destId="{F477D823-930F-42E4-BA25-BAD40608120C}"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DC28FA0-F3B0-47ED-A1EE-9BBD489A4098}" type="presOf" srcId="{77A42E1D-D4ED-4BA4-964B-3855B3627F73}" destId="{49552F2D-29E2-490E-A96D-3705F94300C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F157E412-03CC-4B79-AB0B-9FD9D86A6662}" type="presOf" srcId="{F94A7244-2AAD-4021-919D-46BAB9FED522}" destId="{19AADC4B-EFAF-4D2E-B95D-916358353718}" srcOrd="0" destOrd="0" presId="urn:microsoft.com/office/officeart/2005/8/layout/chevron2"/>
    <dgm:cxn modelId="{4CDBFFDD-F5FE-4EDF-8005-128AF3800BF6}" type="presOf" srcId="{69D22E6E-FC14-42E8-8D4D-91FC06328BF3}" destId="{8B74F8D1-E273-4B6D-AFAD-EFBD9A8FE0B6}" srcOrd="0" destOrd="0" presId="urn:microsoft.com/office/officeart/2005/8/layout/chevron2"/>
    <dgm:cxn modelId="{4B222B99-A46C-4E3E-A9CC-522DBB17692F}" type="presOf" srcId="{99BDBD9B-8AC6-48A5-AB9D-16887C8C9672}" destId="{FD4A532A-E189-418B-954A-F6CAAF8E1791}" srcOrd="0" destOrd="0" presId="urn:microsoft.com/office/officeart/2005/8/layout/chevron2"/>
    <dgm:cxn modelId="{645D2BA0-44C2-401E-87D1-B59F655F74DF}" type="presOf" srcId="{2B8195D2-C940-47F4-A001-8CEB91E3C543}" destId="{DFBB8974-7007-4C1E-B792-EA7B8AED14FD}" srcOrd="0" destOrd="0" presId="urn:microsoft.com/office/officeart/2005/8/layout/chevron2"/>
    <dgm:cxn modelId="{120DD958-37D7-4452-850B-DFB33C65E999}"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E48D92A7-5742-4BB1-A514-DA141F7CA44D}" type="presOf" srcId="{08E07987-F2CC-4335-B6CA-E34A21322ABF}" destId="{B22E6E98-59B7-4C95-89E2-E6796C3F88A0}" srcOrd="0" destOrd="0" presId="urn:microsoft.com/office/officeart/2005/8/layout/chevron2"/>
    <dgm:cxn modelId="{87CECBB3-5795-4068-ACD3-767298BC8966}" type="presParOf" srcId="{F477D823-930F-42E4-BA25-BAD40608120C}" destId="{F625968F-46B2-4808-AA79-272000257EC5}" srcOrd="0" destOrd="0" presId="urn:microsoft.com/office/officeart/2005/8/layout/chevron2"/>
    <dgm:cxn modelId="{45A9F1A9-B40F-4228-A0E6-70A0904EE6DA}" type="presParOf" srcId="{F625968F-46B2-4808-AA79-272000257EC5}" destId="{FD4A532A-E189-418B-954A-F6CAAF8E1791}" srcOrd="0" destOrd="0" presId="urn:microsoft.com/office/officeart/2005/8/layout/chevron2"/>
    <dgm:cxn modelId="{14DF4909-17CB-4E78-A950-BBDAA80CCF5D}" type="presParOf" srcId="{F625968F-46B2-4808-AA79-272000257EC5}" destId="{49552F2D-29E2-490E-A96D-3705F94300C8}" srcOrd="1" destOrd="0" presId="urn:microsoft.com/office/officeart/2005/8/layout/chevron2"/>
    <dgm:cxn modelId="{3CA41D5A-9E4E-47E8-AE2F-9A3CF39B9D81}" type="presParOf" srcId="{F477D823-930F-42E4-BA25-BAD40608120C}" destId="{A0D3ADB9-043C-4C38-9012-AF3B1D3EAE1F}" srcOrd="1" destOrd="0" presId="urn:microsoft.com/office/officeart/2005/8/layout/chevron2"/>
    <dgm:cxn modelId="{7E0288A5-D65D-48E7-8039-F1FE93BC5F2E}" type="presParOf" srcId="{F477D823-930F-42E4-BA25-BAD40608120C}" destId="{AAA10B85-A1C6-4A4A-B943-327706F9091E}" srcOrd="2" destOrd="0" presId="urn:microsoft.com/office/officeart/2005/8/layout/chevron2"/>
    <dgm:cxn modelId="{BDC2F5B0-9ADD-46F7-834B-9308EE76F64E}" type="presParOf" srcId="{AAA10B85-A1C6-4A4A-B943-327706F9091E}" destId="{DFBB8974-7007-4C1E-B792-EA7B8AED14FD}" srcOrd="0" destOrd="0" presId="urn:microsoft.com/office/officeart/2005/8/layout/chevron2"/>
    <dgm:cxn modelId="{4241DFBE-61F2-4114-BB1B-80E487E6BE01}" type="presParOf" srcId="{AAA10B85-A1C6-4A4A-B943-327706F9091E}" destId="{60115B81-DD72-4053-A292-CF8891DA643C}" srcOrd="1" destOrd="0" presId="urn:microsoft.com/office/officeart/2005/8/layout/chevron2"/>
    <dgm:cxn modelId="{1631FB59-4980-4599-AAFE-5C08FC47F8C3}" type="presParOf" srcId="{F477D823-930F-42E4-BA25-BAD40608120C}" destId="{FB792811-FF66-4571-BA36-893F96229AAB}" srcOrd="3" destOrd="0" presId="urn:microsoft.com/office/officeart/2005/8/layout/chevron2"/>
    <dgm:cxn modelId="{A743D310-F48F-4C03-A337-60F2BDE09655}" type="presParOf" srcId="{F477D823-930F-42E4-BA25-BAD40608120C}" destId="{C1D942C8-D654-4E5F-AE9E-F13B14CC868C}" srcOrd="4" destOrd="0" presId="urn:microsoft.com/office/officeart/2005/8/layout/chevron2"/>
    <dgm:cxn modelId="{0AD4A06F-D1AE-48A1-9440-4029732A9FC0}" type="presParOf" srcId="{C1D942C8-D654-4E5F-AE9E-F13B14CC868C}" destId="{2D51C8AF-4F0A-4674-AFE4-AE215A500271}" srcOrd="0" destOrd="0" presId="urn:microsoft.com/office/officeart/2005/8/layout/chevron2"/>
    <dgm:cxn modelId="{5E13489E-D4E9-4AA6-97E5-9A66F8DA13A8}" type="presParOf" srcId="{C1D942C8-D654-4E5F-AE9E-F13B14CC868C}" destId="{A8F5E06D-5887-4E96-ACDE-89712037F67B}" srcOrd="1" destOrd="0" presId="urn:microsoft.com/office/officeart/2005/8/layout/chevron2"/>
    <dgm:cxn modelId="{B0281518-3EAD-4147-80BE-BC5AEE6E8911}" type="presParOf" srcId="{F477D823-930F-42E4-BA25-BAD40608120C}" destId="{73ACCDEB-2C9B-4FC4-809B-8320AC01FD02}" srcOrd="5" destOrd="0" presId="urn:microsoft.com/office/officeart/2005/8/layout/chevron2"/>
    <dgm:cxn modelId="{25EB664A-8A58-4617-8C6A-B72AC077F58E}" type="presParOf" srcId="{F477D823-930F-42E4-BA25-BAD40608120C}" destId="{03EBE5F8-6C4C-45C6-8FC3-39260D1AD589}" srcOrd="6" destOrd="0" presId="urn:microsoft.com/office/officeart/2005/8/layout/chevron2"/>
    <dgm:cxn modelId="{D996C5FB-426D-43C5-9A0A-9ACBFD190559}" type="presParOf" srcId="{03EBE5F8-6C4C-45C6-8FC3-39260D1AD589}" destId="{B22E6E98-59B7-4C95-89E2-E6796C3F88A0}" srcOrd="0" destOrd="0" presId="urn:microsoft.com/office/officeart/2005/8/layout/chevron2"/>
    <dgm:cxn modelId="{D75BC579-B255-480A-8E54-3016CD8C2A2C}" type="presParOf" srcId="{03EBE5F8-6C4C-45C6-8FC3-39260D1AD589}" destId="{C5D01A4D-DF2B-459F-BD5B-2354D831EE16}" srcOrd="1" destOrd="0" presId="urn:microsoft.com/office/officeart/2005/8/layout/chevron2"/>
    <dgm:cxn modelId="{BD6A738F-44B7-4A3A-94F8-185E848BBBF2}" type="presParOf" srcId="{F477D823-930F-42E4-BA25-BAD40608120C}" destId="{AB7F19D9-C279-4731-8332-986F02058A38}" srcOrd="7" destOrd="0" presId="urn:microsoft.com/office/officeart/2005/8/layout/chevron2"/>
    <dgm:cxn modelId="{74A9E2FC-20EB-43FC-A414-A6C47742ABD6}" type="presParOf" srcId="{F477D823-930F-42E4-BA25-BAD40608120C}" destId="{18674411-7723-48AE-9E65-9265415F79AD}" srcOrd="8" destOrd="0" presId="urn:microsoft.com/office/officeart/2005/8/layout/chevron2"/>
    <dgm:cxn modelId="{9E843CF3-0C37-4245-A802-1AD599F620F8}" type="presParOf" srcId="{18674411-7723-48AE-9E65-9265415F79AD}" destId="{61698469-9035-485C-B794-F7092A6B6558}" srcOrd="0" destOrd="0" presId="urn:microsoft.com/office/officeart/2005/8/layout/chevron2"/>
    <dgm:cxn modelId="{11AD96F5-99ED-43D5-8F44-C9873A637FDD}" type="presParOf" srcId="{18674411-7723-48AE-9E65-9265415F79AD}" destId="{19AADC4B-EFAF-4D2E-B95D-916358353718}" srcOrd="1" destOrd="0" presId="urn:microsoft.com/office/officeart/2005/8/layout/chevron2"/>
    <dgm:cxn modelId="{7A5EF980-B200-4A15-9EE7-19899D850B6C}" type="presParOf" srcId="{F477D823-930F-42E4-BA25-BAD40608120C}" destId="{628941EF-CEBD-44C0-8710-11782856000F}" srcOrd="9" destOrd="0" presId="urn:microsoft.com/office/officeart/2005/8/layout/chevron2"/>
    <dgm:cxn modelId="{DE4AF170-4E16-41F4-BA60-107A2D6F4C48}" type="presParOf" srcId="{F477D823-930F-42E4-BA25-BAD40608120C}" destId="{06E54F11-F062-4A7B-989B-18D5A2D271AD}" srcOrd="10" destOrd="0" presId="urn:microsoft.com/office/officeart/2005/8/layout/chevron2"/>
    <dgm:cxn modelId="{69506DB1-17F3-4665-A481-C3E532A0DA7F}" type="presParOf" srcId="{06E54F11-F062-4A7B-989B-18D5A2D271AD}" destId="{D01DA817-AEB0-440B-80EF-6AA64165322B}" srcOrd="0" destOrd="0" presId="urn:microsoft.com/office/officeart/2005/8/layout/chevron2"/>
    <dgm:cxn modelId="{8659DA61-0F59-4E83-85FE-EC7C3CF32B68}" type="presParOf" srcId="{06E54F11-F062-4A7B-989B-18D5A2D271AD}" destId="{8758A221-E4DB-43EA-8BDA-16ECF880DAD0}" srcOrd="1" destOrd="0" presId="urn:microsoft.com/office/officeart/2005/8/layout/chevron2"/>
    <dgm:cxn modelId="{FADE407D-3F16-4139-BD07-C96EB0222002}" type="presParOf" srcId="{F477D823-930F-42E4-BA25-BAD40608120C}" destId="{6A84A189-3760-4720-85D7-4EF313BCFF73}" srcOrd="11" destOrd="0" presId="urn:microsoft.com/office/officeart/2005/8/layout/chevron2"/>
    <dgm:cxn modelId="{4FF3C867-84F1-4089-AFEB-3690B23389E9}" type="presParOf" srcId="{F477D823-930F-42E4-BA25-BAD40608120C}" destId="{A79D869A-EE15-4B02-B03E-E78EA4CF396B}" srcOrd="12" destOrd="0" presId="urn:microsoft.com/office/officeart/2005/8/layout/chevron2"/>
    <dgm:cxn modelId="{F916D15C-F177-45E6-A95F-2CF3CBF5CE47}" type="presParOf" srcId="{A79D869A-EE15-4B02-B03E-E78EA4CF396B}" destId="{8B74F8D1-E273-4B6D-AFAD-EFBD9A8FE0B6}" srcOrd="0" destOrd="0" presId="urn:microsoft.com/office/officeart/2005/8/layout/chevron2"/>
    <dgm:cxn modelId="{0D78EEF7-6715-4A4E-911D-2085793E8DA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FF0000"/>
          </a:solidFill>
        </a:ln>
      </dgm:spPr>
      <dgm:t>
        <a:bodyPr/>
        <a:lstStyle/>
        <a:p>
          <a:r>
            <a:rPr lang="en-US" b="1" dirty="0" smtClean="0">
              <a:solidFill>
                <a:srgbClr val="0000CC"/>
              </a:solidFill>
            </a:rPr>
            <a:t>Re-test</a:t>
          </a:r>
          <a:endParaRPr lang="en-US" b="1" dirty="0">
            <a:solidFill>
              <a:srgbClr val="0000CC"/>
            </a:solidFill>
          </a:endParaRPr>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8984216E-EAB8-4E1C-A7D9-24190D2C92B3}" type="presOf" srcId="{F94A7244-2AAD-4021-919D-46BAB9FED522}" destId="{19AADC4B-EFAF-4D2E-B95D-916358353718}"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0B2A0F5D-0A9A-46B0-9780-3EDA5555A549}"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6DE1B84-EAC4-4637-936F-369BECC9DF57}" type="presOf" srcId="{15A0F44B-03DE-4E99-968C-C6AEB9DEBA4E}" destId="{D01DA817-AEB0-440B-80EF-6AA64165322B}" srcOrd="0" destOrd="0" presId="urn:microsoft.com/office/officeart/2005/8/layout/chevron2"/>
    <dgm:cxn modelId="{61149DA3-637A-4D17-9C1A-D9976717876E}" type="presOf" srcId="{7E237883-29D8-46E5-86F4-F197F9B61E12}" destId="{8758A221-E4DB-43EA-8BDA-16ECF880DAD0}"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BC9BEF73-9554-4523-821E-9859EACD6343}" type="presOf" srcId="{08E07987-F2CC-4335-B6CA-E34A21322ABF}" destId="{B22E6E98-59B7-4C95-89E2-E6796C3F88A0}" srcOrd="0" destOrd="0" presId="urn:microsoft.com/office/officeart/2005/8/layout/chevron2"/>
    <dgm:cxn modelId="{18523C4D-FF4C-478F-82DE-DCB68F11283D}" srcId="{6DF70C95-CC6E-414C-B660-DC9C2080DAD7}" destId="{F3F1C9C1-F74B-496B-B9C4-91CE0FFAA713}" srcOrd="2" destOrd="0" parTransId="{C53E5FB4-CDA6-4F24-8E57-DE5C97E92354}" sibTransId="{203C5B7B-10B1-4502-A592-737313307AE8}"/>
    <dgm:cxn modelId="{14103946-2362-4C99-A48D-0A0B822BBAAB}" type="presOf" srcId="{1AFB55F0-F4F3-4395-AEA4-3D560C40EACE}" destId="{C5D01A4D-DF2B-459F-BD5B-2354D831EE16}" srcOrd="0" destOrd="0" presId="urn:microsoft.com/office/officeart/2005/8/layout/chevron2"/>
    <dgm:cxn modelId="{B7333EEF-B95F-451B-9B84-16664DB9169B}" type="presOf" srcId="{99BDBD9B-8AC6-48A5-AB9D-16887C8C9672}" destId="{FD4A532A-E189-418B-954A-F6CAAF8E1791}" srcOrd="0" destOrd="0" presId="urn:microsoft.com/office/officeart/2005/8/layout/chevron2"/>
    <dgm:cxn modelId="{2E2EE370-9DF5-4AFA-BA82-9717BC26AFA4}" type="presOf" srcId="{99C38CF4-F8A2-4E82-A42E-3AEF2BAA79F2}" destId="{934E6141-4F70-4B68-A22D-E86542B81605}" srcOrd="0" destOrd="0" presId="urn:microsoft.com/office/officeart/2005/8/layout/chevron2"/>
    <dgm:cxn modelId="{75981D02-DAB4-49A4-885C-54639EF6F6CC}" type="presOf" srcId="{77A42E1D-D4ED-4BA4-964B-3855B3627F73}" destId="{49552F2D-29E2-490E-A96D-3705F94300C8}" srcOrd="0" destOrd="0" presId="urn:microsoft.com/office/officeart/2005/8/layout/chevron2"/>
    <dgm:cxn modelId="{8CA25CBF-AF6D-4C3D-9577-C758B2D9B42B}" type="presOf" srcId="{C0E84500-7565-4539-85F6-128C179D7A8E}" destId="{A8F5E06D-5887-4E96-ACDE-89712037F67B}"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AE62FBF0-8AAE-4165-BFCE-5177DE9A6C53}" type="presOf" srcId="{F3F1C9C1-F74B-496B-B9C4-91CE0FFAA713}" destId="{2D51C8AF-4F0A-4674-AFE4-AE215A500271}"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505717CB-25F6-4515-AF76-7D191612CD90}" type="presOf" srcId="{F7A3187E-6C91-48D7-BF3C-1766D1D7B39E}" destId="{61698469-9035-485C-B794-F7092A6B6558}"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55CAFCE6-D1C5-4273-AAE8-9588D3C58E4B}" type="presOf" srcId="{2B8195D2-C940-47F4-A001-8CEB91E3C543}" destId="{DFBB8974-7007-4C1E-B792-EA7B8AED14FD}" srcOrd="0" destOrd="0" presId="urn:microsoft.com/office/officeart/2005/8/layout/chevron2"/>
    <dgm:cxn modelId="{A1E70A24-C221-45F7-9B44-5A8D6D3D7289}" type="presOf" srcId="{A5F344E0-B890-4010-A915-60BD52F4A739}" destId="{60115B81-DD72-4053-A292-CF8891DA643C}"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FDE92CB-60A1-400E-A4F1-7AA83373CFB7}" type="presOf" srcId="{6DF70C95-CC6E-414C-B660-DC9C2080DAD7}" destId="{F477D823-930F-42E4-BA25-BAD40608120C}" srcOrd="0" destOrd="0" presId="urn:microsoft.com/office/officeart/2005/8/layout/chevron2"/>
    <dgm:cxn modelId="{4A4B3940-9D9B-486E-A579-707B69204068}" type="presParOf" srcId="{F477D823-930F-42E4-BA25-BAD40608120C}" destId="{F625968F-46B2-4808-AA79-272000257EC5}" srcOrd="0" destOrd="0" presId="urn:microsoft.com/office/officeart/2005/8/layout/chevron2"/>
    <dgm:cxn modelId="{BEB15088-79C1-43C7-9D16-18F61991C8C1}" type="presParOf" srcId="{F625968F-46B2-4808-AA79-272000257EC5}" destId="{FD4A532A-E189-418B-954A-F6CAAF8E1791}" srcOrd="0" destOrd="0" presId="urn:microsoft.com/office/officeart/2005/8/layout/chevron2"/>
    <dgm:cxn modelId="{E73A6BDF-EAB2-446F-BD3C-8131C9119513}" type="presParOf" srcId="{F625968F-46B2-4808-AA79-272000257EC5}" destId="{49552F2D-29E2-490E-A96D-3705F94300C8}" srcOrd="1" destOrd="0" presId="urn:microsoft.com/office/officeart/2005/8/layout/chevron2"/>
    <dgm:cxn modelId="{229858B6-A11D-4C0C-9CAD-3FBAD935C2C2}" type="presParOf" srcId="{F477D823-930F-42E4-BA25-BAD40608120C}" destId="{A0D3ADB9-043C-4C38-9012-AF3B1D3EAE1F}" srcOrd="1" destOrd="0" presId="urn:microsoft.com/office/officeart/2005/8/layout/chevron2"/>
    <dgm:cxn modelId="{04D918D3-8A4A-4BC9-8A47-0E97304DF7A9}" type="presParOf" srcId="{F477D823-930F-42E4-BA25-BAD40608120C}" destId="{AAA10B85-A1C6-4A4A-B943-327706F9091E}" srcOrd="2" destOrd="0" presId="urn:microsoft.com/office/officeart/2005/8/layout/chevron2"/>
    <dgm:cxn modelId="{34FC4B85-3506-4ABF-9A65-AA4F08016990}" type="presParOf" srcId="{AAA10B85-A1C6-4A4A-B943-327706F9091E}" destId="{DFBB8974-7007-4C1E-B792-EA7B8AED14FD}" srcOrd="0" destOrd="0" presId="urn:microsoft.com/office/officeart/2005/8/layout/chevron2"/>
    <dgm:cxn modelId="{11BAE8A1-4509-4492-AE6F-BBE8D2AA8480}" type="presParOf" srcId="{AAA10B85-A1C6-4A4A-B943-327706F9091E}" destId="{60115B81-DD72-4053-A292-CF8891DA643C}" srcOrd="1" destOrd="0" presId="urn:microsoft.com/office/officeart/2005/8/layout/chevron2"/>
    <dgm:cxn modelId="{6BFF50C0-4BB2-4F34-AF3F-0BE6B2A67546}" type="presParOf" srcId="{F477D823-930F-42E4-BA25-BAD40608120C}" destId="{FB792811-FF66-4571-BA36-893F96229AAB}" srcOrd="3" destOrd="0" presId="urn:microsoft.com/office/officeart/2005/8/layout/chevron2"/>
    <dgm:cxn modelId="{8CBF412A-6AE2-4C56-8EC0-4602F50846A8}" type="presParOf" srcId="{F477D823-930F-42E4-BA25-BAD40608120C}" destId="{C1D942C8-D654-4E5F-AE9E-F13B14CC868C}" srcOrd="4" destOrd="0" presId="urn:microsoft.com/office/officeart/2005/8/layout/chevron2"/>
    <dgm:cxn modelId="{DC3515F6-7E2F-444E-9A7C-66C96B4C4B31}" type="presParOf" srcId="{C1D942C8-D654-4E5F-AE9E-F13B14CC868C}" destId="{2D51C8AF-4F0A-4674-AFE4-AE215A500271}" srcOrd="0" destOrd="0" presId="urn:microsoft.com/office/officeart/2005/8/layout/chevron2"/>
    <dgm:cxn modelId="{29667302-694B-4C7C-88C9-22E6F2AC51F6}" type="presParOf" srcId="{C1D942C8-D654-4E5F-AE9E-F13B14CC868C}" destId="{A8F5E06D-5887-4E96-ACDE-89712037F67B}" srcOrd="1" destOrd="0" presId="urn:microsoft.com/office/officeart/2005/8/layout/chevron2"/>
    <dgm:cxn modelId="{0B8D536B-C63D-4A2B-A04B-56AAB0560A00}" type="presParOf" srcId="{F477D823-930F-42E4-BA25-BAD40608120C}" destId="{73ACCDEB-2C9B-4FC4-809B-8320AC01FD02}" srcOrd="5" destOrd="0" presId="urn:microsoft.com/office/officeart/2005/8/layout/chevron2"/>
    <dgm:cxn modelId="{A64E597B-6612-433E-BDBB-D2F01159EAC2}" type="presParOf" srcId="{F477D823-930F-42E4-BA25-BAD40608120C}" destId="{03EBE5F8-6C4C-45C6-8FC3-39260D1AD589}" srcOrd="6" destOrd="0" presId="urn:microsoft.com/office/officeart/2005/8/layout/chevron2"/>
    <dgm:cxn modelId="{44833AEB-ECBD-482E-80C2-93F979371E1F}" type="presParOf" srcId="{03EBE5F8-6C4C-45C6-8FC3-39260D1AD589}" destId="{B22E6E98-59B7-4C95-89E2-E6796C3F88A0}" srcOrd="0" destOrd="0" presId="urn:microsoft.com/office/officeart/2005/8/layout/chevron2"/>
    <dgm:cxn modelId="{F74A2921-F01E-420C-AB6E-574D90A4D428}" type="presParOf" srcId="{03EBE5F8-6C4C-45C6-8FC3-39260D1AD589}" destId="{C5D01A4D-DF2B-459F-BD5B-2354D831EE16}" srcOrd="1" destOrd="0" presId="urn:microsoft.com/office/officeart/2005/8/layout/chevron2"/>
    <dgm:cxn modelId="{3A9097BB-0E9C-4A90-A551-FD319AE1EF06}" type="presParOf" srcId="{F477D823-930F-42E4-BA25-BAD40608120C}" destId="{AB7F19D9-C279-4731-8332-986F02058A38}" srcOrd="7" destOrd="0" presId="urn:microsoft.com/office/officeart/2005/8/layout/chevron2"/>
    <dgm:cxn modelId="{F47E3311-824D-462E-801D-F250030A4FB4}" type="presParOf" srcId="{F477D823-930F-42E4-BA25-BAD40608120C}" destId="{18674411-7723-48AE-9E65-9265415F79AD}" srcOrd="8" destOrd="0" presId="urn:microsoft.com/office/officeart/2005/8/layout/chevron2"/>
    <dgm:cxn modelId="{97273CF5-1AD9-4EE9-8EA6-64FC99B538BB}" type="presParOf" srcId="{18674411-7723-48AE-9E65-9265415F79AD}" destId="{61698469-9035-485C-B794-F7092A6B6558}" srcOrd="0" destOrd="0" presId="urn:microsoft.com/office/officeart/2005/8/layout/chevron2"/>
    <dgm:cxn modelId="{62E00780-0A76-4855-BC68-BA93DC92BF2F}" type="presParOf" srcId="{18674411-7723-48AE-9E65-9265415F79AD}" destId="{19AADC4B-EFAF-4D2E-B95D-916358353718}" srcOrd="1" destOrd="0" presId="urn:microsoft.com/office/officeart/2005/8/layout/chevron2"/>
    <dgm:cxn modelId="{D840B27D-0C98-43F9-8FC7-984E5AAAA40D}" type="presParOf" srcId="{F477D823-930F-42E4-BA25-BAD40608120C}" destId="{628941EF-CEBD-44C0-8710-11782856000F}" srcOrd="9" destOrd="0" presId="urn:microsoft.com/office/officeart/2005/8/layout/chevron2"/>
    <dgm:cxn modelId="{CA32138B-3BD2-4519-B2DA-61ED5B49E575}" type="presParOf" srcId="{F477D823-930F-42E4-BA25-BAD40608120C}" destId="{06E54F11-F062-4A7B-989B-18D5A2D271AD}" srcOrd="10" destOrd="0" presId="urn:microsoft.com/office/officeart/2005/8/layout/chevron2"/>
    <dgm:cxn modelId="{51CD1B1E-88AF-4E2A-B494-86FD2FEBA9C2}" type="presParOf" srcId="{06E54F11-F062-4A7B-989B-18D5A2D271AD}" destId="{D01DA817-AEB0-440B-80EF-6AA64165322B}" srcOrd="0" destOrd="0" presId="urn:microsoft.com/office/officeart/2005/8/layout/chevron2"/>
    <dgm:cxn modelId="{60D1F0B3-20C2-4A90-ABCF-F3DBB1C6EEB4}" type="presParOf" srcId="{06E54F11-F062-4A7B-989B-18D5A2D271AD}" destId="{8758A221-E4DB-43EA-8BDA-16ECF880DAD0}" srcOrd="1" destOrd="0" presId="urn:microsoft.com/office/officeart/2005/8/layout/chevron2"/>
    <dgm:cxn modelId="{68F972DE-C20D-405E-B744-CE8BBCB07449}" type="presParOf" srcId="{F477D823-930F-42E4-BA25-BAD40608120C}" destId="{6A84A189-3760-4720-85D7-4EF313BCFF73}" srcOrd="11" destOrd="0" presId="urn:microsoft.com/office/officeart/2005/8/layout/chevron2"/>
    <dgm:cxn modelId="{918F22FB-CBD2-4011-BC2E-89CF2A9F1D13}" type="presParOf" srcId="{F477D823-930F-42E4-BA25-BAD40608120C}" destId="{A79D869A-EE15-4B02-B03E-E78EA4CF396B}" srcOrd="12" destOrd="0" presId="urn:microsoft.com/office/officeart/2005/8/layout/chevron2"/>
    <dgm:cxn modelId="{F11EC2D2-5ED9-40C4-A0B9-13EE3D386970}" type="presParOf" srcId="{A79D869A-EE15-4B02-B03E-E78EA4CF396B}" destId="{8B74F8D1-E273-4B6D-AFAD-EFBD9A8FE0B6}" srcOrd="0" destOrd="0" presId="urn:microsoft.com/office/officeart/2005/8/layout/chevron2"/>
    <dgm:cxn modelId="{71116E00-1108-4F4D-8789-49947F8ADA65}"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0070C0"/>
          </a:solidFill>
        </a:ln>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a:ln>
          <a:solidFill>
            <a:srgbClr val="0070C0"/>
          </a:solidFill>
        </a:ln>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a:ln>
          <a:solidFill>
            <a:srgbClr val="0070C0"/>
          </a:solidFill>
        </a:ln>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a:ln>
          <a:solidFill>
            <a:srgbClr val="FF0000"/>
          </a:solidFill>
        </a:ln>
      </dgm:spPr>
      <dgm:t>
        <a:bodyPr/>
        <a:lstStyle/>
        <a:p>
          <a:r>
            <a:rPr lang="en-US" b="1" dirty="0" smtClean="0">
              <a:solidFill>
                <a:srgbClr val="0000CC"/>
              </a:solidFill>
            </a:rPr>
            <a:t>Create Test Report</a:t>
          </a:r>
          <a:endParaRPr lang="en-US" b="1" dirty="0">
            <a:solidFill>
              <a:srgbClr val="0000CC"/>
            </a:solidFill>
          </a:endParaRPr>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custLinFactNeighborX="15761" custLinFactNeighborY="9590">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11E4C555-C578-40A5-8F56-53864EE29509}"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D9EAF644-80E2-4F73-B9B4-A5529B78D10D}"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FF833D22-5B86-4A59-9FCF-04BAB064CC7A}" type="presOf" srcId="{F94A7244-2AAD-4021-919D-46BAB9FED522}" destId="{19AADC4B-EFAF-4D2E-B95D-91635835371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9E2D011-A027-4394-A7F0-08D0186A2B5B}" type="presOf" srcId="{99C38CF4-F8A2-4E82-A42E-3AEF2BAA79F2}" destId="{934E6141-4F70-4B68-A22D-E86542B81605}"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B43124B5-1437-4080-A855-7938F4F2B077}" type="presOf" srcId="{F3F1C9C1-F74B-496B-B9C4-91CE0FFAA713}" destId="{2D51C8AF-4F0A-4674-AFE4-AE215A50027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7B8E8E91-60FB-451E-B620-DD85C13BF95B}" type="presOf" srcId="{1AFB55F0-F4F3-4395-AEA4-3D560C40EACE}" destId="{C5D01A4D-DF2B-459F-BD5B-2354D831EE16}" srcOrd="0" destOrd="0" presId="urn:microsoft.com/office/officeart/2005/8/layout/chevron2"/>
    <dgm:cxn modelId="{1DBC17D9-D659-48BA-8048-22C11F530506}" type="presOf" srcId="{F7A3187E-6C91-48D7-BF3C-1766D1D7B39E}" destId="{61698469-9035-485C-B794-F7092A6B655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430A5096-2666-415F-A015-384B47BA4C64}" type="presOf" srcId="{C0E84500-7565-4539-85F6-128C179D7A8E}" destId="{A8F5E06D-5887-4E96-ACDE-89712037F67B}" srcOrd="0" destOrd="0" presId="urn:microsoft.com/office/officeart/2005/8/layout/chevron2"/>
    <dgm:cxn modelId="{B6421EDC-280C-4121-A66E-A49A8FE9EABE}" type="presOf" srcId="{2B8195D2-C940-47F4-A001-8CEB91E3C543}" destId="{DFBB8974-7007-4C1E-B792-EA7B8AED14FD}"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FC6833BE-C56F-430D-9399-698DD397F84B}"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243E3C6A-9F07-4E4D-B038-B9F05CB81EB4}" type="presOf" srcId="{6DF70C95-CC6E-414C-B660-DC9C2080DAD7}" destId="{F477D823-930F-42E4-BA25-BAD40608120C}" srcOrd="0" destOrd="0" presId="urn:microsoft.com/office/officeart/2005/8/layout/chevron2"/>
    <dgm:cxn modelId="{1881EBF9-460D-49DC-8629-FFEBA8C144D4}" type="presOf" srcId="{69D22E6E-FC14-42E8-8D4D-91FC06328BF3}" destId="{8B74F8D1-E273-4B6D-AFAD-EFBD9A8FE0B6}" srcOrd="0" destOrd="0" presId="urn:microsoft.com/office/officeart/2005/8/layout/chevron2"/>
    <dgm:cxn modelId="{EE6A8A67-BACE-4F5E-BB63-F307363E9F1D}" type="presOf" srcId="{A5F344E0-B890-4010-A915-60BD52F4A739}" destId="{60115B81-DD72-4053-A292-CF8891DA643C}" srcOrd="0" destOrd="0" presId="urn:microsoft.com/office/officeart/2005/8/layout/chevron2"/>
    <dgm:cxn modelId="{80F47F99-9059-4D78-BBCF-BE2D947C4D8D}" type="presOf" srcId="{7E237883-29D8-46E5-86F4-F197F9B61E12}" destId="{8758A221-E4DB-43EA-8BDA-16ECF880DAD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F3824861-E5C2-4AE2-8E4B-D0043D1BDD00}" type="presOf" srcId="{99BDBD9B-8AC6-48A5-AB9D-16887C8C9672}" destId="{FD4A532A-E189-418B-954A-F6CAAF8E1791}" srcOrd="0" destOrd="0" presId="urn:microsoft.com/office/officeart/2005/8/layout/chevron2"/>
    <dgm:cxn modelId="{7B8CEE26-04E3-4325-863A-51905C8063C1}" type="presParOf" srcId="{F477D823-930F-42E4-BA25-BAD40608120C}" destId="{F625968F-46B2-4808-AA79-272000257EC5}" srcOrd="0" destOrd="0" presId="urn:microsoft.com/office/officeart/2005/8/layout/chevron2"/>
    <dgm:cxn modelId="{220DA556-BE55-494E-A589-A8DD7A1E8247}" type="presParOf" srcId="{F625968F-46B2-4808-AA79-272000257EC5}" destId="{FD4A532A-E189-418B-954A-F6CAAF8E1791}" srcOrd="0" destOrd="0" presId="urn:microsoft.com/office/officeart/2005/8/layout/chevron2"/>
    <dgm:cxn modelId="{3353A918-DDF6-4211-91BA-94A10CFCE4C5}" type="presParOf" srcId="{F625968F-46B2-4808-AA79-272000257EC5}" destId="{49552F2D-29E2-490E-A96D-3705F94300C8}" srcOrd="1" destOrd="0" presId="urn:microsoft.com/office/officeart/2005/8/layout/chevron2"/>
    <dgm:cxn modelId="{0A1253E5-E787-48D7-B6C0-5D153317FAD6}" type="presParOf" srcId="{F477D823-930F-42E4-BA25-BAD40608120C}" destId="{A0D3ADB9-043C-4C38-9012-AF3B1D3EAE1F}" srcOrd="1" destOrd="0" presId="urn:microsoft.com/office/officeart/2005/8/layout/chevron2"/>
    <dgm:cxn modelId="{A5C9E0B5-6D68-43E7-8BF5-9AC9DDC1B686}" type="presParOf" srcId="{F477D823-930F-42E4-BA25-BAD40608120C}" destId="{AAA10B85-A1C6-4A4A-B943-327706F9091E}" srcOrd="2" destOrd="0" presId="urn:microsoft.com/office/officeart/2005/8/layout/chevron2"/>
    <dgm:cxn modelId="{28005161-71A5-43D6-BC54-FF4BB854F0D7}" type="presParOf" srcId="{AAA10B85-A1C6-4A4A-B943-327706F9091E}" destId="{DFBB8974-7007-4C1E-B792-EA7B8AED14FD}" srcOrd="0" destOrd="0" presId="urn:microsoft.com/office/officeart/2005/8/layout/chevron2"/>
    <dgm:cxn modelId="{17761CEB-ED38-448F-829F-556473F9A0ED}" type="presParOf" srcId="{AAA10B85-A1C6-4A4A-B943-327706F9091E}" destId="{60115B81-DD72-4053-A292-CF8891DA643C}" srcOrd="1" destOrd="0" presId="urn:microsoft.com/office/officeart/2005/8/layout/chevron2"/>
    <dgm:cxn modelId="{16F0CAB6-34C2-495A-875C-854A89196E41}" type="presParOf" srcId="{F477D823-930F-42E4-BA25-BAD40608120C}" destId="{FB792811-FF66-4571-BA36-893F96229AAB}" srcOrd="3" destOrd="0" presId="urn:microsoft.com/office/officeart/2005/8/layout/chevron2"/>
    <dgm:cxn modelId="{F90F3663-3C58-4985-8B77-623935A53AA2}" type="presParOf" srcId="{F477D823-930F-42E4-BA25-BAD40608120C}" destId="{C1D942C8-D654-4E5F-AE9E-F13B14CC868C}" srcOrd="4" destOrd="0" presId="urn:microsoft.com/office/officeart/2005/8/layout/chevron2"/>
    <dgm:cxn modelId="{6666BDAC-87CD-43AF-9354-CA68DEF58CEC}" type="presParOf" srcId="{C1D942C8-D654-4E5F-AE9E-F13B14CC868C}" destId="{2D51C8AF-4F0A-4674-AFE4-AE215A500271}" srcOrd="0" destOrd="0" presId="urn:microsoft.com/office/officeart/2005/8/layout/chevron2"/>
    <dgm:cxn modelId="{BDF9CB8C-368D-4EA2-A613-88C94A3A0DBA}" type="presParOf" srcId="{C1D942C8-D654-4E5F-AE9E-F13B14CC868C}" destId="{A8F5E06D-5887-4E96-ACDE-89712037F67B}" srcOrd="1" destOrd="0" presId="urn:microsoft.com/office/officeart/2005/8/layout/chevron2"/>
    <dgm:cxn modelId="{3EFE05BA-D774-4131-B49D-B16923023D17}" type="presParOf" srcId="{F477D823-930F-42E4-BA25-BAD40608120C}" destId="{73ACCDEB-2C9B-4FC4-809B-8320AC01FD02}" srcOrd="5" destOrd="0" presId="urn:microsoft.com/office/officeart/2005/8/layout/chevron2"/>
    <dgm:cxn modelId="{0B716D26-B0CF-49CE-B7C9-4A627357CC18}" type="presParOf" srcId="{F477D823-930F-42E4-BA25-BAD40608120C}" destId="{03EBE5F8-6C4C-45C6-8FC3-39260D1AD589}" srcOrd="6" destOrd="0" presId="urn:microsoft.com/office/officeart/2005/8/layout/chevron2"/>
    <dgm:cxn modelId="{FF2A2C26-68C5-41DA-874A-7A64F5B793ED}" type="presParOf" srcId="{03EBE5F8-6C4C-45C6-8FC3-39260D1AD589}" destId="{B22E6E98-59B7-4C95-89E2-E6796C3F88A0}" srcOrd="0" destOrd="0" presId="urn:microsoft.com/office/officeart/2005/8/layout/chevron2"/>
    <dgm:cxn modelId="{51A76D37-F6DB-4D6A-8D3B-C864A1A5698D}" type="presParOf" srcId="{03EBE5F8-6C4C-45C6-8FC3-39260D1AD589}" destId="{C5D01A4D-DF2B-459F-BD5B-2354D831EE16}" srcOrd="1" destOrd="0" presId="urn:microsoft.com/office/officeart/2005/8/layout/chevron2"/>
    <dgm:cxn modelId="{416E4B22-C109-4889-9702-09B43E04878A}" type="presParOf" srcId="{F477D823-930F-42E4-BA25-BAD40608120C}" destId="{AB7F19D9-C279-4731-8332-986F02058A38}" srcOrd="7" destOrd="0" presId="urn:microsoft.com/office/officeart/2005/8/layout/chevron2"/>
    <dgm:cxn modelId="{01DEF7F7-31AB-4B92-98E6-7AB7587B0B6C}" type="presParOf" srcId="{F477D823-930F-42E4-BA25-BAD40608120C}" destId="{18674411-7723-48AE-9E65-9265415F79AD}" srcOrd="8" destOrd="0" presId="urn:microsoft.com/office/officeart/2005/8/layout/chevron2"/>
    <dgm:cxn modelId="{5D363475-D56D-4C17-A924-C89382D5AD3C}" type="presParOf" srcId="{18674411-7723-48AE-9E65-9265415F79AD}" destId="{61698469-9035-485C-B794-F7092A6B6558}" srcOrd="0" destOrd="0" presId="urn:microsoft.com/office/officeart/2005/8/layout/chevron2"/>
    <dgm:cxn modelId="{11E9B1FD-CC51-4467-87DC-C8CF3E87C17D}" type="presParOf" srcId="{18674411-7723-48AE-9E65-9265415F79AD}" destId="{19AADC4B-EFAF-4D2E-B95D-916358353718}" srcOrd="1" destOrd="0" presId="urn:microsoft.com/office/officeart/2005/8/layout/chevron2"/>
    <dgm:cxn modelId="{8E1A04E3-B807-47E7-83D9-EF3AFD12B983}" type="presParOf" srcId="{F477D823-930F-42E4-BA25-BAD40608120C}" destId="{628941EF-CEBD-44C0-8710-11782856000F}" srcOrd="9" destOrd="0" presId="urn:microsoft.com/office/officeart/2005/8/layout/chevron2"/>
    <dgm:cxn modelId="{FA45DA1D-825D-4813-A044-E9754A4C8B6A}" type="presParOf" srcId="{F477D823-930F-42E4-BA25-BAD40608120C}" destId="{06E54F11-F062-4A7B-989B-18D5A2D271AD}" srcOrd="10" destOrd="0" presId="urn:microsoft.com/office/officeart/2005/8/layout/chevron2"/>
    <dgm:cxn modelId="{41663445-7A92-4CEE-8E66-DB377A78DD5F}" type="presParOf" srcId="{06E54F11-F062-4A7B-989B-18D5A2D271AD}" destId="{D01DA817-AEB0-440B-80EF-6AA64165322B}" srcOrd="0" destOrd="0" presId="urn:microsoft.com/office/officeart/2005/8/layout/chevron2"/>
    <dgm:cxn modelId="{72D5BE26-75E2-4F5B-AA6F-FFEF30AE3FDC}" type="presParOf" srcId="{06E54F11-F062-4A7B-989B-18D5A2D271AD}" destId="{8758A221-E4DB-43EA-8BDA-16ECF880DAD0}" srcOrd="1" destOrd="0" presId="urn:microsoft.com/office/officeart/2005/8/layout/chevron2"/>
    <dgm:cxn modelId="{30164399-4593-4550-BCB2-DAB2C3092265}" type="presParOf" srcId="{F477D823-930F-42E4-BA25-BAD40608120C}" destId="{6A84A189-3760-4720-85D7-4EF313BCFF73}" srcOrd="11" destOrd="0" presId="urn:microsoft.com/office/officeart/2005/8/layout/chevron2"/>
    <dgm:cxn modelId="{087FED0F-8016-4497-A230-587941E613AD}" type="presParOf" srcId="{F477D823-930F-42E4-BA25-BAD40608120C}" destId="{A79D869A-EE15-4B02-B03E-E78EA4CF396B}" srcOrd="12" destOrd="0" presId="urn:microsoft.com/office/officeart/2005/8/layout/chevron2"/>
    <dgm:cxn modelId="{0A88FEF4-EA4B-46ED-8F20-F2E4E71C3B9F}" type="presParOf" srcId="{A79D869A-EE15-4B02-B03E-E78EA4CF396B}" destId="{8B74F8D1-E273-4B6D-AFAD-EFBD9A8FE0B6}" srcOrd="0" destOrd="0" presId="urn:microsoft.com/office/officeart/2005/8/layout/chevron2"/>
    <dgm:cxn modelId="{6F885091-6D5B-4B3C-8428-EE52223C3730}"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5.1 </a:t>
          </a:r>
          <a:r>
            <a:rPr lang="en-US" sz="2000" b="1" dirty="0" smtClean="0">
              <a:solidFill>
                <a:schemeClr val="bg1"/>
              </a:solidFill>
              <a:latin typeface="Times New Roman" panose="02020603050405020304" pitchFamily="18" charset="0"/>
              <a:cs typeface="Times New Roman" panose="02020603050405020304" pitchFamily="18" charset="0"/>
            </a:rPr>
            <a:t>Review</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D49AC33-135E-4B02-A02E-C0FBE8B08A6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5.1.2 SRS</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40EB9388-50C4-4E5D-9540-8C331C4DC0EF}" type="parTrans" cxnId="{D432D60F-8FE4-4F4D-BFA4-B8596182F452}">
      <dgm:prSet/>
      <dgm:spPr/>
      <dgm:t>
        <a:bodyPr/>
        <a:lstStyle/>
        <a:p>
          <a:endParaRPr lang="en-US">
            <a:solidFill>
              <a:srgbClr val="002060"/>
            </a:solidFill>
          </a:endParaRPr>
        </a:p>
      </dgm:t>
    </dgm:pt>
    <dgm:pt modelId="{F69F191A-8A66-4C31-BDFA-5FED4C51DFC5}" type="sibTrans" cxnId="{D432D60F-8FE4-4F4D-BFA4-B8596182F452}">
      <dgm:prSet/>
      <dgm:spPr/>
      <dgm:t>
        <a:bodyPr/>
        <a:lstStyle/>
        <a:p>
          <a:endParaRPr lang="en-US"/>
        </a:p>
      </dgm:t>
    </dgm:pt>
    <dgm:pt modelId="{30593993-46E1-486B-B366-06F007E1CAF7}">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5.1.3 Design</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5.1.4 Code</a:t>
          </a:r>
          <a:endParaRPr lang="en-US" sz="2400" b="0" dirty="0">
            <a:solidFill>
              <a:schemeClr val="tx1"/>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altLang="ja-JP" sz="2000" b="1" dirty="0" smtClean="0">
              <a:solidFill>
                <a:schemeClr val="bg1"/>
              </a:solidFill>
              <a:latin typeface="Times New Roman" panose="02020603050405020304" pitchFamily="18" charset="0"/>
              <a:cs typeface="Times New Roman" panose="02020603050405020304" pitchFamily="18" charset="0"/>
            </a:rPr>
            <a:t>5.2 Testing</a:t>
          </a:r>
          <a:endParaRPr lang="en-US" sz="2000" b="1" dirty="0">
            <a:solidFill>
              <a:schemeClr val="bg1"/>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5.2.1</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Process</a:t>
          </a:r>
          <a:endParaRPr lang="en-US" sz="2400" dirty="0">
            <a:solidFill>
              <a:schemeClr val="tx1"/>
            </a:solidFill>
          </a:endParaRPr>
        </a:p>
      </dgm:t>
    </dgm:pt>
    <dgm:pt modelId="{67ADABE8-62A4-4C2D-A0BA-254E90191DB7}" type="parTrans" cxnId="{6746E23F-23DD-459C-8217-08089104EAD3}">
      <dgm:prSet/>
      <dgm:spPr/>
      <dgm:t>
        <a:bodyPr/>
        <a:lstStyle/>
        <a:p>
          <a:endParaRPr lang="en-US">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altLang="ja-JP" sz="2400" dirty="0" smtClean="0">
              <a:solidFill>
                <a:schemeClr val="tx1"/>
              </a:solidFill>
              <a:latin typeface="Times New Roman" pitchFamily="18" charset="0"/>
              <a:cs typeface="Times New Roman" pitchFamily="18" charset="0"/>
            </a:rPr>
            <a:t>5.2.2</a:t>
          </a:r>
          <a:r>
            <a:rPr lang="en-US" sz="2400" dirty="0" smtClean="0">
              <a:solidFill>
                <a:schemeClr val="tx1"/>
              </a:solidFill>
              <a:latin typeface="Times New Roman" pitchFamily="18" charset="0"/>
              <a:cs typeface="Times New Roman" pitchFamily="18" charset="0"/>
            </a:rPr>
            <a:t>Test</a:t>
          </a:r>
          <a:r>
            <a:rPr lang="en-US" sz="2400" dirty="0" smtClean="0">
              <a:solidFill>
                <a:schemeClr val="tx1"/>
              </a:solidFill>
            </a:rPr>
            <a:t> Report</a:t>
          </a:r>
          <a:endParaRPr lang="en-US" sz="2400" dirty="0">
            <a:solidFill>
              <a:schemeClr val="tx1"/>
            </a:solidFill>
          </a:endParaRPr>
        </a:p>
      </dgm:t>
    </dgm:pt>
    <dgm:pt modelId="{99CCED84-3A1B-4C72-9750-F394E3A8F014}" type="parTrans" cxnId="{11CBA831-7AB2-49BD-9E56-9A49AA938FC0}">
      <dgm:prSet/>
      <dgm:spPr/>
      <dgm:t>
        <a:bodyPr/>
        <a:lstStyle/>
        <a:p>
          <a:endParaRPr lang="en-US">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5.1.5 Test Document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a:p>
      </dgm:t>
    </dgm:pt>
    <dgm:pt modelId="{B28E2DDA-5E07-4190-BF26-FA16638F9A29}" type="sibTrans" cxnId="{AEA60907-1DD6-4AEB-B588-77054AC6DCEE}">
      <dgm:prSet/>
      <dgm:spPr/>
      <dgm:t>
        <a:bodyPr/>
        <a:lstStyle/>
        <a:p>
          <a:endParaRPr lang="en-US"/>
        </a:p>
      </dgm:t>
    </dgm:pt>
    <dgm:pt modelId="{6E9DE261-B63D-4EA5-AABD-2E0DB84A94FA}">
      <dgm:prSet custT="1">
        <dgm:style>
          <a:lnRef idx="1">
            <a:schemeClr val="accent1"/>
          </a:lnRef>
          <a:fillRef idx="2">
            <a:schemeClr val="accent1"/>
          </a:fillRef>
          <a:effectRef idx="1">
            <a:schemeClr val="accent1"/>
          </a:effectRef>
          <a:fontRef idx="minor">
            <a:schemeClr val="dk1"/>
          </a:fontRef>
        </dgm:style>
      </dgm:prSet>
      <dgm:spPr>
        <a:solidFill>
          <a:schemeClr val="accent1">
            <a:lumMod val="60000"/>
            <a:lumOff val="40000"/>
          </a:schemeClr>
        </a:solidFill>
      </dgm:spPr>
      <dgm:t>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5.1.1 Project Plan</a:t>
          </a:r>
          <a:endParaRPr lang="en-US" sz="2400" dirty="0">
            <a:solidFill>
              <a:schemeClr val="tx1"/>
            </a:solidFill>
          </a:endParaRPr>
        </a:p>
      </dgm:t>
    </dgm:pt>
    <dgm:pt modelId="{7442CCC8-8B7B-4161-BDE9-FCEE524B1FE0}" type="parTrans" cxnId="{D5E6B281-1CB5-4704-A84C-A20AEBC57252}">
      <dgm:prSet/>
      <dgm:spPr/>
      <dgm:t>
        <a:bodyPr/>
        <a:lstStyle/>
        <a:p>
          <a:endParaRPr lang="en-US"/>
        </a:p>
      </dgm:t>
    </dgm:pt>
    <dgm:pt modelId="{B1D28AB0-5996-47E3-8E24-2DF58B878337}" type="sibTrans" cxnId="{D5E6B281-1CB5-4704-A84C-A20AEBC57252}">
      <dgm:prSet/>
      <dgm:spPr/>
      <dgm:t>
        <a:bodyPr/>
        <a:lstStyle/>
        <a:p>
          <a:endParaRPr lang="en-US"/>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custLinFactNeighborX="-20577"/>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custLinFactNeighborX="-25722">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custLinFactNeighborX="-27633">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22194" custLinFactNeighborY="2538">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52513" custScaleY="101298" custLinFactNeighborX="-25722">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55198" custScaleY="101298" custLinFactNeighborX="-25722">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5602"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048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1358" custLinFactNeighborY="3594">
        <dgm:presLayoutVars>
          <dgm:bulletEnabled val="1"/>
        </dgm:presLayoutVars>
      </dgm:prSet>
      <dgm:spPr/>
      <dgm:t>
        <a:bodyPr/>
        <a:lstStyle/>
        <a:p>
          <a:endParaRPr lang="en-US"/>
        </a:p>
      </dgm:t>
    </dgm:pt>
  </dgm:ptLst>
  <dgm:cxnLst>
    <dgm:cxn modelId="{AD590309-2FE9-4FE8-A6F1-1D27DB6CA1CD}" type="presOf" srcId="{13C83078-A9B6-4F5A-B794-722167C16CA6}" destId="{630FEAFF-1828-4594-9A6A-5A1E379E51A1}" srcOrd="0" destOrd="0" presId="urn:microsoft.com/office/officeart/2005/8/layout/hierarchy3"/>
    <dgm:cxn modelId="{9541BD97-4470-47BD-83DB-777810DA73D7}" type="presOf" srcId="{30593993-46E1-486B-B366-06F007E1CAF7}" destId="{CD3202EE-C10D-4E8A-87EC-D16C320EC5E3}" srcOrd="0"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41F3AF39-746A-4804-8CC4-9DF837AC6DB3}" type="presOf" srcId="{4320AC8D-72CF-4485-A2FD-042AAF875AE7}" destId="{667C44B1-29A5-43B5-94BE-67B54811D099}" srcOrd="0" destOrd="0" presId="urn:microsoft.com/office/officeart/2005/8/layout/hierarchy3"/>
    <dgm:cxn modelId="{A7C00107-C9A6-4D56-B464-4E0FE2D4E3FF}" type="presOf" srcId="{6E9DE261-B63D-4EA5-AABD-2E0DB84A94FA}" destId="{B871C67D-3F06-423E-974C-4C182ED11ED3}" srcOrd="0" destOrd="0" presId="urn:microsoft.com/office/officeart/2005/8/layout/hierarchy3"/>
    <dgm:cxn modelId="{A64FDF5C-DE87-4250-B05E-667F758A7020}" type="presOf" srcId="{5C423294-1590-45C1-B130-671A4F7BF18C}" destId="{F2D59375-A4C8-4E7A-B590-0F1CEC25F4FF}" srcOrd="0" destOrd="0" presId="urn:microsoft.com/office/officeart/2005/8/layout/hierarchy3"/>
    <dgm:cxn modelId="{C087A34A-4E14-41BE-916C-86081931D052}" type="presOf" srcId="{BA78B7FE-FED1-4702-B19E-A28D92303BC6}" destId="{142C6567-5802-4BF0-A6C8-5FED9A252592}"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378AFCD1-724D-45EB-9397-5FAA6AA9EE38}" type="presOf" srcId="{3D49AC33-135E-4B02-A02E-C0FBE8B08A66}" destId="{4D675283-E0C2-4DCA-B6E4-479B8CD3905A}" srcOrd="0" destOrd="0" presId="urn:microsoft.com/office/officeart/2005/8/layout/hierarchy3"/>
    <dgm:cxn modelId="{D5E6B281-1CB5-4704-A84C-A20AEBC57252}" srcId="{BA78B7FE-FED1-4702-B19E-A28D92303BC6}" destId="{6E9DE261-B63D-4EA5-AABD-2E0DB84A94FA}" srcOrd="0" destOrd="0" parTransId="{7442CCC8-8B7B-4161-BDE9-FCEE524B1FE0}" sibTransId="{B1D28AB0-5996-47E3-8E24-2DF58B878337}"/>
    <dgm:cxn modelId="{4CCA1D0B-E3E8-4F26-B331-0F968419B2A5}" type="presOf" srcId="{40EB9388-50C4-4E5D-9540-8C331C4DC0EF}" destId="{F5342885-D991-48BA-875A-DD82CA97184B}" srcOrd="0" destOrd="0" presId="urn:microsoft.com/office/officeart/2005/8/layout/hierarchy3"/>
    <dgm:cxn modelId="{63203F8E-1177-484C-A6F2-1C6D721DA104}" type="presOf" srcId="{3D2AFC23-DDFF-4912-8ECE-1BC2B58E0466}" destId="{F3CBD54B-0BE3-4726-B10F-58C93BBBC90C}" srcOrd="0" destOrd="0" presId="urn:microsoft.com/office/officeart/2005/8/layout/hierarchy3"/>
    <dgm:cxn modelId="{E1ED2CD4-7016-4986-AC44-FDECA2467137}" type="presOf" srcId="{4CA3FAEE-4488-4AA2-8528-B10A03A0C72D}" destId="{DEF3BA42-519D-40FA-9A1F-2291CC9DDA13}" srcOrd="0" destOrd="0" presId="urn:microsoft.com/office/officeart/2005/8/layout/hierarchy3"/>
    <dgm:cxn modelId="{1819B6FD-771F-482E-B2D6-DABD8CAECF90}" type="presOf" srcId="{7442CCC8-8B7B-4161-BDE9-FCEE524B1FE0}" destId="{FA559AD6-ED15-47E3-BCC6-01C6372E6387}" srcOrd="0" destOrd="0" presId="urn:microsoft.com/office/officeart/2005/8/layout/hierarchy3"/>
    <dgm:cxn modelId="{2E18041F-C29F-4E0A-AF48-2739C404245D}" srcId="{BA78B7FE-FED1-4702-B19E-A28D92303BC6}" destId="{30593993-46E1-486B-B366-06F007E1CAF7}" srcOrd="2" destOrd="0" parTransId="{05CEF731-2D97-474D-9A7F-B89A668F12EC}" sibTransId="{31E2A3F4-4B65-493D-85E9-047C8BA1EF03}"/>
    <dgm:cxn modelId="{30D05F8B-9A0A-45D1-BCBA-1B823882FA77}" type="presOf" srcId="{E9B633E8-FA2C-485E-BF2B-70625AEA9B53}" destId="{0CD7700C-5256-4BB9-9480-701AEA00011D}"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BFCD6E16-5780-4E4A-AD04-AC39985C5622}" type="presOf" srcId="{4320AC8D-72CF-4485-A2FD-042AAF875AE7}" destId="{4EC7F646-5B77-486C-B6FF-333A1D623B51}" srcOrd="1" destOrd="0" presId="urn:microsoft.com/office/officeart/2005/8/layout/hierarchy3"/>
    <dgm:cxn modelId="{40E54A3D-84A8-48B3-A967-51B1C89F6872}" type="presOf" srcId="{BA78B7FE-FED1-4702-B19E-A28D92303BC6}" destId="{E11C6275-F067-4B4E-BDEF-5811AFD65762}" srcOrd="1"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60419E80-3664-4998-B988-9A099C6DF38B}" type="presOf" srcId="{824B29D6-82BE-4EA4-9ED7-D91FC27A92DF}" destId="{85D9272D-B5AF-4DD8-A692-ABBB3A17A6E3}" srcOrd="0" destOrd="0" presId="urn:microsoft.com/office/officeart/2005/8/layout/hierarchy3"/>
    <dgm:cxn modelId="{F92E055D-8AF4-4B2F-9F78-AA6A641E4C88}" type="presOf" srcId="{C46717E6-C3A1-4D90-843C-13463A05D228}" destId="{BB7CF8D3-04FF-4F47-9F08-A276D2C3D985}"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426E2CB4-C668-41F0-9404-D2563777C63D}" type="presOf" srcId="{99CCED84-3A1B-4C72-9750-F394E3A8F014}" destId="{C110F877-AC61-4386-86C3-59400E70A537}" srcOrd="0" destOrd="0" presId="urn:microsoft.com/office/officeart/2005/8/layout/hierarchy3"/>
    <dgm:cxn modelId="{30EF14AB-68CD-4232-B781-AB53B2FE1C06}" type="presOf" srcId="{05CEF731-2D97-474D-9A7F-B89A668F12EC}" destId="{CAD7C084-BA32-4CBE-92ED-84AFD360786B}"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7BE21BB3-8AC5-4485-AD5B-657FB17A767F}" type="presOf" srcId="{67ADABE8-62A4-4C2D-A0BA-254E90191DB7}" destId="{934FBD14-EC84-4B70-919D-1E0F4F1720CE}"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FE26A643-E381-4618-A6C6-70F82842C70E}" type="presParOf" srcId="{F3CBD54B-0BE3-4726-B10F-58C93BBBC90C}" destId="{7D50073E-BEF5-448A-B356-98B06EF19438}" srcOrd="0" destOrd="0" presId="urn:microsoft.com/office/officeart/2005/8/layout/hierarchy3"/>
    <dgm:cxn modelId="{D1096A2B-0D8C-4D1D-8FC8-F9BBF2A239F4}" type="presParOf" srcId="{7D50073E-BEF5-448A-B356-98B06EF19438}" destId="{B0C85D12-ED91-4843-8DB1-D84504ABEE8E}" srcOrd="0" destOrd="0" presId="urn:microsoft.com/office/officeart/2005/8/layout/hierarchy3"/>
    <dgm:cxn modelId="{B21E384D-101E-4E0B-8A4F-FBE6A310C9DA}" type="presParOf" srcId="{B0C85D12-ED91-4843-8DB1-D84504ABEE8E}" destId="{142C6567-5802-4BF0-A6C8-5FED9A252592}" srcOrd="0" destOrd="0" presId="urn:microsoft.com/office/officeart/2005/8/layout/hierarchy3"/>
    <dgm:cxn modelId="{0E460EA6-9EFA-474B-8D3D-D965B327513B}" type="presParOf" srcId="{B0C85D12-ED91-4843-8DB1-D84504ABEE8E}" destId="{E11C6275-F067-4B4E-BDEF-5811AFD65762}" srcOrd="1" destOrd="0" presId="urn:microsoft.com/office/officeart/2005/8/layout/hierarchy3"/>
    <dgm:cxn modelId="{1E79D9C7-2BE3-42F8-B121-B4B60C24CBA9}" type="presParOf" srcId="{7D50073E-BEF5-448A-B356-98B06EF19438}" destId="{788ADCDD-69CC-4AF4-BEC5-6E9A84CF4092}" srcOrd="1" destOrd="0" presId="urn:microsoft.com/office/officeart/2005/8/layout/hierarchy3"/>
    <dgm:cxn modelId="{A504F10B-FD55-46BA-A9CF-D58D5EB9260E}" type="presParOf" srcId="{788ADCDD-69CC-4AF4-BEC5-6E9A84CF4092}" destId="{FA559AD6-ED15-47E3-BCC6-01C6372E6387}" srcOrd="0" destOrd="0" presId="urn:microsoft.com/office/officeart/2005/8/layout/hierarchy3"/>
    <dgm:cxn modelId="{1A8A6E2C-0058-46E6-BBEA-F36236E6A8AC}" type="presParOf" srcId="{788ADCDD-69CC-4AF4-BEC5-6E9A84CF4092}" destId="{B871C67D-3F06-423E-974C-4C182ED11ED3}" srcOrd="1" destOrd="0" presId="urn:microsoft.com/office/officeart/2005/8/layout/hierarchy3"/>
    <dgm:cxn modelId="{9C364051-0509-4186-AD91-8269B500633E}" type="presParOf" srcId="{788ADCDD-69CC-4AF4-BEC5-6E9A84CF4092}" destId="{F5342885-D991-48BA-875A-DD82CA97184B}" srcOrd="2" destOrd="0" presId="urn:microsoft.com/office/officeart/2005/8/layout/hierarchy3"/>
    <dgm:cxn modelId="{C4584DF7-83E6-413F-A0ED-6F6E43C88B39}" type="presParOf" srcId="{788ADCDD-69CC-4AF4-BEC5-6E9A84CF4092}" destId="{4D675283-E0C2-4DCA-B6E4-479B8CD3905A}" srcOrd="3" destOrd="0" presId="urn:microsoft.com/office/officeart/2005/8/layout/hierarchy3"/>
    <dgm:cxn modelId="{D432CAD3-C354-4D37-8BA9-B4CD843A8564}" type="presParOf" srcId="{788ADCDD-69CC-4AF4-BEC5-6E9A84CF4092}" destId="{CAD7C084-BA32-4CBE-92ED-84AFD360786B}" srcOrd="4" destOrd="0" presId="urn:microsoft.com/office/officeart/2005/8/layout/hierarchy3"/>
    <dgm:cxn modelId="{9CD699D7-668E-4658-B256-58EECDFF826F}" type="presParOf" srcId="{788ADCDD-69CC-4AF4-BEC5-6E9A84CF4092}" destId="{CD3202EE-C10D-4E8A-87EC-D16C320EC5E3}" srcOrd="5" destOrd="0" presId="urn:microsoft.com/office/officeart/2005/8/layout/hierarchy3"/>
    <dgm:cxn modelId="{1BFB00AF-A956-4C8D-8EB1-509724A3FFA8}" type="presParOf" srcId="{788ADCDD-69CC-4AF4-BEC5-6E9A84CF4092}" destId="{BB7CF8D3-04FF-4F47-9F08-A276D2C3D985}" srcOrd="6" destOrd="0" presId="urn:microsoft.com/office/officeart/2005/8/layout/hierarchy3"/>
    <dgm:cxn modelId="{E5969664-4B70-4835-96BF-7D1AEA130F98}" type="presParOf" srcId="{788ADCDD-69CC-4AF4-BEC5-6E9A84CF4092}" destId="{DEF3BA42-519D-40FA-9A1F-2291CC9DDA13}" srcOrd="7" destOrd="0" presId="urn:microsoft.com/office/officeart/2005/8/layout/hierarchy3"/>
    <dgm:cxn modelId="{4BD9E918-000C-45C0-9BE7-787A0B07E970}" type="presParOf" srcId="{788ADCDD-69CC-4AF4-BEC5-6E9A84CF4092}" destId="{0CD7700C-5256-4BB9-9480-701AEA00011D}" srcOrd="8" destOrd="0" presId="urn:microsoft.com/office/officeart/2005/8/layout/hierarchy3"/>
    <dgm:cxn modelId="{4BC15007-40E3-458B-8975-6A28383BCFAD}" type="presParOf" srcId="{788ADCDD-69CC-4AF4-BEC5-6E9A84CF4092}" destId="{F2D59375-A4C8-4E7A-B590-0F1CEC25F4FF}" srcOrd="9" destOrd="0" presId="urn:microsoft.com/office/officeart/2005/8/layout/hierarchy3"/>
    <dgm:cxn modelId="{ACF3E0B0-37EA-4D66-A7A2-2C59FEFC1A88}" type="presParOf" srcId="{F3CBD54B-0BE3-4726-B10F-58C93BBBC90C}" destId="{B2B4B044-EA36-4FC1-892C-F5BBD661E93F}" srcOrd="1" destOrd="0" presId="urn:microsoft.com/office/officeart/2005/8/layout/hierarchy3"/>
    <dgm:cxn modelId="{9262D3C4-03E2-41D0-B233-696861BEBED5}" type="presParOf" srcId="{B2B4B044-EA36-4FC1-892C-F5BBD661E93F}" destId="{648BB925-4AEF-4427-B198-A2687EB4BFC9}" srcOrd="0" destOrd="0" presId="urn:microsoft.com/office/officeart/2005/8/layout/hierarchy3"/>
    <dgm:cxn modelId="{AFC56661-7197-4570-9F19-6AEC877A1CD5}" type="presParOf" srcId="{648BB925-4AEF-4427-B198-A2687EB4BFC9}" destId="{667C44B1-29A5-43B5-94BE-67B54811D099}" srcOrd="0" destOrd="0" presId="urn:microsoft.com/office/officeart/2005/8/layout/hierarchy3"/>
    <dgm:cxn modelId="{7D71905D-5D2A-44ED-B03B-AE9E4EF4D843}" type="presParOf" srcId="{648BB925-4AEF-4427-B198-A2687EB4BFC9}" destId="{4EC7F646-5B77-486C-B6FF-333A1D623B51}" srcOrd="1" destOrd="0" presId="urn:microsoft.com/office/officeart/2005/8/layout/hierarchy3"/>
    <dgm:cxn modelId="{EAC08E03-4A45-4824-8050-8F9586A28830}" type="presParOf" srcId="{B2B4B044-EA36-4FC1-892C-F5BBD661E93F}" destId="{77C40908-8301-4477-9D6F-FF4901F28D33}" srcOrd="1" destOrd="0" presId="urn:microsoft.com/office/officeart/2005/8/layout/hierarchy3"/>
    <dgm:cxn modelId="{0D048B3E-684A-4121-9C76-FF141F542E8B}" type="presParOf" srcId="{77C40908-8301-4477-9D6F-FF4901F28D33}" destId="{934FBD14-EC84-4B70-919D-1E0F4F1720CE}" srcOrd="0" destOrd="0" presId="urn:microsoft.com/office/officeart/2005/8/layout/hierarchy3"/>
    <dgm:cxn modelId="{FF9A7C22-5545-4543-9AC6-48E99B5283FF}" type="presParOf" srcId="{77C40908-8301-4477-9D6F-FF4901F28D33}" destId="{630FEAFF-1828-4594-9A6A-5A1E379E51A1}" srcOrd="1" destOrd="0" presId="urn:microsoft.com/office/officeart/2005/8/layout/hierarchy3"/>
    <dgm:cxn modelId="{486836C5-5158-43E7-BE1C-7FAE879B34CD}" type="presParOf" srcId="{77C40908-8301-4477-9D6F-FF4901F28D33}" destId="{C110F877-AC61-4386-86C3-59400E70A537}" srcOrd="2" destOrd="0" presId="urn:microsoft.com/office/officeart/2005/8/layout/hierarchy3"/>
    <dgm:cxn modelId="{4407CA1F-702A-4222-8D49-E866D52BA45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BF0BE1-E142-478D-835A-49360D789B8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28B252DB-8704-407F-87CE-11978AB5BBAC}">
      <dgm:prSet phldrT="[Text]"/>
      <dgm:spPr>
        <a:blipFill rotWithShape="0">
          <a:blip xmlns:r="http://schemas.openxmlformats.org/officeDocument/2006/relationships" r:embed="rId1"/>
          <a:stretch>
            <a:fillRect/>
          </a:stretch>
        </a:blipFill>
        <a:ln>
          <a:solidFill>
            <a:schemeClr val="accent1">
              <a:lumMod val="75000"/>
            </a:schemeClr>
          </a:solidFill>
        </a:ln>
      </dgm:spPr>
      <dgm:t>
        <a:bodyPr/>
        <a:lstStyle/>
        <a:p>
          <a:endParaRPr lang="en-US" dirty="0"/>
        </a:p>
      </dgm:t>
    </dgm:pt>
    <dgm:pt modelId="{405A16A3-7D76-4483-B2FA-AD647B269E3D}" type="parTrans" cxnId="{CA41E535-2B5C-4294-B308-4631EF493E1B}">
      <dgm:prSet/>
      <dgm:spPr/>
      <dgm:t>
        <a:bodyPr/>
        <a:lstStyle/>
        <a:p>
          <a:endParaRPr lang="en-US"/>
        </a:p>
      </dgm:t>
    </dgm:pt>
    <dgm:pt modelId="{92F095C3-1F0B-4EE7-A3DA-6F43A3B28BF6}" type="sibTrans" cxnId="{CA41E535-2B5C-4294-B308-4631EF493E1B}">
      <dgm:prSet/>
      <dgm:spPr/>
      <dgm:t>
        <a:bodyPr/>
        <a:lstStyle/>
        <a:p>
          <a:endParaRPr lang="en-US"/>
        </a:p>
      </dgm:t>
    </dgm:pt>
    <dgm:pt modelId="{20214263-83F3-400E-BEBF-06EC83C4248C}">
      <dgm:prSet phldrT="[Text]"/>
      <dgm:spPr>
        <a:blipFill rotWithShape="0">
          <a:blip xmlns:r="http://schemas.openxmlformats.org/officeDocument/2006/relationships" r:embed="rId2"/>
          <a:stretch>
            <a:fillRect/>
          </a:stretch>
        </a:blipFill>
      </dgm:spPr>
      <dgm:t>
        <a:bodyPr/>
        <a:lstStyle/>
        <a:p>
          <a:endParaRPr lang="en-US" dirty="0"/>
        </a:p>
      </dgm:t>
    </dgm:pt>
    <dgm:pt modelId="{1B4C09FD-8055-4204-B248-6502D371C71E}" type="parTrans" cxnId="{9FAF5618-85AA-4DFA-B750-170429E7840F}">
      <dgm:prSet/>
      <dgm:spPr/>
      <dgm:t>
        <a:bodyPr/>
        <a:lstStyle/>
        <a:p>
          <a:endParaRPr lang="en-US"/>
        </a:p>
      </dgm:t>
    </dgm:pt>
    <dgm:pt modelId="{37788834-C2C3-4F20-B67F-34569656F1A8}" type="sibTrans" cxnId="{9FAF5618-85AA-4DFA-B750-170429E7840F}">
      <dgm:prSet/>
      <dgm:spPr/>
      <dgm:t>
        <a:bodyPr/>
        <a:lstStyle/>
        <a:p>
          <a:endParaRPr lang="en-US"/>
        </a:p>
      </dgm:t>
    </dgm:pt>
    <dgm:pt modelId="{D10704F6-6450-4788-93E0-B5563A287573}">
      <dgm:prSet phldrT="[Text]"/>
      <dgm:spPr>
        <a:blipFill rotWithShape="0">
          <a:blip xmlns:r="http://schemas.openxmlformats.org/officeDocument/2006/relationships" r:embed="rId3"/>
          <a:stretch>
            <a:fillRect/>
          </a:stretch>
        </a:blipFill>
      </dgm:spPr>
      <dgm:t>
        <a:bodyPr/>
        <a:lstStyle/>
        <a:p>
          <a:endParaRPr lang="en-US" dirty="0"/>
        </a:p>
      </dgm:t>
    </dgm:pt>
    <dgm:pt modelId="{EBAF6727-F1EF-4071-9D83-CFFDD2D173F5}" type="parTrans" cxnId="{15E2F865-5745-4BD2-B500-EC6B187FB93D}">
      <dgm:prSet/>
      <dgm:spPr/>
      <dgm:t>
        <a:bodyPr/>
        <a:lstStyle/>
        <a:p>
          <a:endParaRPr lang="en-US"/>
        </a:p>
      </dgm:t>
    </dgm:pt>
    <dgm:pt modelId="{D23F19E1-CE94-4B6C-A78A-6FEBF20F9699}" type="sibTrans" cxnId="{15E2F865-5745-4BD2-B500-EC6B187FB93D}">
      <dgm:prSet/>
      <dgm:spPr/>
      <dgm:t>
        <a:bodyPr/>
        <a:lstStyle/>
        <a:p>
          <a:endParaRPr lang="en-US"/>
        </a:p>
      </dgm:t>
    </dgm:pt>
    <dgm:pt modelId="{FE04FEE8-DF2B-4CB2-A45E-DBC4DEF60BC7}" type="pres">
      <dgm:prSet presAssocID="{D8BF0BE1-E142-478D-835A-49360D789B8C}" presName="cycle" presStyleCnt="0">
        <dgm:presLayoutVars>
          <dgm:dir/>
          <dgm:resizeHandles val="exact"/>
        </dgm:presLayoutVars>
      </dgm:prSet>
      <dgm:spPr/>
      <dgm:t>
        <a:bodyPr/>
        <a:lstStyle/>
        <a:p>
          <a:endParaRPr lang="en-US"/>
        </a:p>
      </dgm:t>
    </dgm:pt>
    <dgm:pt modelId="{E9088162-800B-409D-A67E-ABEE216EADAD}" type="pres">
      <dgm:prSet presAssocID="{28B252DB-8704-407F-87CE-11978AB5BBAC}" presName="node" presStyleLbl="node1" presStyleIdx="0" presStyleCnt="3">
        <dgm:presLayoutVars>
          <dgm:bulletEnabled val="1"/>
        </dgm:presLayoutVars>
      </dgm:prSet>
      <dgm:spPr/>
      <dgm:t>
        <a:bodyPr/>
        <a:lstStyle/>
        <a:p>
          <a:endParaRPr lang="en-US"/>
        </a:p>
      </dgm:t>
    </dgm:pt>
    <dgm:pt modelId="{5EE14139-9A35-48E5-8AFC-28112ECA7C72}" type="pres">
      <dgm:prSet presAssocID="{92F095C3-1F0B-4EE7-A3DA-6F43A3B28BF6}" presName="sibTrans" presStyleLbl="sibTrans2D1" presStyleIdx="0" presStyleCnt="3"/>
      <dgm:spPr/>
      <dgm:t>
        <a:bodyPr/>
        <a:lstStyle/>
        <a:p>
          <a:endParaRPr lang="en-US"/>
        </a:p>
      </dgm:t>
    </dgm:pt>
    <dgm:pt modelId="{6BA58899-2012-43B3-A6D8-6D7F54186F56}" type="pres">
      <dgm:prSet presAssocID="{92F095C3-1F0B-4EE7-A3DA-6F43A3B28BF6}" presName="connectorText" presStyleLbl="sibTrans2D1" presStyleIdx="0" presStyleCnt="3"/>
      <dgm:spPr/>
      <dgm:t>
        <a:bodyPr/>
        <a:lstStyle/>
        <a:p>
          <a:endParaRPr lang="en-US"/>
        </a:p>
      </dgm:t>
    </dgm:pt>
    <dgm:pt modelId="{5F2EA342-3C72-4CB8-AB39-0195A2F8DD03}" type="pres">
      <dgm:prSet presAssocID="{20214263-83F3-400E-BEBF-06EC83C4248C}" presName="node" presStyleLbl="node1" presStyleIdx="1" presStyleCnt="3">
        <dgm:presLayoutVars>
          <dgm:bulletEnabled val="1"/>
        </dgm:presLayoutVars>
      </dgm:prSet>
      <dgm:spPr/>
      <dgm:t>
        <a:bodyPr/>
        <a:lstStyle/>
        <a:p>
          <a:endParaRPr lang="en-US"/>
        </a:p>
      </dgm:t>
    </dgm:pt>
    <dgm:pt modelId="{6491EF7A-75E0-4756-95A1-A82F0EB2CB8C}" type="pres">
      <dgm:prSet presAssocID="{37788834-C2C3-4F20-B67F-34569656F1A8}" presName="sibTrans" presStyleLbl="sibTrans2D1" presStyleIdx="1" presStyleCnt="3"/>
      <dgm:spPr/>
      <dgm:t>
        <a:bodyPr/>
        <a:lstStyle/>
        <a:p>
          <a:endParaRPr lang="en-US"/>
        </a:p>
      </dgm:t>
    </dgm:pt>
    <dgm:pt modelId="{9B0592E5-0E9A-4E65-AC6D-427E9625EE6C}" type="pres">
      <dgm:prSet presAssocID="{37788834-C2C3-4F20-B67F-34569656F1A8}" presName="connectorText" presStyleLbl="sibTrans2D1" presStyleIdx="1" presStyleCnt="3"/>
      <dgm:spPr/>
      <dgm:t>
        <a:bodyPr/>
        <a:lstStyle/>
        <a:p>
          <a:endParaRPr lang="en-US"/>
        </a:p>
      </dgm:t>
    </dgm:pt>
    <dgm:pt modelId="{D29886BA-94D0-4A8D-BE92-99F8BF9DFD34}" type="pres">
      <dgm:prSet presAssocID="{D10704F6-6450-4788-93E0-B5563A287573}" presName="node" presStyleLbl="node1" presStyleIdx="2" presStyleCnt="3">
        <dgm:presLayoutVars>
          <dgm:bulletEnabled val="1"/>
        </dgm:presLayoutVars>
      </dgm:prSet>
      <dgm:spPr/>
      <dgm:t>
        <a:bodyPr/>
        <a:lstStyle/>
        <a:p>
          <a:endParaRPr lang="en-US"/>
        </a:p>
      </dgm:t>
    </dgm:pt>
    <dgm:pt modelId="{A77E3C3E-C5D4-4CC7-8908-29E660FA279D}" type="pres">
      <dgm:prSet presAssocID="{D23F19E1-CE94-4B6C-A78A-6FEBF20F9699}" presName="sibTrans" presStyleLbl="sibTrans2D1" presStyleIdx="2" presStyleCnt="3"/>
      <dgm:spPr/>
      <dgm:t>
        <a:bodyPr/>
        <a:lstStyle/>
        <a:p>
          <a:endParaRPr lang="en-US"/>
        </a:p>
      </dgm:t>
    </dgm:pt>
    <dgm:pt modelId="{236EF57D-C37D-4892-A44D-315755E080BC}" type="pres">
      <dgm:prSet presAssocID="{D23F19E1-CE94-4B6C-A78A-6FEBF20F9699}" presName="connectorText" presStyleLbl="sibTrans2D1" presStyleIdx="2" presStyleCnt="3"/>
      <dgm:spPr/>
      <dgm:t>
        <a:bodyPr/>
        <a:lstStyle/>
        <a:p>
          <a:endParaRPr lang="en-US"/>
        </a:p>
      </dgm:t>
    </dgm:pt>
  </dgm:ptLst>
  <dgm:cxnLst>
    <dgm:cxn modelId="{21E762B5-C4C9-41C8-8510-1778DA562440}" type="presOf" srcId="{D23F19E1-CE94-4B6C-A78A-6FEBF20F9699}" destId="{236EF57D-C37D-4892-A44D-315755E080BC}" srcOrd="1" destOrd="0" presId="urn:microsoft.com/office/officeart/2005/8/layout/cycle2"/>
    <dgm:cxn modelId="{CA41E535-2B5C-4294-B308-4631EF493E1B}" srcId="{D8BF0BE1-E142-478D-835A-49360D789B8C}" destId="{28B252DB-8704-407F-87CE-11978AB5BBAC}" srcOrd="0" destOrd="0" parTransId="{405A16A3-7D76-4483-B2FA-AD647B269E3D}" sibTransId="{92F095C3-1F0B-4EE7-A3DA-6F43A3B28BF6}"/>
    <dgm:cxn modelId="{429DF83C-C4F1-407F-B37A-26C07338767F}" type="presOf" srcId="{D23F19E1-CE94-4B6C-A78A-6FEBF20F9699}" destId="{A77E3C3E-C5D4-4CC7-8908-29E660FA279D}" srcOrd="0" destOrd="0" presId="urn:microsoft.com/office/officeart/2005/8/layout/cycle2"/>
    <dgm:cxn modelId="{3477A08C-AA08-433C-85F0-5662BBAF6415}" type="presOf" srcId="{28B252DB-8704-407F-87CE-11978AB5BBAC}" destId="{E9088162-800B-409D-A67E-ABEE216EADAD}" srcOrd="0" destOrd="0" presId="urn:microsoft.com/office/officeart/2005/8/layout/cycle2"/>
    <dgm:cxn modelId="{9FAF5618-85AA-4DFA-B750-170429E7840F}" srcId="{D8BF0BE1-E142-478D-835A-49360D789B8C}" destId="{20214263-83F3-400E-BEBF-06EC83C4248C}" srcOrd="1" destOrd="0" parTransId="{1B4C09FD-8055-4204-B248-6502D371C71E}" sibTransId="{37788834-C2C3-4F20-B67F-34569656F1A8}"/>
    <dgm:cxn modelId="{C86C4877-1D0D-4373-A4F2-D3BBC36807F4}" type="presOf" srcId="{92F095C3-1F0B-4EE7-A3DA-6F43A3B28BF6}" destId="{6BA58899-2012-43B3-A6D8-6D7F54186F56}" srcOrd="1" destOrd="0" presId="urn:microsoft.com/office/officeart/2005/8/layout/cycle2"/>
    <dgm:cxn modelId="{E5805454-CCBD-473F-8CA9-AD905EB3B77B}" type="presOf" srcId="{37788834-C2C3-4F20-B67F-34569656F1A8}" destId="{6491EF7A-75E0-4756-95A1-A82F0EB2CB8C}" srcOrd="0" destOrd="0" presId="urn:microsoft.com/office/officeart/2005/8/layout/cycle2"/>
    <dgm:cxn modelId="{9371BC02-5550-4699-9EB3-12EEB8E3EDC0}" type="presOf" srcId="{92F095C3-1F0B-4EE7-A3DA-6F43A3B28BF6}" destId="{5EE14139-9A35-48E5-8AFC-28112ECA7C72}" srcOrd="0" destOrd="0" presId="urn:microsoft.com/office/officeart/2005/8/layout/cycle2"/>
    <dgm:cxn modelId="{A6693C12-92E7-495F-8D4D-821C6040EEA4}" type="presOf" srcId="{37788834-C2C3-4F20-B67F-34569656F1A8}" destId="{9B0592E5-0E9A-4E65-AC6D-427E9625EE6C}" srcOrd="1" destOrd="0" presId="urn:microsoft.com/office/officeart/2005/8/layout/cycle2"/>
    <dgm:cxn modelId="{AAB0E6C2-B5A4-4D26-A529-09B0C0C48172}" type="presOf" srcId="{D8BF0BE1-E142-478D-835A-49360D789B8C}" destId="{FE04FEE8-DF2B-4CB2-A45E-DBC4DEF60BC7}" srcOrd="0" destOrd="0" presId="urn:microsoft.com/office/officeart/2005/8/layout/cycle2"/>
    <dgm:cxn modelId="{15C48FD7-9D80-41C6-AE6B-DA9E075D5384}" type="presOf" srcId="{D10704F6-6450-4788-93E0-B5563A287573}" destId="{D29886BA-94D0-4A8D-BE92-99F8BF9DFD34}" srcOrd="0" destOrd="0" presId="urn:microsoft.com/office/officeart/2005/8/layout/cycle2"/>
    <dgm:cxn modelId="{AA23D7B8-C8EA-4C0F-A7EE-2C77B9B66537}" type="presOf" srcId="{20214263-83F3-400E-BEBF-06EC83C4248C}" destId="{5F2EA342-3C72-4CB8-AB39-0195A2F8DD03}" srcOrd="0" destOrd="0" presId="urn:microsoft.com/office/officeart/2005/8/layout/cycle2"/>
    <dgm:cxn modelId="{15E2F865-5745-4BD2-B500-EC6B187FB93D}" srcId="{D8BF0BE1-E142-478D-835A-49360D789B8C}" destId="{D10704F6-6450-4788-93E0-B5563A287573}" srcOrd="2" destOrd="0" parTransId="{EBAF6727-F1EF-4071-9D83-CFFDD2D173F5}" sibTransId="{D23F19E1-CE94-4B6C-A78A-6FEBF20F9699}"/>
    <dgm:cxn modelId="{AE894508-36A6-4273-AFB4-296314E2ACE0}" type="presParOf" srcId="{FE04FEE8-DF2B-4CB2-A45E-DBC4DEF60BC7}" destId="{E9088162-800B-409D-A67E-ABEE216EADAD}" srcOrd="0" destOrd="0" presId="urn:microsoft.com/office/officeart/2005/8/layout/cycle2"/>
    <dgm:cxn modelId="{F1EF2866-E843-4AAE-A7E4-0B2163D53D25}" type="presParOf" srcId="{FE04FEE8-DF2B-4CB2-A45E-DBC4DEF60BC7}" destId="{5EE14139-9A35-48E5-8AFC-28112ECA7C72}" srcOrd="1" destOrd="0" presId="urn:microsoft.com/office/officeart/2005/8/layout/cycle2"/>
    <dgm:cxn modelId="{F66DEB07-F8C0-4746-81E8-E5B1D74F0044}" type="presParOf" srcId="{5EE14139-9A35-48E5-8AFC-28112ECA7C72}" destId="{6BA58899-2012-43B3-A6D8-6D7F54186F56}" srcOrd="0" destOrd="0" presId="urn:microsoft.com/office/officeart/2005/8/layout/cycle2"/>
    <dgm:cxn modelId="{D9174AA5-F8BC-457B-A52D-4C79CAE7886A}" type="presParOf" srcId="{FE04FEE8-DF2B-4CB2-A45E-DBC4DEF60BC7}" destId="{5F2EA342-3C72-4CB8-AB39-0195A2F8DD03}" srcOrd="2" destOrd="0" presId="urn:microsoft.com/office/officeart/2005/8/layout/cycle2"/>
    <dgm:cxn modelId="{F367BCC4-6E31-49E9-B42A-D0328008906B}" type="presParOf" srcId="{FE04FEE8-DF2B-4CB2-A45E-DBC4DEF60BC7}" destId="{6491EF7A-75E0-4756-95A1-A82F0EB2CB8C}" srcOrd="3" destOrd="0" presId="urn:microsoft.com/office/officeart/2005/8/layout/cycle2"/>
    <dgm:cxn modelId="{79B3EF53-9C42-4BEB-8C9A-0C4E0F994278}" type="presParOf" srcId="{6491EF7A-75E0-4756-95A1-A82F0EB2CB8C}" destId="{9B0592E5-0E9A-4E65-AC6D-427E9625EE6C}" srcOrd="0" destOrd="0" presId="urn:microsoft.com/office/officeart/2005/8/layout/cycle2"/>
    <dgm:cxn modelId="{5A5EBB5A-CBF9-4751-98CA-E9B31955E73A}" type="presParOf" srcId="{FE04FEE8-DF2B-4CB2-A45E-DBC4DEF60BC7}" destId="{D29886BA-94D0-4A8D-BE92-99F8BF9DFD34}" srcOrd="4" destOrd="0" presId="urn:microsoft.com/office/officeart/2005/8/layout/cycle2"/>
    <dgm:cxn modelId="{8557655B-B712-4078-8CF6-1718C0F0031C}" type="presParOf" srcId="{FE04FEE8-DF2B-4CB2-A45E-DBC4DEF60BC7}" destId="{A77E3C3E-C5D4-4CC7-8908-29E660FA279D}" srcOrd="5" destOrd="0" presId="urn:microsoft.com/office/officeart/2005/8/layout/cycle2"/>
    <dgm:cxn modelId="{309F500F-9513-4570-85F6-A1035974DD64}" type="presParOf" srcId="{A77E3C3E-C5D4-4CC7-8908-29E660FA279D}" destId="{236EF57D-C37D-4892-A44D-315755E080BC}" srcOrd="0" destOrd="0" presId="urn:microsoft.com/office/officeart/2005/8/layout/cycle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0A8D12FB-0EFC-42A0-8030-28D6E8059A7E}" type="presOf" srcId="{99BDBD9B-8AC6-48A5-AB9D-16887C8C9672}" destId="{FD4A532A-E189-418B-954A-F6CAAF8E1791}"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5F4E6831-B52A-4E96-96DC-A4D2C8312780}" type="presOf" srcId="{08E07987-F2CC-4335-B6CA-E34A21322ABF}" destId="{B22E6E98-59B7-4C95-89E2-E6796C3F88A0}"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DDAC116A-8BA6-4D9C-9568-90F3107879CA}" type="presOf" srcId="{7E237883-29D8-46E5-86F4-F197F9B61E12}" destId="{8758A221-E4DB-43EA-8BDA-16ECF880DAD0}" srcOrd="0" destOrd="0" presId="urn:microsoft.com/office/officeart/2005/8/layout/chevron2"/>
    <dgm:cxn modelId="{12386110-DE5A-4AB9-B376-6C03DFF205F0}" type="presOf" srcId="{77A42E1D-D4ED-4BA4-964B-3855B3627F73}" destId="{49552F2D-29E2-490E-A96D-3705F94300C8}" srcOrd="0" destOrd="0" presId="urn:microsoft.com/office/officeart/2005/8/layout/chevron2"/>
    <dgm:cxn modelId="{D2C019A5-B25E-400E-9712-429CDF8CA486}" type="presOf" srcId="{F94A7244-2AAD-4021-919D-46BAB9FED522}" destId="{19AADC4B-EFAF-4D2E-B95D-916358353718}" srcOrd="0" destOrd="0" presId="urn:microsoft.com/office/officeart/2005/8/layout/chevron2"/>
    <dgm:cxn modelId="{B1747749-5668-4A15-AFDA-A8FDDF430534}" type="presOf" srcId="{6DF70C95-CC6E-414C-B660-DC9C2080DAD7}" destId="{F477D823-930F-42E4-BA25-BAD40608120C}"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96EE925E-E329-4623-B9A7-A734D0056276}" type="presOf" srcId="{A5F344E0-B890-4010-A915-60BD52F4A739}" destId="{60115B81-DD72-4053-A292-CF8891DA643C}" srcOrd="0" destOrd="0" presId="urn:microsoft.com/office/officeart/2005/8/layout/chevron2"/>
    <dgm:cxn modelId="{FCBDB275-1319-435F-B91F-D2117986CF22}" type="presOf" srcId="{15A0F44B-03DE-4E99-968C-C6AEB9DEBA4E}" destId="{D01DA817-AEB0-440B-80EF-6AA64165322B}"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54BF9E73-1D67-4328-AA64-99D5733C2992}" srcId="{6DF70C95-CC6E-414C-B660-DC9C2080DAD7}" destId="{69D22E6E-FC14-42E8-8D4D-91FC06328BF3}" srcOrd="6" destOrd="0" parTransId="{CAB0EBF3-8592-4F34-82AC-4174A6E50AE4}" sibTransId="{3EFDC9C4-636F-4C35-8704-55D70B3C5A0F}"/>
    <dgm:cxn modelId="{8E22F114-739F-48BB-99E4-D830AB0DCD02}" type="presOf" srcId="{1AFB55F0-F4F3-4395-AEA4-3D560C40EACE}" destId="{C5D01A4D-DF2B-459F-BD5B-2354D831EE16}" srcOrd="0" destOrd="0" presId="urn:microsoft.com/office/officeart/2005/8/layout/chevron2"/>
    <dgm:cxn modelId="{411741B0-28F9-449E-B39A-92160EA16FC8}" type="presOf" srcId="{2B8195D2-C940-47F4-A001-8CEB91E3C543}" destId="{DFBB8974-7007-4C1E-B792-EA7B8AED14FD}" srcOrd="0" destOrd="0" presId="urn:microsoft.com/office/officeart/2005/8/layout/chevron2"/>
    <dgm:cxn modelId="{B66113E4-7125-435A-B4BE-B532D8C4EE46}"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70281C4A-942E-4D6A-9805-3C4C0D558ACC}" srcId="{6DF70C95-CC6E-414C-B660-DC9C2080DAD7}" destId="{15A0F44B-03DE-4E99-968C-C6AEB9DEBA4E}" srcOrd="5" destOrd="0" parTransId="{6EC28E37-BCFF-4ABF-8C63-2D90D446AE4C}" sibTransId="{8B1256D1-8254-47E7-8E04-3CFA07C9ED3B}"/>
    <dgm:cxn modelId="{63A9A51C-2BC1-4EF6-8862-0101551E8E62}" srcId="{6DF70C95-CC6E-414C-B660-DC9C2080DAD7}" destId="{08E07987-F2CC-4335-B6CA-E34A21322ABF}" srcOrd="3" destOrd="0" parTransId="{BE2BE77E-1999-4BFB-8874-3C3DD4AEA479}" sibTransId="{B30FB5E7-EC96-4EF1-A111-F9DDDF8E85A9}"/>
    <dgm:cxn modelId="{6A056120-3092-4425-A532-CB9D1CA07973}" type="presOf" srcId="{99C38CF4-F8A2-4E82-A42E-3AEF2BAA79F2}" destId="{934E6141-4F70-4B68-A22D-E86542B81605}" srcOrd="0" destOrd="0" presId="urn:microsoft.com/office/officeart/2005/8/layout/chevron2"/>
    <dgm:cxn modelId="{FF004972-6CE2-4B9D-8A25-02ACD4590046}" type="presOf" srcId="{F3F1C9C1-F74B-496B-B9C4-91CE0FFAA713}" destId="{2D51C8AF-4F0A-4674-AFE4-AE215A500271}" srcOrd="0" destOrd="0" presId="urn:microsoft.com/office/officeart/2005/8/layout/chevron2"/>
    <dgm:cxn modelId="{3EAE5BDE-14FB-4828-AEAC-1A057E833356}" srcId="{2B8195D2-C940-47F4-A001-8CEB91E3C543}" destId="{A5F344E0-B890-4010-A915-60BD52F4A739}" srcOrd="0" destOrd="0" parTransId="{A3A52DA6-A035-4BAD-8762-3BBC42B75081}" sibTransId="{5654FB88-EBA4-4197-8D71-50E7C1FC0F13}"/>
    <dgm:cxn modelId="{18523C4D-FF4C-478F-82DE-DCB68F11283D}" srcId="{6DF70C95-CC6E-414C-B660-DC9C2080DAD7}" destId="{F3F1C9C1-F74B-496B-B9C4-91CE0FFAA713}" srcOrd="2" destOrd="0" parTransId="{C53E5FB4-CDA6-4F24-8E57-DE5C97E92354}" sibTransId="{203C5B7B-10B1-4502-A592-737313307AE8}"/>
    <dgm:cxn modelId="{1C97D3A3-2DE6-47EE-8EE0-999819AC89A5}" type="presOf" srcId="{C0E84500-7565-4539-85F6-128C179D7A8E}" destId="{A8F5E06D-5887-4E96-ACDE-89712037F67B}" srcOrd="0" destOrd="0" presId="urn:microsoft.com/office/officeart/2005/8/layout/chevron2"/>
    <dgm:cxn modelId="{D68A26A3-AAD9-44DD-ADC7-A47396011923}" type="presOf" srcId="{69D22E6E-FC14-42E8-8D4D-91FC06328BF3}" destId="{8B74F8D1-E273-4B6D-AFAD-EFBD9A8FE0B6}"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2299F457-9084-45FD-B016-87C4060A8CB4}" srcId="{6DF70C95-CC6E-414C-B660-DC9C2080DAD7}" destId="{99BDBD9B-8AC6-48A5-AB9D-16887C8C9672}" srcOrd="0" destOrd="0" parTransId="{A73BB0CE-6A11-4516-B919-9E70297D02E9}" sibTransId="{72310A48-C3B9-4B6B-B132-4659F79F1AF5}"/>
    <dgm:cxn modelId="{7FB22E0E-62A2-4991-9C45-BB7190D176FE}" type="presParOf" srcId="{F477D823-930F-42E4-BA25-BAD40608120C}" destId="{F625968F-46B2-4808-AA79-272000257EC5}" srcOrd="0" destOrd="0" presId="urn:microsoft.com/office/officeart/2005/8/layout/chevron2"/>
    <dgm:cxn modelId="{F22F2935-5158-41FA-B28A-3CC1282B1E7A}" type="presParOf" srcId="{F625968F-46B2-4808-AA79-272000257EC5}" destId="{FD4A532A-E189-418B-954A-F6CAAF8E1791}" srcOrd="0" destOrd="0" presId="urn:microsoft.com/office/officeart/2005/8/layout/chevron2"/>
    <dgm:cxn modelId="{DA886A78-CF09-4955-A176-013529D9C915}" type="presParOf" srcId="{F625968F-46B2-4808-AA79-272000257EC5}" destId="{49552F2D-29E2-490E-A96D-3705F94300C8}" srcOrd="1" destOrd="0" presId="urn:microsoft.com/office/officeart/2005/8/layout/chevron2"/>
    <dgm:cxn modelId="{350E8D40-BB3D-47F5-A073-88E66C05327E}" type="presParOf" srcId="{F477D823-930F-42E4-BA25-BAD40608120C}" destId="{A0D3ADB9-043C-4C38-9012-AF3B1D3EAE1F}" srcOrd="1" destOrd="0" presId="urn:microsoft.com/office/officeart/2005/8/layout/chevron2"/>
    <dgm:cxn modelId="{FF0450A2-053B-48A8-BDE6-9240B9DFCDB3}" type="presParOf" srcId="{F477D823-930F-42E4-BA25-BAD40608120C}" destId="{AAA10B85-A1C6-4A4A-B943-327706F9091E}" srcOrd="2" destOrd="0" presId="urn:microsoft.com/office/officeart/2005/8/layout/chevron2"/>
    <dgm:cxn modelId="{CC6C9002-27CA-48EC-8F12-E2641B9646D2}" type="presParOf" srcId="{AAA10B85-A1C6-4A4A-B943-327706F9091E}" destId="{DFBB8974-7007-4C1E-B792-EA7B8AED14FD}" srcOrd="0" destOrd="0" presId="urn:microsoft.com/office/officeart/2005/8/layout/chevron2"/>
    <dgm:cxn modelId="{9A05810C-A013-4922-9675-D4C43B0E2247}" type="presParOf" srcId="{AAA10B85-A1C6-4A4A-B943-327706F9091E}" destId="{60115B81-DD72-4053-A292-CF8891DA643C}" srcOrd="1" destOrd="0" presId="urn:microsoft.com/office/officeart/2005/8/layout/chevron2"/>
    <dgm:cxn modelId="{CA180CBA-C26B-46F5-8674-8CE6F5F0EE0F}" type="presParOf" srcId="{F477D823-930F-42E4-BA25-BAD40608120C}" destId="{FB792811-FF66-4571-BA36-893F96229AAB}" srcOrd="3" destOrd="0" presId="urn:microsoft.com/office/officeart/2005/8/layout/chevron2"/>
    <dgm:cxn modelId="{1378F61B-B179-44A8-93A6-E45DD4402F6F}" type="presParOf" srcId="{F477D823-930F-42E4-BA25-BAD40608120C}" destId="{C1D942C8-D654-4E5F-AE9E-F13B14CC868C}" srcOrd="4" destOrd="0" presId="urn:microsoft.com/office/officeart/2005/8/layout/chevron2"/>
    <dgm:cxn modelId="{399E9A18-FEA6-435B-AB8E-B1829D78E084}" type="presParOf" srcId="{C1D942C8-D654-4E5F-AE9E-F13B14CC868C}" destId="{2D51C8AF-4F0A-4674-AFE4-AE215A500271}" srcOrd="0" destOrd="0" presId="urn:microsoft.com/office/officeart/2005/8/layout/chevron2"/>
    <dgm:cxn modelId="{82B46369-29C1-4C60-BB64-6BFECAB736F9}" type="presParOf" srcId="{C1D942C8-D654-4E5F-AE9E-F13B14CC868C}" destId="{A8F5E06D-5887-4E96-ACDE-89712037F67B}" srcOrd="1" destOrd="0" presId="urn:microsoft.com/office/officeart/2005/8/layout/chevron2"/>
    <dgm:cxn modelId="{0038DE0A-FB60-4F21-BA84-C32FBF15ED30}" type="presParOf" srcId="{F477D823-930F-42E4-BA25-BAD40608120C}" destId="{73ACCDEB-2C9B-4FC4-809B-8320AC01FD02}" srcOrd="5" destOrd="0" presId="urn:microsoft.com/office/officeart/2005/8/layout/chevron2"/>
    <dgm:cxn modelId="{3BD1B1DC-678D-46DE-9540-4641B23881F9}" type="presParOf" srcId="{F477D823-930F-42E4-BA25-BAD40608120C}" destId="{03EBE5F8-6C4C-45C6-8FC3-39260D1AD589}" srcOrd="6" destOrd="0" presId="urn:microsoft.com/office/officeart/2005/8/layout/chevron2"/>
    <dgm:cxn modelId="{1A6F68AB-30B9-4B04-94F2-A309C728979F}" type="presParOf" srcId="{03EBE5F8-6C4C-45C6-8FC3-39260D1AD589}" destId="{B22E6E98-59B7-4C95-89E2-E6796C3F88A0}" srcOrd="0" destOrd="0" presId="urn:microsoft.com/office/officeart/2005/8/layout/chevron2"/>
    <dgm:cxn modelId="{674F375D-E449-4326-BDD5-884E933A10A9}" type="presParOf" srcId="{03EBE5F8-6C4C-45C6-8FC3-39260D1AD589}" destId="{C5D01A4D-DF2B-459F-BD5B-2354D831EE16}" srcOrd="1" destOrd="0" presId="urn:microsoft.com/office/officeart/2005/8/layout/chevron2"/>
    <dgm:cxn modelId="{E877AAF3-FC8B-4309-BE2C-0EAC15928006}" type="presParOf" srcId="{F477D823-930F-42E4-BA25-BAD40608120C}" destId="{AB7F19D9-C279-4731-8332-986F02058A38}" srcOrd="7" destOrd="0" presId="urn:microsoft.com/office/officeart/2005/8/layout/chevron2"/>
    <dgm:cxn modelId="{68D5980E-3163-4C71-A7D7-31D12788C202}" type="presParOf" srcId="{F477D823-930F-42E4-BA25-BAD40608120C}" destId="{18674411-7723-48AE-9E65-9265415F79AD}" srcOrd="8" destOrd="0" presId="urn:microsoft.com/office/officeart/2005/8/layout/chevron2"/>
    <dgm:cxn modelId="{BD7F1F35-ADC2-4D4C-A3F1-2A036BDDBB43}" type="presParOf" srcId="{18674411-7723-48AE-9E65-9265415F79AD}" destId="{61698469-9035-485C-B794-F7092A6B6558}" srcOrd="0" destOrd="0" presId="urn:microsoft.com/office/officeart/2005/8/layout/chevron2"/>
    <dgm:cxn modelId="{19E9163D-3D57-4BBC-9BB1-C5E19A3934C6}" type="presParOf" srcId="{18674411-7723-48AE-9E65-9265415F79AD}" destId="{19AADC4B-EFAF-4D2E-B95D-916358353718}" srcOrd="1" destOrd="0" presId="urn:microsoft.com/office/officeart/2005/8/layout/chevron2"/>
    <dgm:cxn modelId="{C91FAE03-A194-4FAA-BB04-DC246DE7F779}" type="presParOf" srcId="{F477D823-930F-42E4-BA25-BAD40608120C}" destId="{628941EF-CEBD-44C0-8710-11782856000F}" srcOrd="9" destOrd="0" presId="urn:microsoft.com/office/officeart/2005/8/layout/chevron2"/>
    <dgm:cxn modelId="{5D41A073-F2FD-40D0-AD58-0907F3B14212}" type="presParOf" srcId="{F477D823-930F-42E4-BA25-BAD40608120C}" destId="{06E54F11-F062-4A7B-989B-18D5A2D271AD}" srcOrd="10" destOrd="0" presId="urn:microsoft.com/office/officeart/2005/8/layout/chevron2"/>
    <dgm:cxn modelId="{1B4574A5-2B19-4395-92B6-363190092CDF}" type="presParOf" srcId="{06E54F11-F062-4A7B-989B-18D5A2D271AD}" destId="{D01DA817-AEB0-440B-80EF-6AA64165322B}" srcOrd="0" destOrd="0" presId="urn:microsoft.com/office/officeart/2005/8/layout/chevron2"/>
    <dgm:cxn modelId="{AF04A81C-C876-449D-9A13-9AC288B0C699}" type="presParOf" srcId="{06E54F11-F062-4A7B-989B-18D5A2D271AD}" destId="{8758A221-E4DB-43EA-8BDA-16ECF880DAD0}" srcOrd="1" destOrd="0" presId="urn:microsoft.com/office/officeart/2005/8/layout/chevron2"/>
    <dgm:cxn modelId="{D94D3770-C6EC-465C-A1EE-811C70878AFA}" type="presParOf" srcId="{F477D823-930F-42E4-BA25-BAD40608120C}" destId="{6A84A189-3760-4720-85D7-4EF313BCFF73}" srcOrd="11" destOrd="0" presId="urn:microsoft.com/office/officeart/2005/8/layout/chevron2"/>
    <dgm:cxn modelId="{101586DD-AF6F-407F-A155-D55F39CF5EC5}" type="presParOf" srcId="{F477D823-930F-42E4-BA25-BAD40608120C}" destId="{A79D869A-EE15-4B02-B03E-E78EA4CF396B}" srcOrd="12" destOrd="0" presId="urn:microsoft.com/office/officeart/2005/8/layout/chevron2"/>
    <dgm:cxn modelId="{3AA11BC5-8B4C-4A17-AB7A-2E3AC94F9C7D}" type="presParOf" srcId="{A79D869A-EE15-4B02-B03E-E78EA4CF396B}" destId="{8B74F8D1-E273-4B6D-AFAD-EFBD9A8FE0B6}" srcOrd="0" destOrd="0" presId="urn:microsoft.com/office/officeart/2005/8/layout/chevron2"/>
    <dgm:cxn modelId="{C81108BD-073D-4860-B836-AFF6385BBADE}"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C10C954-8CC7-40CD-99EA-D2044B9CEF54}" type="presOf" srcId="{F3F1C9C1-F74B-496B-B9C4-91CE0FFAA713}" destId="{2D51C8AF-4F0A-4674-AFE4-AE215A500271}"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8D80237-9D9E-4DBC-9A80-4FB2D865E40D}" type="presOf" srcId="{A5F344E0-B890-4010-A915-60BD52F4A739}" destId="{60115B81-DD72-4053-A292-CF8891DA643C}" srcOrd="0" destOrd="0" presId="urn:microsoft.com/office/officeart/2005/8/layout/chevron2"/>
    <dgm:cxn modelId="{76DB4DCD-CBA3-48C6-836C-CB5BFE0B22D8}" type="presOf" srcId="{C0E84500-7565-4539-85F6-128C179D7A8E}" destId="{A8F5E06D-5887-4E96-ACDE-89712037F67B}"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3EAE5BDE-14FB-4828-AEAC-1A057E833356}" srcId="{2B8195D2-C940-47F4-A001-8CEB91E3C543}" destId="{A5F344E0-B890-4010-A915-60BD52F4A739}" srcOrd="0" destOrd="0" parTransId="{A3A52DA6-A035-4BAD-8762-3BBC42B75081}" sibTransId="{5654FB88-EBA4-4197-8D71-50E7C1FC0F13}"/>
    <dgm:cxn modelId="{2299F457-9084-45FD-B016-87C4060A8CB4}" srcId="{6DF70C95-CC6E-414C-B660-DC9C2080DAD7}" destId="{99BDBD9B-8AC6-48A5-AB9D-16887C8C9672}" srcOrd="0" destOrd="0" parTransId="{A73BB0CE-6A11-4516-B919-9E70297D02E9}" sibTransId="{72310A48-C3B9-4B6B-B132-4659F79F1AF5}"/>
    <dgm:cxn modelId="{1A77716F-58DE-431A-BE5C-C26F922CA2A6}" type="presOf" srcId="{08E07987-F2CC-4335-B6CA-E34A21322ABF}" destId="{B22E6E98-59B7-4C95-89E2-E6796C3F88A0}" srcOrd="0" destOrd="0" presId="urn:microsoft.com/office/officeart/2005/8/layout/chevron2"/>
    <dgm:cxn modelId="{61E42164-74F0-4387-A947-A9FF0F2DA552}" type="presOf" srcId="{99C38CF4-F8A2-4E82-A42E-3AEF2BAA79F2}" destId="{934E6141-4F70-4B68-A22D-E86542B81605}"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2BB7398A-8456-4167-B480-A37E27BDB8AC}" type="presOf" srcId="{69D22E6E-FC14-42E8-8D4D-91FC06328BF3}" destId="{8B74F8D1-E273-4B6D-AFAD-EFBD9A8FE0B6}" srcOrd="0" destOrd="0" presId="urn:microsoft.com/office/officeart/2005/8/layout/chevron2"/>
    <dgm:cxn modelId="{6AC47B44-D253-4DBA-846A-4557EAA98207}" type="presOf" srcId="{F94A7244-2AAD-4021-919D-46BAB9FED522}" destId="{19AADC4B-EFAF-4D2E-B95D-91635835371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3C1A0747-87FB-4FCD-9474-470CB1AA62D0}" type="presOf" srcId="{99BDBD9B-8AC6-48A5-AB9D-16887C8C9672}" destId="{FD4A532A-E189-418B-954A-F6CAAF8E1791}"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C2DD2323-0931-4568-8E86-16EB45598528}" type="presOf" srcId="{1AFB55F0-F4F3-4395-AEA4-3D560C40EACE}" destId="{C5D01A4D-DF2B-459F-BD5B-2354D831EE16}" srcOrd="0" destOrd="0" presId="urn:microsoft.com/office/officeart/2005/8/layout/chevron2"/>
    <dgm:cxn modelId="{7D3E1A4C-0AD5-4DAE-8215-39B4289FD2E4}" type="presOf" srcId="{15A0F44B-03DE-4E99-968C-C6AEB9DEBA4E}" destId="{D01DA817-AEB0-440B-80EF-6AA64165322B}" srcOrd="0" destOrd="0" presId="urn:microsoft.com/office/officeart/2005/8/layout/chevron2"/>
    <dgm:cxn modelId="{A767ECCA-F33E-4DFD-B564-7052584E6758}" type="presOf" srcId="{2B8195D2-C940-47F4-A001-8CEB91E3C543}" destId="{DFBB8974-7007-4C1E-B792-EA7B8AED14FD}" srcOrd="0" destOrd="0" presId="urn:microsoft.com/office/officeart/2005/8/layout/chevron2"/>
    <dgm:cxn modelId="{88C07B87-E6B0-4232-8D8B-38CD751183C1}" type="presOf" srcId="{77A42E1D-D4ED-4BA4-964B-3855B3627F73}" destId="{49552F2D-29E2-490E-A96D-3705F94300C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8228A9D-3685-48F8-8620-B6A779F5E617}" type="presOf" srcId="{6DF70C95-CC6E-414C-B660-DC9C2080DAD7}" destId="{F477D823-930F-42E4-BA25-BAD40608120C}" srcOrd="0" destOrd="0" presId="urn:microsoft.com/office/officeart/2005/8/layout/chevron2"/>
    <dgm:cxn modelId="{88FF034D-8844-4940-9237-E04840702E47}" type="presOf" srcId="{7E237883-29D8-46E5-86F4-F197F9B61E12}" destId="{8758A221-E4DB-43EA-8BDA-16ECF880DAD0}"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D8E27049-5257-421A-B8C0-777737B226CF}" type="presOf" srcId="{F7A3187E-6C91-48D7-BF3C-1766D1D7B39E}" destId="{61698469-9035-485C-B794-F7092A6B6558}"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6F48DE2E-FEEA-4381-BD28-8D920C95FFEC}" type="presParOf" srcId="{F477D823-930F-42E4-BA25-BAD40608120C}" destId="{F625968F-46B2-4808-AA79-272000257EC5}" srcOrd="0" destOrd="0" presId="urn:microsoft.com/office/officeart/2005/8/layout/chevron2"/>
    <dgm:cxn modelId="{AC3B6438-3E81-4740-9033-06BE219EEF6D}" type="presParOf" srcId="{F625968F-46B2-4808-AA79-272000257EC5}" destId="{FD4A532A-E189-418B-954A-F6CAAF8E1791}" srcOrd="0" destOrd="0" presId="urn:microsoft.com/office/officeart/2005/8/layout/chevron2"/>
    <dgm:cxn modelId="{049284B3-587C-4926-B31E-8C4025DC1042}" type="presParOf" srcId="{F625968F-46B2-4808-AA79-272000257EC5}" destId="{49552F2D-29E2-490E-A96D-3705F94300C8}" srcOrd="1" destOrd="0" presId="urn:microsoft.com/office/officeart/2005/8/layout/chevron2"/>
    <dgm:cxn modelId="{03B7C538-BE78-4CDD-A400-58A09802700E}" type="presParOf" srcId="{F477D823-930F-42E4-BA25-BAD40608120C}" destId="{A0D3ADB9-043C-4C38-9012-AF3B1D3EAE1F}" srcOrd="1" destOrd="0" presId="urn:microsoft.com/office/officeart/2005/8/layout/chevron2"/>
    <dgm:cxn modelId="{2C9BD345-CD7F-457E-BCF3-57F02368D283}" type="presParOf" srcId="{F477D823-930F-42E4-BA25-BAD40608120C}" destId="{AAA10B85-A1C6-4A4A-B943-327706F9091E}" srcOrd="2" destOrd="0" presId="urn:microsoft.com/office/officeart/2005/8/layout/chevron2"/>
    <dgm:cxn modelId="{39EE8219-456C-47FA-B9AB-641F4588A8D7}" type="presParOf" srcId="{AAA10B85-A1C6-4A4A-B943-327706F9091E}" destId="{DFBB8974-7007-4C1E-B792-EA7B8AED14FD}" srcOrd="0" destOrd="0" presId="urn:microsoft.com/office/officeart/2005/8/layout/chevron2"/>
    <dgm:cxn modelId="{96342FF0-DD7C-4D73-95A9-65103DC9B4D5}" type="presParOf" srcId="{AAA10B85-A1C6-4A4A-B943-327706F9091E}" destId="{60115B81-DD72-4053-A292-CF8891DA643C}" srcOrd="1" destOrd="0" presId="urn:microsoft.com/office/officeart/2005/8/layout/chevron2"/>
    <dgm:cxn modelId="{161A2549-DA1B-4DE4-B170-81A9AABCA197}" type="presParOf" srcId="{F477D823-930F-42E4-BA25-BAD40608120C}" destId="{FB792811-FF66-4571-BA36-893F96229AAB}" srcOrd="3" destOrd="0" presId="urn:microsoft.com/office/officeart/2005/8/layout/chevron2"/>
    <dgm:cxn modelId="{1511846A-F2AD-4C55-AB5E-77C87F294BCA}" type="presParOf" srcId="{F477D823-930F-42E4-BA25-BAD40608120C}" destId="{C1D942C8-D654-4E5F-AE9E-F13B14CC868C}" srcOrd="4" destOrd="0" presId="urn:microsoft.com/office/officeart/2005/8/layout/chevron2"/>
    <dgm:cxn modelId="{D970D417-2830-4AD5-BB2B-3C28C9493BF9}" type="presParOf" srcId="{C1D942C8-D654-4E5F-AE9E-F13B14CC868C}" destId="{2D51C8AF-4F0A-4674-AFE4-AE215A500271}" srcOrd="0" destOrd="0" presId="urn:microsoft.com/office/officeart/2005/8/layout/chevron2"/>
    <dgm:cxn modelId="{8EAE785C-B289-49F5-9BEE-CA99B8E80464}" type="presParOf" srcId="{C1D942C8-D654-4E5F-AE9E-F13B14CC868C}" destId="{A8F5E06D-5887-4E96-ACDE-89712037F67B}" srcOrd="1" destOrd="0" presId="urn:microsoft.com/office/officeart/2005/8/layout/chevron2"/>
    <dgm:cxn modelId="{500B085C-9CE3-452C-A83E-0012B144F2C8}" type="presParOf" srcId="{F477D823-930F-42E4-BA25-BAD40608120C}" destId="{73ACCDEB-2C9B-4FC4-809B-8320AC01FD02}" srcOrd="5" destOrd="0" presId="urn:microsoft.com/office/officeart/2005/8/layout/chevron2"/>
    <dgm:cxn modelId="{7989AA1D-A809-42CD-AF64-F2E8A777263E}" type="presParOf" srcId="{F477D823-930F-42E4-BA25-BAD40608120C}" destId="{03EBE5F8-6C4C-45C6-8FC3-39260D1AD589}" srcOrd="6" destOrd="0" presId="urn:microsoft.com/office/officeart/2005/8/layout/chevron2"/>
    <dgm:cxn modelId="{FF20C57E-7D9A-4A60-8AEC-12D7501DCA16}" type="presParOf" srcId="{03EBE5F8-6C4C-45C6-8FC3-39260D1AD589}" destId="{B22E6E98-59B7-4C95-89E2-E6796C3F88A0}" srcOrd="0" destOrd="0" presId="urn:microsoft.com/office/officeart/2005/8/layout/chevron2"/>
    <dgm:cxn modelId="{6EDA848C-4B0F-4317-8D3A-DCE53E2172D5}" type="presParOf" srcId="{03EBE5F8-6C4C-45C6-8FC3-39260D1AD589}" destId="{C5D01A4D-DF2B-459F-BD5B-2354D831EE16}" srcOrd="1" destOrd="0" presId="urn:microsoft.com/office/officeart/2005/8/layout/chevron2"/>
    <dgm:cxn modelId="{87A53CD5-C6DC-4D7D-BD06-AB48E1DDE638}" type="presParOf" srcId="{F477D823-930F-42E4-BA25-BAD40608120C}" destId="{AB7F19D9-C279-4731-8332-986F02058A38}" srcOrd="7" destOrd="0" presId="urn:microsoft.com/office/officeart/2005/8/layout/chevron2"/>
    <dgm:cxn modelId="{770BC835-57E1-4EE5-9AD6-85E7A2529B26}" type="presParOf" srcId="{F477D823-930F-42E4-BA25-BAD40608120C}" destId="{18674411-7723-48AE-9E65-9265415F79AD}" srcOrd="8" destOrd="0" presId="urn:microsoft.com/office/officeart/2005/8/layout/chevron2"/>
    <dgm:cxn modelId="{7947779A-C518-42AD-AE62-9A669E066363}" type="presParOf" srcId="{18674411-7723-48AE-9E65-9265415F79AD}" destId="{61698469-9035-485C-B794-F7092A6B6558}" srcOrd="0" destOrd="0" presId="urn:microsoft.com/office/officeart/2005/8/layout/chevron2"/>
    <dgm:cxn modelId="{6A4E183C-1DC6-4C84-9769-96E773760658}" type="presParOf" srcId="{18674411-7723-48AE-9E65-9265415F79AD}" destId="{19AADC4B-EFAF-4D2E-B95D-916358353718}" srcOrd="1" destOrd="0" presId="urn:microsoft.com/office/officeart/2005/8/layout/chevron2"/>
    <dgm:cxn modelId="{3B128354-D2A6-4333-9EE0-C90C216F2651}" type="presParOf" srcId="{F477D823-930F-42E4-BA25-BAD40608120C}" destId="{628941EF-CEBD-44C0-8710-11782856000F}" srcOrd="9" destOrd="0" presId="urn:microsoft.com/office/officeart/2005/8/layout/chevron2"/>
    <dgm:cxn modelId="{C7B82395-360D-4561-B0D0-6D2C255A779E}" type="presParOf" srcId="{F477D823-930F-42E4-BA25-BAD40608120C}" destId="{06E54F11-F062-4A7B-989B-18D5A2D271AD}" srcOrd="10" destOrd="0" presId="urn:microsoft.com/office/officeart/2005/8/layout/chevron2"/>
    <dgm:cxn modelId="{1C7DEA60-B766-4E64-8B2E-B4E71175B8BE}" type="presParOf" srcId="{06E54F11-F062-4A7B-989B-18D5A2D271AD}" destId="{D01DA817-AEB0-440B-80EF-6AA64165322B}" srcOrd="0" destOrd="0" presId="urn:microsoft.com/office/officeart/2005/8/layout/chevron2"/>
    <dgm:cxn modelId="{E6EDB991-B761-476B-B3CB-8E66FF17B9FC}" type="presParOf" srcId="{06E54F11-F062-4A7B-989B-18D5A2D271AD}" destId="{8758A221-E4DB-43EA-8BDA-16ECF880DAD0}" srcOrd="1" destOrd="0" presId="urn:microsoft.com/office/officeart/2005/8/layout/chevron2"/>
    <dgm:cxn modelId="{3E5B2D95-63C0-4D7A-A680-9A3B665C2A16}" type="presParOf" srcId="{F477D823-930F-42E4-BA25-BAD40608120C}" destId="{6A84A189-3760-4720-85D7-4EF313BCFF73}" srcOrd="11" destOrd="0" presId="urn:microsoft.com/office/officeart/2005/8/layout/chevron2"/>
    <dgm:cxn modelId="{2A938212-06D4-4D74-9D17-5A610469C14D}" type="presParOf" srcId="{F477D823-930F-42E4-BA25-BAD40608120C}" destId="{A79D869A-EE15-4B02-B03E-E78EA4CF396B}" srcOrd="12" destOrd="0" presId="urn:microsoft.com/office/officeart/2005/8/layout/chevron2"/>
    <dgm:cxn modelId="{252B22BD-7E98-43E3-88DC-35F15FD2AE44}" type="presParOf" srcId="{A79D869A-EE15-4B02-B03E-E78EA4CF396B}" destId="{8B74F8D1-E273-4B6D-AFAD-EFBD9A8FE0B6}" srcOrd="0" destOrd="0" presId="urn:microsoft.com/office/officeart/2005/8/layout/chevron2"/>
    <dgm:cxn modelId="{DC71D1B8-9CD9-4445-8517-36E4BEFD4881}"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FF0000"/>
          </a:solidFill>
        </a:ln>
      </dgm:spPr>
      <dgm:t>
        <a:bodyPr/>
        <a:lstStyle/>
        <a:p>
          <a:r>
            <a:rPr lang="en-US" b="1" dirty="0" smtClean="0">
              <a:solidFill>
                <a:srgbClr val="0000CC"/>
              </a:solidFill>
            </a:rPr>
            <a:t>Create Test Plan</a:t>
          </a:r>
          <a:endParaRPr lang="en-US" b="1" dirty="0">
            <a:solidFill>
              <a:srgbClr val="0000CC"/>
            </a:solidFill>
          </a:endParaRPr>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B83F0DA0-C6AC-4F7D-A5A8-441AC7731386}" type="presOf" srcId="{1AFB55F0-F4F3-4395-AEA4-3D560C40EACE}" destId="{C5D01A4D-DF2B-459F-BD5B-2354D831EE16}" srcOrd="0" destOrd="0" presId="urn:microsoft.com/office/officeart/2005/8/layout/chevron2"/>
    <dgm:cxn modelId="{1FF63489-16F4-41F3-AF05-A270DB9A8A46}" type="presOf" srcId="{99C38CF4-F8A2-4E82-A42E-3AEF2BAA79F2}" destId="{934E6141-4F70-4B68-A22D-E86542B81605}"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6766A540-5904-4D92-9FBB-25D54F640A5F}" srcId="{99BDBD9B-8AC6-48A5-AB9D-16887C8C9672}" destId="{77A42E1D-D4ED-4BA4-964B-3855B3627F73}" srcOrd="0" destOrd="0" parTransId="{E92B900E-EDCD-4F19-A20E-462FD5CCF0B9}" sibTransId="{8F905DDC-1279-4A0A-87C7-D7AE90856704}"/>
    <dgm:cxn modelId="{F14127DA-17DF-4CA0-9EEE-296C475641C2}" type="presOf" srcId="{C0E84500-7565-4539-85F6-128C179D7A8E}" destId="{A8F5E06D-5887-4E96-ACDE-89712037F67B}" srcOrd="0" destOrd="0" presId="urn:microsoft.com/office/officeart/2005/8/layout/chevron2"/>
    <dgm:cxn modelId="{42B04B26-387D-403F-B196-1BFF2668A709}" type="presOf" srcId="{99BDBD9B-8AC6-48A5-AB9D-16887C8C9672}" destId="{FD4A532A-E189-418B-954A-F6CAAF8E1791}"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FE4AE053-A1A9-4A0E-B7EB-82325636BEDF}" type="presOf" srcId="{2B8195D2-C940-47F4-A001-8CEB91E3C543}" destId="{DFBB8974-7007-4C1E-B792-EA7B8AED14FD}"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2A03283C-04D2-4741-91C7-D7C5930728FE}" type="presOf" srcId="{6DF70C95-CC6E-414C-B660-DC9C2080DAD7}" destId="{F477D823-930F-42E4-BA25-BAD40608120C}" srcOrd="0" destOrd="0" presId="urn:microsoft.com/office/officeart/2005/8/layout/chevron2"/>
    <dgm:cxn modelId="{985FF61F-01D6-4AF2-BB3F-FD64EE8DE653}" type="presOf" srcId="{69D22E6E-FC14-42E8-8D4D-91FC06328BF3}" destId="{8B74F8D1-E273-4B6D-AFAD-EFBD9A8FE0B6}"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1EBC52FD-8926-4CBE-BF27-EEC697AA8192}" type="presOf" srcId="{77A42E1D-D4ED-4BA4-964B-3855B3627F73}" destId="{49552F2D-29E2-490E-A96D-3705F94300C8}" srcOrd="0" destOrd="0" presId="urn:microsoft.com/office/officeart/2005/8/layout/chevron2"/>
    <dgm:cxn modelId="{22F3A3CF-F9A1-45C3-9B4B-F09F5702FDE2}" type="presOf" srcId="{F7A3187E-6C91-48D7-BF3C-1766D1D7B39E}" destId="{61698469-9035-485C-B794-F7092A6B6558}" srcOrd="0" destOrd="0" presId="urn:microsoft.com/office/officeart/2005/8/layout/chevron2"/>
    <dgm:cxn modelId="{9E8EE1F0-327A-41C2-BCAC-64BA52EA5474}" type="presOf" srcId="{15A0F44B-03DE-4E99-968C-C6AEB9DEBA4E}" destId="{D01DA817-AEB0-440B-80EF-6AA64165322B}"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5784C231-4F14-445A-8CE6-323C43DFF3D9}" type="presOf" srcId="{08E07987-F2CC-4335-B6CA-E34A21322ABF}" destId="{B22E6E98-59B7-4C95-89E2-E6796C3F88A0}" srcOrd="0" destOrd="0" presId="urn:microsoft.com/office/officeart/2005/8/layout/chevron2"/>
    <dgm:cxn modelId="{2D1DC2F1-E91B-4A7D-A965-CFD3EDCDB3CD}" type="presOf" srcId="{7E237883-29D8-46E5-86F4-F197F9B61E12}" destId="{8758A221-E4DB-43EA-8BDA-16ECF880DAD0}" srcOrd="0" destOrd="0" presId="urn:microsoft.com/office/officeart/2005/8/layout/chevron2"/>
    <dgm:cxn modelId="{9DEEDC61-2101-4014-8421-43879D23E94C}" type="presOf" srcId="{F94A7244-2AAD-4021-919D-46BAB9FED522}" destId="{19AADC4B-EFAF-4D2E-B95D-916358353718}" srcOrd="0" destOrd="0" presId="urn:microsoft.com/office/officeart/2005/8/layout/chevron2"/>
    <dgm:cxn modelId="{154E504B-9AD8-4EBF-B521-BF830215366E}"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0FE3B907-F04B-4157-B881-810115A4DF09}" type="presOf" srcId="{A5F344E0-B890-4010-A915-60BD52F4A739}" destId="{60115B81-DD72-4053-A292-CF8891DA643C}" srcOrd="0" destOrd="0" presId="urn:microsoft.com/office/officeart/2005/8/layout/chevron2"/>
    <dgm:cxn modelId="{DDF5D156-7CA1-4616-81B4-49091CF1D305}" type="presParOf" srcId="{F477D823-930F-42E4-BA25-BAD40608120C}" destId="{F625968F-46B2-4808-AA79-272000257EC5}" srcOrd="0" destOrd="0" presId="urn:microsoft.com/office/officeart/2005/8/layout/chevron2"/>
    <dgm:cxn modelId="{E6B956AA-9D80-4D05-9BA7-44BF82CC31FB}" type="presParOf" srcId="{F625968F-46B2-4808-AA79-272000257EC5}" destId="{FD4A532A-E189-418B-954A-F6CAAF8E1791}" srcOrd="0" destOrd="0" presId="urn:microsoft.com/office/officeart/2005/8/layout/chevron2"/>
    <dgm:cxn modelId="{F4235F70-FE0A-47D5-8C8F-5333B7FF45F5}" type="presParOf" srcId="{F625968F-46B2-4808-AA79-272000257EC5}" destId="{49552F2D-29E2-490E-A96D-3705F94300C8}" srcOrd="1" destOrd="0" presId="urn:microsoft.com/office/officeart/2005/8/layout/chevron2"/>
    <dgm:cxn modelId="{9D82CD81-EFD9-44A7-8B66-27258238A609}" type="presParOf" srcId="{F477D823-930F-42E4-BA25-BAD40608120C}" destId="{A0D3ADB9-043C-4C38-9012-AF3B1D3EAE1F}" srcOrd="1" destOrd="0" presId="urn:microsoft.com/office/officeart/2005/8/layout/chevron2"/>
    <dgm:cxn modelId="{CA73B785-EA05-476C-890B-5D68185B8220}" type="presParOf" srcId="{F477D823-930F-42E4-BA25-BAD40608120C}" destId="{AAA10B85-A1C6-4A4A-B943-327706F9091E}" srcOrd="2" destOrd="0" presId="urn:microsoft.com/office/officeart/2005/8/layout/chevron2"/>
    <dgm:cxn modelId="{617DAFD9-6455-43FB-9B09-5FC7C3089399}" type="presParOf" srcId="{AAA10B85-A1C6-4A4A-B943-327706F9091E}" destId="{DFBB8974-7007-4C1E-B792-EA7B8AED14FD}" srcOrd="0" destOrd="0" presId="urn:microsoft.com/office/officeart/2005/8/layout/chevron2"/>
    <dgm:cxn modelId="{E54DB70C-ED52-4190-932E-B2F64DD20561}" type="presParOf" srcId="{AAA10B85-A1C6-4A4A-B943-327706F9091E}" destId="{60115B81-DD72-4053-A292-CF8891DA643C}" srcOrd="1" destOrd="0" presId="urn:microsoft.com/office/officeart/2005/8/layout/chevron2"/>
    <dgm:cxn modelId="{EC04762A-F71F-4D8B-A76A-4F1FCFFD4BD3}" type="presParOf" srcId="{F477D823-930F-42E4-BA25-BAD40608120C}" destId="{FB792811-FF66-4571-BA36-893F96229AAB}" srcOrd="3" destOrd="0" presId="urn:microsoft.com/office/officeart/2005/8/layout/chevron2"/>
    <dgm:cxn modelId="{871B1C26-43FF-444A-B98D-3706A335D58C}" type="presParOf" srcId="{F477D823-930F-42E4-BA25-BAD40608120C}" destId="{C1D942C8-D654-4E5F-AE9E-F13B14CC868C}" srcOrd="4" destOrd="0" presId="urn:microsoft.com/office/officeart/2005/8/layout/chevron2"/>
    <dgm:cxn modelId="{F598B228-6812-4592-B82C-AD0B25AC669F}" type="presParOf" srcId="{C1D942C8-D654-4E5F-AE9E-F13B14CC868C}" destId="{2D51C8AF-4F0A-4674-AFE4-AE215A500271}" srcOrd="0" destOrd="0" presId="urn:microsoft.com/office/officeart/2005/8/layout/chevron2"/>
    <dgm:cxn modelId="{F6767F2A-4B9F-4F07-A81A-DFDFC377ED5B}" type="presParOf" srcId="{C1D942C8-D654-4E5F-AE9E-F13B14CC868C}" destId="{A8F5E06D-5887-4E96-ACDE-89712037F67B}" srcOrd="1" destOrd="0" presId="urn:microsoft.com/office/officeart/2005/8/layout/chevron2"/>
    <dgm:cxn modelId="{7AB291D5-7E8B-4EBF-99DE-5566AE431114}" type="presParOf" srcId="{F477D823-930F-42E4-BA25-BAD40608120C}" destId="{73ACCDEB-2C9B-4FC4-809B-8320AC01FD02}" srcOrd="5" destOrd="0" presId="urn:microsoft.com/office/officeart/2005/8/layout/chevron2"/>
    <dgm:cxn modelId="{613C5702-7DB0-48B1-B7B6-517F4BECE871}" type="presParOf" srcId="{F477D823-930F-42E4-BA25-BAD40608120C}" destId="{03EBE5F8-6C4C-45C6-8FC3-39260D1AD589}" srcOrd="6" destOrd="0" presId="urn:microsoft.com/office/officeart/2005/8/layout/chevron2"/>
    <dgm:cxn modelId="{CCB184FA-22FF-4A39-B3A9-13728DA92EBE}" type="presParOf" srcId="{03EBE5F8-6C4C-45C6-8FC3-39260D1AD589}" destId="{B22E6E98-59B7-4C95-89E2-E6796C3F88A0}" srcOrd="0" destOrd="0" presId="urn:microsoft.com/office/officeart/2005/8/layout/chevron2"/>
    <dgm:cxn modelId="{631A2588-5DD0-4C4A-A54A-68E1210B7BDE}" type="presParOf" srcId="{03EBE5F8-6C4C-45C6-8FC3-39260D1AD589}" destId="{C5D01A4D-DF2B-459F-BD5B-2354D831EE16}" srcOrd="1" destOrd="0" presId="urn:microsoft.com/office/officeart/2005/8/layout/chevron2"/>
    <dgm:cxn modelId="{346FE28B-E2DF-40AC-8C22-82FAF4983984}" type="presParOf" srcId="{F477D823-930F-42E4-BA25-BAD40608120C}" destId="{AB7F19D9-C279-4731-8332-986F02058A38}" srcOrd="7" destOrd="0" presId="urn:microsoft.com/office/officeart/2005/8/layout/chevron2"/>
    <dgm:cxn modelId="{5F15DC5A-F572-4FCF-B02F-FAC948CAF30A}" type="presParOf" srcId="{F477D823-930F-42E4-BA25-BAD40608120C}" destId="{18674411-7723-48AE-9E65-9265415F79AD}" srcOrd="8" destOrd="0" presId="urn:microsoft.com/office/officeart/2005/8/layout/chevron2"/>
    <dgm:cxn modelId="{52D4FD41-75CB-4231-93C6-765F1322F3DF}" type="presParOf" srcId="{18674411-7723-48AE-9E65-9265415F79AD}" destId="{61698469-9035-485C-B794-F7092A6B6558}" srcOrd="0" destOrd="0" presId="urn:microsoft.com/office/officeart/2005/8/layout/chevron2"/>
    <dgm:cxn modelId="{A0867F07-457B-422F-B9E3-4B735041DFFF}" type="presParOf" srcId="{18674411-7723-48AE-9E65-9265415F79AD}" destId="{19AADC4B-EFAF-4D2E-B95D-916358353718}" srcOrd="1" destOrd="0" presId="urn:microsoft.com/office/officeart/2005/8/layout/chevron2"/>
    <dgm:cxn modelId="{8094909F-A8D7-4FEE-B842-FCFAFFB6A8E7}" type="presParOf" srcId="{F477D823-930F-42E4-BA25-BAD40608120C}" destId="{628941EF-CEBD-44C0-8710-11782856000F}" srcOrd="9" destOrd="0" presId="urn:microsoft.com/office/officeart/2005/8/layout/chevron2"/>
    <dgm:cxn modelId="{5496AAFC-7FA0-492D-8593-186B514DC9A3}" type="presParOf" srcId="{F477D823-930F-42E4-BA25-BAD40608120C}" destId="{06E54F11-F062-4A7B-989B-18D5A2D271AD}" srcOrd="10" destOrd="0" presId="urn:microsoft.com/office/officeart/2005/8/layout/chevron2"/>
    <dgm:cxn modelId="{0A433A4A-7EC8-4791-AD2B-7D154DAB3AC0}" type="presParOf" srcId="{06E54F11-F062-4A7B-989B-18D5A2D271AD}" destId="{D01DA817-AEB0-440B-80EF-6AA64165322B}" srcOrd="0" destOrd="0" presId="urn:microsoft.com/office/officeart/2005/8/layout/chevron2"/>
    <dgm:cxn modelId="{A2CA4451-21B6-43F3-903D-CF041A9399A0}" type="presParOf" srcId="{06E54F11-F062-4A7B-989B-18D5A2D271AD}" destId="{8758A221-E4DB-43EA-8BDA-16ECF880DAD0}" srcOrd="1" destOrd="0" presId="urn:microsoft.com/office/officeart/2005/8/layout/chevron2"/>
    <dgm:cxn modelId="{DBB6FECD-54FD-4B5F-A75E-CE6C33E5F9F7}" type="presParOf" srcId="{F477D823-930F-42E4-BA25-BAD40608120C}" destId="{6A84A189-3760-4720-85D7-4EF313BCFF73}" srcOrd="11" destOrd="0" presId="urn:microsoft.com/office/officeart/2005/8/layout/chevron2"/>
    <dgm:cxn modelId="{2CF91F14-2072-4E00-B4A6-1CC72177DD2D}" type="presParOf" srcId="{F477D823-930F-42E4-BA25-BAD40608120C}" destId="{A79D869A-EE15-4B02-B03E-E78EA4CF396B}" srcOrd="12" destOrd="0" presId="urn:microsoft.com/office/officeart/2005/8/layout/chevron2"/>
    <dgm:cxn modelId="{C224B68C-2AA4-4E71-8E48-A6B9FD7310D7}" type="presParOf" srcId="{A79D869A-EE15-4B02-B03E-E78EA4CF396B}" destId="{8B74F8D1-E273-4B6D-AFAD-EFBD9A8FE0B6}" srcOrd="0" destOrd="0" presId="urn:microsoft.com/office/officeart/2005/8/layout/chevron2"/>
    <dgm:cxn modelId="{BCBB0136-1764-4BE1-A663-871BFD12A57C}"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FF0000"/>
          </a:solidFill>
        </a:ln>
      </dgm:spPr>
      <dgm:t>
        <a:bodyPr/>
        <a:lstStyle/>
        <a:p>
          <a:r>
            <a:rPr lang="en-US" b="1" dirty="0" smtClean="0">
              <a:solidFill>
                <a:srgbClr val="0000CC"/>
              </a:solidFill>
            </a:rPr>
            <a:t>Create Test Case</a:t>
          </a:r>
          <a:endParaRPr lang="en-US" b="1" dirty="0">
            <a:solidFill>
              <a:srgbClr val="0000CC"/>
            </a:solidFill>
          </a:endParaRPr>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98FC4C0C-A3E8-4153-91E3-A11DF043D281}" type="presOf" srcId="{99BDBD9B-8AC6-48A5-AB9D-16887C8C9672}" destId="{FD4A532A-E189-418B-954A-F6CAAF8E1791}" srcOrd="0" destOrd="0" presId="urn:microsoft.com/office/officeart/2005/8/layout/chevron2"/>
    <dgm:cxn modelId="{299379D9-DE2B-43D9-9A70-9BF8CA848040}" type="presOf" srcId="{99C38CF4-F8A2-4E82-A42E-3AEF2BAA79F2}" destId="{934E6141-4F70-4B68-A22D-E86542B81605}"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34A22212-C4A1-4281-9272-6370D1B7F198}" type="presOf" srcId="{69D22E6E-FC14-42E8-8D4D-91FC06328BF3}" destId="{8B74F8D1-E273-4B6D-AFAD-EFBD9A8FE0B6}"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8A6CF6CF-080E-46C6-BEF7-17EE6FF1A0F1}" type="presOf" srcId="{08E07987-F2CC-4335-B6CA-E34A21322ABF}" destId="{B22E6E98-59B7-4C95-89E2-E6796C3F88A0}"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C533D0E4-D9D3-4454-A074-DF7D042B2221}"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CA99B31C-DC64-4049-93D4-C64F70CEB365}" type="presOf" srcId="{77A42E1D-D4ED-4BA4-964B-3855B3627F73}" destId="{49552F2D-29E2-490E-A96D-3705F94300C8}"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D45AF665-C4D2-4C34-8153-755E88666530}" type="presOf" srcId="{6DF70C95-CC6E-414C-B660-DC9C2080DAD7}" destId="{F477D823-930F-42E4-BA25-BAD40608120C}" srcOrd="0" destOrd="0" presId="urn:microsoft.com/office/officeart/2005/8/layout/chevron2"/>
    <dgm:cxn modelId="{0C7770C7-AE62-4AB1-91CF-960DF86700DA}" type="presOf" srcId="{C0E84500-7565-4539-85F6-128C179D7A8E}" destId="{A8F5E06D-5887-4E96-ACDE-89712037F67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43F29E00-A0B0-40E8-B511-615B7FE11671}" type="presOf" srcId="{7E237883-29D8-46E5-86F4-F197F9B61E12}" destId="{8758A221-E4DB-43EA-8BDA-16ECF880DAD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005777D1-0619-4DC3-9AE2-1B6B3344A1A5}" type="presOf" srcId="{F94A7244-2AAD-4021-919D-46BAB9FED522}" destId="{19AADC4B-EFAF-4D2E-B95D-916358353718}" srcOrd="0" destOrd="0" presId="urn:microsoft.com/office/officeart/2005/8/layout/chevron2"/>
    <dgm:cxn modelId="{247B0124-42DE-43E1-A031-0EF9760CE395}"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6A4B9B54-1A22-46EC-B506-CFCC01DA4AD6}" type="presOf" srcId="{A5F344E0-B890-4010-A915-60BD52F4A739}" destId="{60115B81-DD72-4053-A292-CF8891DA643C}"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FF13BFDB-C3A9-457A-952E-4A74AE27B3BD}" type="presOf" srcId="{1AFB55F0-F4F3-4395-AEA4-3D560C40EACE}" destId="{C5D01A4D-DF2B-459F-BD5B-2354D831EE16}" srcOrd="0" destOrd="0" presId="urn:microsoft.com/office/officeart/2005/8/layout/chevron2"/>
    <dgm:cxn modelId="{0E226586-2DAF-4658-B923-6898D2910D61}" type="presOf" srcId="{15A0F44B-03DE-4E99-968C-C6AEB9DEBA4E}" destId="{D01DA817-AEB0-440B-80EF-6AA64165322B}" srcOrd="0" destOrd="0" presId="urn:microsoft.com/office/officeart/2005/8/layout/chevron2"/>
    <dgm:cxn modelId="{A0CA2D68-608A-4ECE-96D7-515DA70CE89C}" type="presOf" srcId="{F3F1C9C1-F74B-496B-B9C4-91CE0FFAA713}" destId="{2D51C8AF-4F0A-4674-AFE4-AE215A500271}"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92964B31-9E2E-4050-9D9F-67936E7D3869}" type="presParOf" srcId="{F477D823-930F-42E4-BA25-BAD40608120C}" destId="{F625968F-46B2-4808-AA79-272000257EC5}" srcOrd="0" destOrd="0" presId="urn:microsoft.com/office/officeart/2005/8/layout/chevron2"/>
    <dgm:cxn modelId="{34FE165B-65D1-441D-B5CD-F331FED39EFC}" type="presParOf" srcId="{F625968F-46B2-4808-AA79-272000257EC5}" destId="{FD4A532A-E189-418B-954A-F6CAAF8E1791}" srcOrd="0" destOrd="0" presId="urn:microsoft.com/office/officeart/2005/8/layout/chevron2"/>
    <dgm:cxn modelId="{0B94EF39-3E91-4E26-9E05-300D15A2C7F2}" type="presParOf" srcId="{F625968F-46B2-4808-AA79-272000257EC5}" destId="{49552F2D-29E2-490E-A96D-3705F94300C8}" srcOrd="1" destOrd="0" presId="urn:microsoft.com/office/officeart/2005/8/layout/chevron2"/>
    <dgm:cxn modelId="{3668C996-8E7F-4BED-8F93-AADE6738AD0A}" type="presParOf" srcId="{F477D823-930F-42E4-BA25-BAD40608120C}" destId="{A0D3ADB9-043C-4C38-9012-AF3B1D3EAE1F}" srcOrd="1" destOrd="0" presId="urn:microsoft.com/office/officeart/2005/8/layout/chevron2"/>
    <dgm:cxn modelId="{8C04A48A-DA2E-4FFF-80FC-59238DCF931C}" type="presParOf" srcId="{F477D823-930F-42E4-BA25-BAD40608120C}" destId="{AAA10B85-A1C6-4A4A-B943-327706F9091E}" srcOrd="2" destOrd="0" presId="urn:microsoft.com/office/officeart/2005/8/layout/chevron2"/>
    <dgm:cxn modelId="{1B9F95C4-7773-4467-8504-8560E66CEDDE}" type="presParOf" srcId="{AAA10B85-A1C6-4A4A-B943-327706F9091E}" destId="{DFBB8974-7007-4C1E-B792-EA7B8AED14FD}" srcOrd="0" destOrd="0" presId="urn:microsoft.com/office/officeart/2005/8/layout/chevron2"/>
    <dgm:cxn modelId="{67C13933-8C27-41CA-892B-302FA0FAEB64}" type="presParOf" srcId="{AAA10B85-A1C6-4A4A-B943-327706F9091E}" destId="{60115B81-DD72-4053-A292-CF8891DA643C}" srcOrd="1" destOrd="0" presId="urn:microsoft.com/office/officeart/2005/8/layout/chevron2"/>
    <dgm:cxn modelId="{938DBFFB-9F09-4AD1-A431-165E6AB4B0B2}" type="presParOf" srcId="{F477D823-930F-42E4-BA25-BAD40608120C}" destId="{FB792811-FF66-4571-BA36-893F96229AAB}" srcOrd="3" destOrd="0" presId="urn:microsoft.com/office/officeart/2005/8/layout/chevron2"/>
    <dgm:cxn modelId="{5116E84E-F2F6-416F-903C-506621F26FE6}" type="presParOf" srcId="{F477D823-930F-42E4-BA25-BAD40608120C}" destId="{C1D942C8-D654-4E5F-AE9E-F13B14CC868C}" srcOrd="4" destOrd="0" presId="urn:microsoft.com/office/officeart/2005/8/layout/chevron2"/>
    <dgm:cxn modelId="{BE4960C8-0DE6-4928-A0DE-7A08137A9B6F}" type="presParOf" srcId="{C1D942C8-D654-4E5F-AE9E-F13B14CC868C}" destId="{2D51C8AF-4F0A-4674-AFE4-AE215A500271}" srcOrd="0" destOrd="0" presId="urn:microsoft.com/office/officeart/2005/8/layout/chevron2"/>
    <dgm:cxn modelId="{D8E53978-1359-4457-A198-C9FCFF4AA440}" type="presParOf" srcId="{C1D942C8-D654-4E5F-AE9E-F13B14CC868C}" destId="{A8F5E06D-5887-4E96-ACDE-89712037F67B}" srcOrd="1" destOrd="0" presId="urn:microsoft.com/office/officeart/2005/8/layout/chevron2"/>
    <dgm:cxn modelId="{C5115C94-CA1F-435F-8ECE-1AF2201CA0B6}" type="presParOf" srcId="{F477D823-930F-42E4-BA25-BAD40608120C}" destId="{73ACCDEB-2C9B-4FC4-809B-8320AC01FD02}" srcOrd="5" destOrd="0" presId="urn:microsoft.com/office/officeart/2005/8/layout/chevron2"/>
    <dgm:cxn modelId="{5FE409D4-72E1-43C1-9927-FDDCCBC87CEE}" type="presParOf" srcId="{F477D823-930F-42E4-BA25-BAD40608120C}" destId="{03EBE5F8-6C4C-45C6-8FC3-39260D1AD589}" srcOrd="6" destOrd="0" presId="urn:microsoft.com/office/officeart/2005/8/layout/chevron2"/>
    <dgm:cxn modelId="{EDFD9FF7-93DD-47DC-A665-9426067EAFD7}" type="presParOf" srcId="{03EBE5F8-6C4C-45C6-8FC3-39260D1AD589}" destId="{B22E6E98-59B7-4C95-89E2-E6796C3F88A0}" srcOrd="0" destOrd="0" presId="urn:microsoft.com/office/officeart/2005/8/layout/chevron2"/>
    <dgm:cxn modelId="{114C4112-13CE-4187-8FFE-773271B317AF}" type="presParOf" srcId="{03EBE5F8-6C4C-45C6-8FC3-39260D1AD589}" destId="{C5D01A4D-DF2B-459F-BD5B-2354D831EE16}" srcOrd="1" destOrd="0" presId="urn:microsoft.com/office/officeart/2005/8/layout/chevron2"/>
    <dgm:cxn modelId="{4CFCE162-A652-44A9-9F6F-D8302DFEC4C9}" type="presParOf" srcId="{F477D823-930F-42E4-BA25-BAD40608120C}" destId="{AB7F19D9-C279-4731-8332-986F02058A38}" srcOrd="7" destOrd="0" presId="urn:microsoft.com/office/officeart/2005/8/layout/chevron2"/>
    <dgm:cxn modelId="{88117E0B-2B40-48CA-8653-BC740993F73E}" type="presParOf" srcId="{F477D823-930F-42E4-BA25-BAD40608120C}" destId="{18674411-7723-48AE-9E65-9265415F79AD}" srcOrd="8" destOrd="0" presId="urn:microsoft.com/office/officeart/2005/8/layout/chevron2"/>
    <dgm:cxn modelId="{07924EE2-4136-4D79-BC0A-86ADBE1B3515}" type="presParOf" srcId="{18674411-7723-48AE-9E65-9265415F79AD}" destId="{61698469-9035-485C-B794-F7092A6B6558}" srcOrd="0" destOrd="0" presId="urn:microsoft.com/office/officeart/2005/8/layout/chevron2"/>
    <dgm:cxn modelId="{2EDB193E-6CDA-483B-941C-14F2B7797A6A}" type="presParOf" srcId="{18674411-7723-48AE-9E65-9265415F79AD}" destId="{19AADC4B-EFAF-4D2E-B95D-916358353718}" srcOrd="1" destOrd="0" presId="urn:microsoft.com/office/officeart/2005/8/layout/chevron2"/>
    <dgm:cxn modelId="{603249DD-7939-4F03-AA2E-D69927082DCC}" type="presParOf" srcId="{F477D823-930F-42E4-BA25-BAD40608120C}" destId="{628941EF-CEBD-44C0-8710-11782856000F}" srcOrd="9" destOrd="0" presId="urn:microsoft.com/office/officeart/2005/8/layout/chevron2"/>
    <dgm:cxn modelId="{BB3DA910-8F7B-4280-B04E-5C28C72123CB}" type="presParOf" srcId="{F477D823-930F-42E4-BA25-BAD40608120C}" destId="{06E54F11-F062-4A7B-989B-18D5A2D271AD}" srcOrd="10" destOrd="0" presId="urn:microsoft.com/office/officeart/2005/8/layout/chevron2"/>
    <dgm:cxn modelId="{6F0D6C12-C634-43B6-A079-CA838D7F90B1}" type="presParOf" srcId="{06E54F11-F062-4A7B-989B-18D5A2D271AD}" destId="{D01DA817-AEB0-440B-80EF-6AA64165322B}" srcOrd="0" destOrd="0" presId="urn:microsoft.com/office/officeart/2005/8/layout/chevron2"/>
    <dgm:cxn modelId="{F735958A-0B85-4936-AA1A-51B15B3501D2}" type="presParOf" srcId="{06E54F11-F062-4A7B-989B-18D5A2D271AD}" destId="{8758A221-E4DB-43EA-8BDA-16ECF880DAD0}" srcOrd="1" destOrd="0" presId="urn:microsoft.com/office/officeart/2005/8/layout/chevron2"/>
    <dgm:cxn modelId="{D93716B5-2DD0-4989-80C6-8A068D820A44}" type="presParOf" srcId="{F477D823-930F-42E4-BA25-BAD40608120C}" destId="{6A84A189-3760-4720-85D7-4EF313BCFF73}" srcOrd="11" destOrd="0" presId="urn:microsoft.com/office/officeart/2005/8/layout/chevron2"/>
    <dgm:cxn modelId="{4946BB55-2598-49D0-8ED4-D09D5EB84853}" type="presParOf" srcId="{F477D823-930F-42E4-BA25-BAD40608120C}" destId="{A79D869A-EE15-4B02-B03E-E78EA4CF396B}" srcOrd="12" destOrd="0" presId="urn:microsoft.com/office/officeart/2005/8/layout/chevron2"/>
    <dgm:cxn modelId="{8885BCC9-7767-478C-A6D8-B114ED550796}" type="presParOf" srcId="{A79D869A-EE15-4B02-B03E-E78EA4CF396B}" destId="{8B74F8D1-E273-4B6D-AFAD-EFBD9A8FE0B6}" srcOrd="0" destOrd="0" presId="urn:microsoft.com/office/officeart/2005/8/layout/chevron2"/>
    <dgm:cxn modelId="{07FF4967-A663-4066-B32A-964E9BABFD2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FF0000"/>
          </a:solidFill>
        </a:ln>
      </dgm:spPr>
      <dgm:t>
        <a:bodyPr/>
        <a:lstStyle/>
        <a:p>
          <a:r>
            <a:rPr lang="en-US" b="1" dirty="0" smtClean="0">
              <a:solidFill>
                <a:srgbClr val="0000CC"/>
              </a:solidFill>
            </a:rPr>
            <a:t>Review Test Case</a:t>
          </a:r>
          <a:endParaRPr lang="en-US" b="1" dirty="0">
            <a:solidFill>
              <a:srgbClr val="0000CC"/>
            </a:solidFill>
          </a:endParaRPr>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dgm:t>
        <a:bodyPr/>
        <a:lstStyle/>
        <a:p>
          <a:r>
            <a:rPr lang="en-US" dirty="0" smtClean="0"/>
            <a:t>Execute Test</a:t>
          </a:r>
          <a:endParaRPr lang="en-US" dirty="0"/>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AF2ED1B3-052E-4778-92FD-69D81E466661}" type="presOf" srcId="{6DF70C95-CC6E-414C-B660-DC9C2080DAD7}" destId="{F477D823-930F-42E4-BA25-BAD40608120C}" srcOrd="0" destOrd="0" presId="urn:microsoft.com/office/officeart/2005/8/layout/chevron2"/>
    <dgm:cxn modelId="{54BF9E73-1D67-4328-AA64-99D5733C2992}" srcId="{6DF70C95-CC6E-414C-B660-DC9C2080DAD7}" destId="{69D22E6E-FC14-42E8-8D4D-91FC06328BF3}" srcOrd="6" destOrd="0" parTransId="{CAB0EBF3-8592-4F34-82AC-4174A6E50AE4}" sibTransId="{3EFDC9C4-636F-4C35-8704-55D70B3C5A0F}"/>
    <dgm:cxn modelId="{9F5ADECC-EC26-4E7F-91C0-84FF86521FAE}" srcId="{F3F1C9C1-F74B-496B-B9C4-91CE0FFAA713}" destId="{C0E84500-7565-4539-85F6-128C179D7A8E}" srcOrd="0" destOrd="0" parTransId="{68136FE2-DA64-4515-B44C-F377BCAD1239}" sibTransId="{C081DBA4-EDB2-4D75-8AA6-B5E1E06FA9E5}"/>
    <dgm:cxn modelId="{3A8E4040-E350-4003-A85F-543EFF830ACF}" type="presOf" srcId="{15A0F44B-03DE-4E99-968C-C6AEB9DEBA4E}" destId="{D01DA817-AEB0-440B-80EF-6AA64165322B}" srcOrd="0" destOrd="0" presId="urn:microsoft.com/office/officeart/2005/8/layout/chevron2"/>
    <dgm:cxn modelId="{47381548-65E5-4D66-8F81-4A4FD52E6101}" srcId="{08E07987-F2CC-4335-B6CA-E34A21322ABF}" destId="{1AFB55F0-F4F3-4395-AEA4-3D560C40EACE}" srcOrd="0" destOrd="0" parTransId="{BEB2573E-2E43-40DD-ADDD-6242AB885BA5}" sibTransId="{5B510AB7-FDAC-4ACB-A824-921687CFB173}"/>
    <dgm:cxn modelId="{70281C4A-942E-4D6A-9805-3C4C0D558ACC}" srcId="{6DF70C95-CC6E-414C-B660-DC9C2080DAD7}" destId="{15A0F44B-03DE-4E99-968C-C6AEB9DEBA4E}" srcOrd="5" destOrd="0" parTransId="{6EC28E37-BCFF-4ABF-8C63-2D90D446AE4C}" sibTransId="{8B1256D1-8254-47E7-8E04-3CFA07C9ED3B}"/>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8A7F8EE1-A37C-439E-A636-39310D1833E7}" type="presOf" srcId="{2B8195D2-C940-47F4-A001-8CEB91E3C543}" destId="{DFBB8974-7007-4C1E-B792-EA7B8AED14FD}"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63A9A51C-2BC1-4EF6-8862-0101551E8E62}" srcId="{6DF70C95-CC6E-414C-B660-DC9C2080DAD7}" destId="{08E07987-F2CC-4335-B6CA-E34A21322ABF}" srcOrd="3" destOrd="0" parTransId="{BE2BE77E-1999-4BFB-8874-3C3DD4AEA479}" sibTransId="{B30FB5E7-EC96-4EF1-A111-F9DDDF8E85A9}"/>
    <dgm:cxn modelId="{D314A793-473E-446F-B601-D19224BEA00D}" type="presOf" srcId="{7E237883-29D8-46E5-86F4-F197F9B61E12}" destId="{8758A221-E4DB-43EA-8BDA-16ECF880DAD0}" srcOrd="0" destOrd="0" presId="urn:microsoft.com/office/officeart/2005/8/layout/chevron2"/>
    <dgm:cxn modelId="{D2E33BFC-9C74-40C4-BC14-BE9D04F44474}" type="presOf" srcId="{99BDBD9B-8AC6-48A5-AB9D-16887C8C9672}" destId="{FD4A532A-E189-418B-954A-F6CAAF8E1791}" srcOrd="0" destOrd="0" presId="urn:microsoft.com/office/officeart/2005/8/layout/chevron2"/>
    <dgm:cxn modelId="{E4BB48BE-C3BA-482A-B65A-126AF4A9F82E}" type="presOf" srcId="{F3F1C9C1-F74B-496B-B9C4-91CE0FFAA713}" destId="{2D51C8AF-4F0A-4674-AFE4-AE215A500271}" srcOrd="0" destOrd="0" presId="urn:microsoft.com/office/officeart/2005/8/layout/chevron2"/>
    <dgm:cxn modelId="{54F32361-4196-46D6-93D4-97B679544847}" type="presOf" srcId="{F94A7244-2AAD-4021-919D-46BAB9FED522}" destId="{19AADC4B-EFAF-4D2E-B95D-916358353718}"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503D146B-D07A-4699-BE0A-83EE73AA1321}" type="presOf" srcId="{A5F344E0-B890-4010-A915-60BD52F4A739}" destId="{60115B81-DD72-4053-A292-CF8891DA643C}" srcOrd="0" destOrd="0" presId="urn:microsoft.com/office/officeart/2005/8/layout/chevron2"/>
    <dgm:cxn modelId="{056BFD7F-4521-4854-8AB6-7BC9B3C929C4}" type="presOf" srcId="{C0E84500-7565-4539-85F6-128C179D7A8E}" destId="{A8F5E06D-5887-4E96-ACDE-89712037F67B}" srcOrd="0" destOrd="0" presId="urn:microsoft.com/office/officeart/2005/8/layout/chevron2"/>
    <dgm:cxn modelId="{D2BC3A00-311A-48F0-94A0-D6B8B0A35894}" type="presOf" srcId="{1AFB55F0-F4F3-4395-AEA4-3D560C40EACE}" destId="{C5D01A4D-DF2B-459F-BD5B-2354D831EE16}" srcOrd="0" destOrd="0" presId="urn:microsoft.com/office/officeart/2005/8/layout/chevron2"/>
    <dgm:cxn modelId="{B8F4F267-20A1-455C-B7CE-DA1642CED4E6}" type="presOf" srcId="{08E07987-F2CC-4335-B6CA-E34A21322ABF}" destId="{B22E6E98-59B7-4C95-89E2-E6796C3F88A0}"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BB1E2A9D-75DE-467C-9C6A-2D7513BC0923}" type="presOf" srcId="{77A42E1D-D4ED-4BA4-964B-3855B3627F73}" destId="{49552F2D-29E2-490E-A96D-3705F94300C8}" srcOrd="0" destOrd="0" presId="urn:microsoft.com/office/officeart/2005/8/layout/chevron2"/>
    <dgm:cxn modelId="{C3BAA193-8179-4212-B9F2-4F93D58010E6}" type="presOf" srcId="{F7A3187E-6C91-48D7-BF3C-1766D1D7B39E}" destId="{61698469-9035-485C-B794-F7092A6B6558}" srcOrd="0" destOrd="0" presId="urn:microsoft.com/office/officeart/2005/8/layout/chevron2"/>
    <dgm:cxn modelId="{FE9A4546-A3E2-4B77-A86E-9E502D15338E}" srcId="{6DF70C95-CC6E-414C-B660-DC9C2080DAD7}" destId="{F7A3187E-6C91-48D7-BF3C-1766D1D7B39E}" srcOrd="4" destOrd="0" parTransId="{3C29ABB0-9B57-4D06-9E48-5FA041C17127}" sibTransId="{DDB31EFB-39A4-4B0A-B2E5-4F26A25093A3}"/>
    <dgm:cxn modelId="{2C990181-765F-48CE-B4D1-F11D187B2FDB}" srcId="{F7A3187E-6C91-48D7-BF3C-1766D1D7B39E}" destId="{F94A7244-2AAD-4021-919D-46BAB9FED522}" srcOrd="0" destOrd="0" parTransId="{E40319A3-CE8A-468F-98D1-88AD2C96CD4E}" sibTransId="{CC28A13C-DCAD-4530-AA89-A5774CEC1B23}"/>
    <dgm:cxn modelId="{3D6853A6-DE62-40BC-AD16-75782019D788}" type="presOf" srcId="{69D22E6E-FC14-42E8-8D4D-91FC06328BF3}" destId="{8B74F8D1-E273-4B6D-AFAD-EFBD9A8FE0B6}" srcOrd="0" destOrd="0" presId="urn:microsoft.com/office/officeart/2005/8/layout/chevron2"/>
    <dgm:cxn modelId="{EA462637-D3B0-4D07-A367-21BF180A11FC}" type="presOf" srcId="{99C38CF4-F8A2-4E82-A42E-3AEF2BAA79F2}" destId="{934E6141-4F70-4B68-A22D-E86542B81605}"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C2179987-93A8-4146-96D1-F80BEE60FF50}" type="presParOf" srcId="{F477D823-930F-42E4-BA25-BAD40608120C}" destId="{F625968F-46B2-4808-AA79-272000257EC5}" srcOrd="0" destOrd="0" presId="urn:microsoft.com/office/officeart/2005/8/layout/chevron2"/>
    <dgm:cxn modelId="{54B6A36F-6B8F-48E4-9EC2-86D80E6EBBB3}" type="presParOf" srcId="{F625968F-46B2-4808-AA79-272000257EC5}" destId="{FD4A532A-E189-418B-954A-F6CAAF8E1791}" srcOrd="0" destOrd="0" presId="urn:microsoft.com/office/officeart/2005/8/layout/chevron2"/>
    <dgm:cxn modelId="{0AC4BAE8-D748-4F79-BC68-9818355BB941}" type="presParOf" srcId="{F625968F-46B2-4808-AA79-272000257EC5}" destId="{49552F2D-29E2-490E-A96D-3705F94300C8}" srcOrd="1" destOrd="0" presId="urn:microsoft.com/office/officeart/2005/8/layout/chevron2"/>
    <dgm:cxn modelId="{90E37A81-5905-4289-8C8B-AF5C3C649C39}" type="presParOf" srcId="{F477D823-930F-42E4-BA25-BAD40608120C}" destId="{A0D3ADB9-043C-4C38-9012-AF3B1D3EAE1F}" srcOrd="1" destOrd="0" presId="urn:microsoft.com/office/officeart/2005/8/layout/chevron2"/>
    <dgm:cxn modelId="{21604B71-4A74-4C9F-AD6A-380C1B91F6F5}" type="presParOf" srcId="{F477D823-930F-42E4-BA25-BAD40608120C}" destId="{AAA10B85-A1C6-4A4A-B943-327706F9091E}" srcOrd="2" destOrd="0" presId="urn:microsoft.com/office/officeart/2005/8/layout/chevron2"/>
    <dgm:cxn modelId="{B01EEB11-A18D-40EE-B5D2-E9D875165A3F}" type="presParOf" srcId="{AAA10B85-A1C6-4A4A-B943-327706F9091E}" destId="{DFBB8974-7007-4C1E-B792-EA7B8AED14FD}" srcOrd="0" destOrd="0" presId="urn:microsoft.com/office/officeart/2005/8/layout/chevron2"/>
    <dgm:cxn modelId="{030EE35F-71ED-4C50-A86F-6F8144D10B74}" type="presParOf" srcId="{AAA10B85-A1C6-4A4A-B943-327706F9091E}" destId="{60115B81-DD72-4053-A292-CF8891DA643C}" srcOrd="1" destOrd="0" presId="urn:microsoft.com/office/officeart/2005/8/layout/chevron2"/>
    <dgm:cxn modelId="{4F32A192-13CE-4C1C-9CCD-F9001B0134F4}" type="presParOf" srcId="{F477D823-930F-42E4-BA25-BAD40608120C}" destId="{FB792811-FF66-4571-BA36-893F96229AAB}" srcOrd="3" destOrd="0" presId="urn:microsoft.com/office/officeart/2005/8/layout/chevron2"/>
    <dgm:cxn modelId="{A8CEDB3C-0D8C-47EC-B210-F18587E88B91}" type="presParOf" srcId="{F477D823-930F-42E4-BA25-BAD40608120C}" destId="{C1D942C8-D654-4E5F-AE9E-F13B14CC868C}" srcOrd="4" destOrd="0" presId="urn:microsoft.com/office/officeart/2005/8/layout/chevron2"/>
    <dgm:cxn modelId="{3A184D71-E10B-48A0-9B04-397925226E48}" type="presParOf" srcId="{C1D942C8-D654-4E5F-AE9E-F13B14CC868C}" destId="{2D51C8AF-4F0A-4674-AFE4-AE215A500271}" srcOrd="0" destOrd="0" presId="urn:microsoft.com/office/officeart/2005/8/layout/chevron2"/>
    <dgm:cxn modelId="{5816BF4E-E4AF-421A-AC07-66F71F53B3F7}" type="presParOf" srcId="{C1D942C8-D654-4E5F-AE9E-F13B14CC868C}" destId="{A8F5E06D-5887-4E96-ACDE-89712037F67B}" srcOrd="1" destOrd="0" presId="urn:microsoft.com/office/officeart/2005/8/layout/chevron2"/>
    <dgm:cxn modelId="{06D8573C-C147-42DF-88BA-3399E570E0B6}" type="presParOf" srcId="{F477D823-930F-42E4-BA25-BAD40608120C}" destId="{73ACCDEB-2C9B-4FC4-809B-8320AC01FD02}" srcOrd="5" destOrd="0" presId="urn:microsoft.com/office/officeart/2005/8/layout/chevron2"/>
    <dgm:cxn modelId="{BF96E7E0-E331-43B0-8E25-6893E08CB8C3}" type="presParOf" srcId="{F477D823-930F-42E4-BA25-BAD40608120C}" destId="{03EBE5F8-6C4C-45C6-8FC3-39260D1AD589}" srcOrd="6" destOrd="0" presId="urn:microsoft.com/office/officeart/2005/8/layout/chevron2"/>
    <dgm:cxn modelId="{01B05E7B-9570-4D00-B6F9-4D582E3BCDDB}" type="presParOf" srcId="{03EBE5F8-6C4C-45C6-8FC3-39260D1AD589}" destId="{B22E6E98-59B7-4C95-89E2-E6796C3F88A0}" srcOrd="0" destOrd="0" presId="urn:microsoft.com/office/officeart/2005/8/layout/chevron2"/>
    <dgm:cxn modelId="{64D6F72A-2692-47EF-BEE2-E48FAED857FB}" type="presParOf" srcId="{03EBE5F8-6C4C-45C6-8FC3-39260D1AD589}" destId="{C5D01A4D-DF2B-459F-BD5B-2354D831EE16}" srcOrd="1" destOrd="0" presId="urn:microsoft.com/office/officeart/2005/8/layout/chevron2"/>
    <dgm:cxn modelId="{6EA1BFB9-36A9-4AAE-A422-1A83607612DF}" type="presParOf" srcId="{F477D823-930F-42E4-BA25-BAD40608120C}" destId="{AB7F19D9-C279-4731-8332-986F02058A38}" srcOrd="7" destOrd="0" presId="urn:microsoft.com/office/officeart/2005/8/layout/chevron2"/>
    <dgm:cxn modelId="{D19541A2-D62B-4A8A-A86A-A1115F3C65EB}" type="presParOf" srcId="{F477D823-930F-42E4-BA25-BAD40608120C}" destId="{18674411-7723-48AE-9E65-9265415F79AD}" srcOrd="8" destOrd="0" presId="urn:microsoft.com/office/officeart/2005/8/layout/chevron2"/>
    <dgm:cxn modelId="{59E30CD0-1D54-45B0-9A85-D14B29512C00}" type="presParOf" srcId="{18674411-7723-48AE-9E65-9265415F79AD}" destId="{61698469-9035-485C-B794-F7092A6B6558}" srcOrd="0" destOrd="0" presId="urn:microsoft.com/office/officeart/2005/8/layout/chevron2"/>
    <dgm:cxn modelId="{72D4189C-B64F-4331-8555-98DF1D29102C}" type="presParOf" srcId="{18674411-7723-48AE-9E65-9265415F79AD}" destId="{19AADC4B-EFAF-4D2E-B95D-916358353718}" srcOrd="1" destOrd="0" presId="urn:microsoft.com/office/officeart/2005/8/layout/chevron2"/>
    <dgm:cxn modelId="{BD642226-2C4F-4CB1-9CF3-4E0B46602BE9}" type="presParOf" srcId="{F477D823-930F-42E4-BA25-BAD40608120C}" destId="{628941EF-CEBD-44C0-8710-11782856000F}" srcOrd="9" destOrd="0" presId="urn:microsoft.com/office/officeart/2005/8/layout/chevron2"/>
    <dgm:cxn modelId="{A3E02B20-468C-4FF5-ADDB-1A2131CF911E}" type="presParOf" srcId="{F477D823-930F-42E4-BA25-BAD40608120C}" destId="{06E54F11-F062-4A7B-989B-18D5A2D271AD}" srcOrd="10" destOrd="0" presId="urn:microsoft.com/office/officeart/2005/8/layout/chevron2"/>
    <dgm:cxn modelId="{F13E7F55-1189-424D-A6FC-82249B4D7E1C}" type="presParOf" srcId="{06E54F11-F062-4A7B-989B-18D5A2D271AD}" destId="{D01DA817-AEB0-440B-80EF-6AA64165322B}" srcOrd="0" destOrd="0" presId="urn:microsoft.com/office/officeart/2005/8/layout/chevron2"/>
    <dgm:cxn modelId="{25693361-AC93-44C1-A9D6-FE666CC5BB5C}" type="presParOf" srcId="{06E54F11-F062-4A7B-989B-18D5A2D271AD}" destId="{8758A221-E4DB-43EA-8BDA-16ECF880DAD0}" srcOrd="1" destOrd="0" presId="urn:microsoft.com/office/officeart/2005/8/layout/chevron2"/>
    <dgm:cxn modelId="{D04B2E90-DD5B-4D81-8D01-32FD48309398}" type="presParOf" srcId="{F477D823-930F-42E4-BA25-BAD40608120C}" destId="{6A84A189-3760-4720-85D7-4EF313BCFF73}" srcOrd="11" destOrd="0" presId="urn:microsoft.com/office/officeart/2005/8/layout/chevron2"/>
    <dgm:cxn modelId="{A8CD3AE7-C79C-4E35-9BEE-8190E7319FAD}" type="presParOf" srcId="{F477D823-930F-42E4-BA25-BAD40608120C}" destId="{A79D869A-EE15-4B02-B03E-E78EA4CF396B}" srcOrd="12" destOrd="0" presId="urn:microsoft.com/office/officeart/2005/8/layout/chevron2"/>
    <dgm:cxn modelId="{7749F951-D2BD-4FB7-B1B4-7FB6E2CCF1A3}" type="presParOf" srcId="{A79D869A-EE15-4B02-B03E-E78EA4CF396B}" destId="{8B74F8D1-E273-4B6D-AFAD-EFBD9A8FE0B6}" srcOrd="0" destOrd="0" presId="urn:microsoft.com/office/officeart/2005/8/layout/chevron2"/>
    <dgm:cxn modelId="{36735418-3F07-49BF-820C-2DC436E30C4B}"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F70C95-CC6E-414C-B660-DC9C2080DA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9BDBD9B-8AC6-48A5-AB9D-16887C8C9672}">
      <dgm:prSet phldrT="[Text]" custT="1"/>
      <dgm:spPr/>
      <dgm:t>
        <a:bodyPr/>
        <a:lstStyle/>
        <a:p>
          <a:r>
            <a:rPr lang="en-US" sz="2000" b="1" dirty="0" smtClean="0"/>
            <a:t>1</a:t>
          </a:r>
          <a:endParaRPr lang="en-US" sz="2000" b="1" dirty="0"/>
        </a:p>
      </dgm:t>
    </dgm:pt>
    <dgm:pt modelId="{A73BB0CE-6A11-4516-B919-9E70297D02E9}" type="parTrans" cxnId="{2299F457-9084-45FD-B016-87C4060A8CB4}">
      <dgm:prSet/>
      <dgm:spPr/>
      <dgm:t>
        <a:bodyPr/>
        <a:lstStyle/>
        <a:p>
          <a:endParaRPr lang="en-US"/>
        </a:p>
      </dgm:t>
    </dgm:pt>
    <dgm:pt modelId="{72310A48-C3B9-4B6B-B132-4659F79F1AF5}" type="sibTrans" cxnId="{2299F457-9084-45FD-B016-87C4060A8CB4}">
      <dgm:prSet/>
      <dgm:spPr/>
      <dgm:t>
        <a:bodyPr/>
        <a:lstStyle/>
        <a:p>
          <a:endParaRPr lang="en-US"/>
        </a:p>
      </dgm:t>
    </dgm:pt>
    <dgm:pt modelId="{77A42E1D-D4ED-4BA4-964B-3855B3627F73}">
      <dgm:prSet phldrT="[Text]"/>
      <dgm:spPr>
        <a:ln>
          <a:solidFill>
            <a:srgbClr val="0070C0"/>
          </a:solidFill>
        </a:ln>
      </dgm:spPr>
      <dgm:t>
        <a:bodyPr/>
        <a:lstStyle/>
        <a:p>
          <a:r>
            <a:rPr lang="en-US" dirty="0" smtClean="0"/>
            <a:t>Create Test Plan</a:t>
          </a:r>
          <a:endParaRPr lang="en-US" dirty="0"/>
        </a:p>
      </dgm:t>
    </dgm:pt>
    <dgm:pt modelId="{E92B900E-EDCD-4F19-A20E-462FD5CCF0B9}" type="parTrans" cxnId="{6766A540-5904-4D92-9FBB-25D54F640A5F}">
      <dgm:prSet/>
      <dgm:spPr/>
      <dgm:t>
        <a:bodyPr/>
        <a:lstStyle/>
        <a:p>
          <a:endParaRPr lang="en-US"/>
        </a:p>
      </dgm:t>
    </dgm:pt>
    <dgm:pt modelId="{8F905DDC-1279-4A0A-87C7-D7AE90856704}" type="sibTrans" cxnId="{6766A540-5904-4D92-9FBB-25D54F640A5F}">
      <dgm:prSet/>
      <dgm:spPr/>
      <dgm:t>
        <a:bodyPr/>
        <a:lstStyle/>
        <a:p>
          <a:endParaRPr lang="en-US"/>
        </a:p>
      </dgm:t>
    </dgm:pt>
    <dgm:pt modelId="{2B8195D2-C940-47F4-A001-8CEB91E3C543}">
      <dgm:prSet phldrT="[Text]" custT="1"/>
      <dgm:spPr/>
      <dgm:t>
        <a:bodyPr/>
        <a:lstStyle/>
        <a:p>
          <a:r>
            <a:rPr lang="en-US" sz="2000" b="1" dirty="0" smtClean="0">
              <a:solidFill>
                <a:schemeClr val="bg1"/>
              </a:solidFill>
            </a:rPr>
            <a:t>2</a:t>
          </a:r>
          <a:endParaRPr lang="en-US" sz="2000" b="1" dirty="0">
            <a:solidFill>
              <a:schemeClr val="bg1"/>
            </a:solidFill>
          </a:endParaRPr>
        </a:p>
      </dgm:t>
    </dgm:pt>
    <dgm:pt modelId="{B30869FA-C5AB-44F2-AD9B-597E3C903B4D}" type="parTrans" cxnId="{D7C51281-68BF-4F2C-8842-DCF8FD828551}">
      <dgm:prSet/>
      <dgm:spPr/>
      <dgm:t>
        <a:bodyPr/>
        <a:lstStyle/>
        <a:p>
          <a:endParaRPr lang="en-US"/>
        </a:p>
      </dgm:t>
    </dgm:pt>
    <dgm:pt modelId="{B2F51B7B-8704-45E5-B88B-49DBBC2251F9}" type="sibTrans" cxnId="{D7C51281-68BF-4F2C-8842-DCF8FD828551}">
      <dgm:prSet/>
      <dgm:spPr/>
      <dgm:t>
        <a:bodyPr/>
        <a:lstStyle/>
        <a:p>
          <a:endParaRPr lang="en-US"/>
        </a:p>
      </dgm:t>
    </dgm:pt>
    <dgm:pt modelId="{69D22E6E-FC14-42E8-8D4D-91FC06328BF3}">
      <dgm:prSet phldrT="[Text]" custT="1"/>
      <dgm:spPr/>
      <dgm:t>
        <a:bodyPr/>
        <a:lstStyle/>
        <a:p>
          <a:r>
            <a:rPr lang="en-US" sz="2000" b="1" dirty="0" smtClean="0"/>
            <a:t>7</a:t>
          </a:r>
          <a:endParaRPr lang="en-US" sz="2000" b="1" dirty="0"/>
        </a:p>
      </dgm:t>
    </dgm:pt>
    <dgm:pt modelId="{CAB0EBF3-8592-4F34-82AC-4174A6E50AE4}" type="parTrans" cxnId="{54BF9E73-1D67-4328-AA64-99D5733C2992}">
      <dgm:prSet/>
      <dgm:spPr/>
      <dgm:t>
        <a:bodyPr/>
        <a:lstStyle/>
        <a:p>
          <a:endParaRPr lang="en-US"/>
        </a:p>
      </dgm:t>
    </dgm:pt>
    <dgm:pt modelId="{3EFDC9C4-636F-4C35-8704-55D70B3C5A0F}" type="sibTrans" cxnId="{54BF9E73-1D67-4328-AA64-99D5733C2992}">
      <dgm:prSet/>
      <dgm:spPr/>
      <dgm:t>
        <a:bodyPr/>
        <a:lstStyle/>
        <a:p>
          <a:endParaRPr lang="en-US"/>
        </a:p>
      </dgm:t>
    </dgm:pt>
    <dgm:pt modelId="{F3F1C9C1-F74B-496B-B9C4-91CE0FFAA713}">
      <dgm:prSet phldrT="[Text]" custT="1"/>
      <dgm:spPr/>
      <dgm:t>
        <a:bodyPr/>
        <a:lstStyle/>
        <a:p>
          <a:r>
            <a:rPr lang="en-US" sz="2000" b="1" dirty="0" smtClean="0"/>
            <a:t>3</a:t>
          </a:r>
          <a:endParaRPr lang="en-US" sz="2000" b="1" dirty="0"/>
        </a:p>
      </dgm:t>
    </dgm:pt>
    <dgm:pt modelId="{C53E5FB4-CDA6-4F24-8E57-DE5C97E92354}" type="parTrans" cxnId="{18523C4D-FF4C-478F-82DE-DCB68F11283D}">
      <dgm:prSet/>
      <dgm:spPr/>
      <dgm:t>
        <a:bodyPr/>
        <a:lstStyle/>
        <a:p>
          <a:endParaRPr lang="en-US"/>
        </a:p>
      </dgm:t>
    </dgm:pt>
    <dgm:pt modelId="{203C5B7B-10B1-4502-A592-737313307AE8}" type="sibTrans" cxnId="{18523C4D-FF4C-478F-82DE-DCB68F11283D}">
      <dgm:prSet/>
      <dgm:spPr/>
      <dgm:t>
        <a:bodyPr/>
        <a:lstStyle/>
        <a:p>
          <a:endParaRPr lang="en-US"/>
        </a:p>
      </dgm:t>
    </dgm:pt>
    <dgm:pt modelId="{08E07987-F2CC-4335-B6CA-E34A21322ABF}">
      <dgm:prSet phldrT="[Text]" custT="1"/>
      <dgm:spPr/>
      <dgm:t>
        <a:bodyPr/>
        <a:lstStyle/>
        <a:p>
          <a:r>
            <a:rPr lang="en-US" sz="2000" b="1" dirty="0" smtClean="0">
              <a:solidFill>
                <a:schemeClr val="bg1"/>
              </a:solidFill>
            </a:rPr>
            <a:t>4</a:t>
          </a:r>
          <a:endParaRPr lang="en-US" sz="2000" b="1" dirty="0">
            <a:solidFill>
              <a:schemeClr val="bg1"/>
            </a:solidFill>
          </a:endParaRPr>
        </a:p>
      </dgm:t>
    </dgm:pt>
    <dgm:pt modelId="{BE2BE77E-1999-4BFB-8874-3C3DD4AEA479}" type="parTrans" cxnId="{63A9A51C-2BC1-4EF6-8862-0101551E8E62}">
      <dgm:prSet/>
      <dgm:spPr/>
      <dgm:t>
        <a:bodyPr/>
        <a:lstStyle/>
        <a:p>
          <a:endParaRPr lang="en-US"/>
        </a:p>
      </dgm:t>
    </dgm:pt>
    <dgm:pt modelId="{B30FB5E7-EC96-4EF1-A111-F9DDDF8E85A9}" type="sibTrans" cxnId="{63A9A51C-2BC1-4EF6-8862-0101551E8E62}">
      <dgm:prSet/>
      <dgm:spPr/>
      <dgm:t>
        <a:bodyPr/>
        <a:lstStyle/>
        <a:p>
          <a:endParaRPr lang="en-US"/>
        </a:p>
      </dgm:t>
    </dgm:pt>
    <dgm:pt modelId="{F7A3187E-6C91-48D7-BF3C-1766D1D7B39E}">
      <dgm:prSet phldrT="[Text]" custT="1"/>
      <dgm:spPr/>
      <dgm:t>
        <a:bodyPr/>
        <a:lstStyle/>
        <a:p>
          <a:r>
            <a:rPr lang="en-US" sz="2000" b="1" dirty="0" smtClean="0"/>
            <a:t>5</a:t>
          </a:r>
          <a:endParaRPr lang="en-US" sz="2000" b="1" dirty="0"/>
        </a:p>
      </dgm:t>
    </dgm:pt>
    <dgm:pt modelId="{3C29ABB0-9B57-4D06-9E48-5FA041C17127}" type="parTrans" cxnId="{FE9A4546-A3E2-4B77-A86E-9E502D15338E}">
      <dgm:prSet/>
      <dgm:spPr/>
      <dgm:t>
        <a:bodyPr/>
        <a:lstStyle/>
        <a:p>
          <a:endParaRPr lang="en-US"/>
        </a:p>
      </dgm:t>
    </dgm:pt>
    <dgm:pt modelId="{DDB31EFB-39A4-4B0A-B2E5-4F26A25093A3}" type="sibTrans" cxnId="{FE9A4546-A3E2-4B77-A86E-9E502D15338E}">
      <dgm:prSet/>
      <dgm:spPr/>
      <dgm:t>
        <a:bodyPr/>
        <a:lstStyle/>
        <a:p>
          <a:endParaRPr lang="en-US"/>
        </a:p>
      </dgm:t>
    </dgm:pt>
    <dgm:pt modelId="{15A0F44B-03DE-4E99-968C-C6AEB9DEBA4E}">
      <dgm:prSet phldrT="[Text]" custT="1"/>
      <dgm:spPr/>
      <dgm:t>
        <a:bodyPr/>
        <a:lstStyle/>
        <a:p>
          <a:r>
            <a:rPr lang="en-US" sz="2000" b="1" dirty="0" smtClean="0"/>
            <a:t>6</a:t>
          </a:r>
          <a:endParaRPr lang="en-US" sz="2000" b="1" dirty="0"/>
        </a:p>
      </dgm:t>
    </dgm:pt>
    <dgm:pt modelId="{6EC28E37-BCFF-4ABF-8C63-2D90D446AE4C}" type="parTrans" cxnId="{70281C4A-942E-4D6A-9805-3C4C0D558ACC}">
      <dgm:prSet/>
      <dgm:spPr/>
      <dgm:t>
        <a:bodyPr/>
        <a:lstStyle/>
        <a:p>
          <a:endParaRPr lang="en-US"/>
        </a:p>
      </dgm:t>
    </dgm:pt>
    <dgm:pt modelId="{8B1256D1-8254-47E7-8E04-3CFA07C9ED3B}" type="sibTrans" cxnId="{70281C4A-942E-4D6A-9805-3C4C0D558ACC}">
      <dgm:prSet/>
      <dgm:spPr/>
      <dgm:t>
        <a:bodyPr/>
        <a:lstStyle/>
        <a:p>
          <a:endParaRPr lang="en-US"/>
        </a:p>
      </dgm:t>
    </dgm:pt>
    <dgm:pt modelId="{A5F344E0-B890-4010-A915-60BD52F4A739}">
      <dgm:prSet phldrT="[Text]"/>
      <dgm:spPr>
        <a:ln>
          <a:solidFill>
            <a:srgbClr val="0070C0"/>
          </a:solidFill>
        </a:ln>
      </dgm:spPr>
      <dgm:t>
        <a:bodyPr/>
        <a:lstStyle/>
        <a:p>
          <a:r>
            <a:rPr lang="en-US" dirty="0" smtClean="0"/>
            <a:t>Create Test Case</a:t>
          </a:r>
          <a:endParaRPr lang="en-US" dirty="0"/>
        </a:p>
      </dgm:t>
    </dgm:pt>
    <dgm:pt modelId="{A3A52DA6-A035-4BAD-8762-3BBC42B75081}" type="parTrans" cxnId="{3EAE5BDE-14FB-4828-AEAC-1A057E833356}">
      <dgm:prSet/>
      <dgm:spPr/>
      <dgm:t>
        <a:bodyPr/>
        <a:lstStyle/>
        <a:p>
          <a:endParaRPr lang="en-US"/>
        </a:p>
      </dgm:t>
    </dgm:pt>
    <dgm:pt modelId="{5654FB88-EBA4-4197-8D71-50E7C1FC0F13}" type="sibTrans" cxnId="{3EAE5BDE-14FB-4828-AEAC-1A057E833356}">
      <dgm:prSet/>
      <dgm:spPr/>
      <dgm:t>
        <a:bodyPr/>
        <a:lstStyle/>
        <a:p>
          <a:endParaRPr lang="en-US"/>
        </a:p>
      </dgm:t>
    </dgm:pt>
    <dgm:pt modelId="{C0E84500-7565-4539-85F6-128C179D7A8E}">
      <dgm:prSet phldrT="[Text]"/>
      <dgm:spPr>
        <a:ln>
          <a:solidFill>
            <a:srgbClr val="0070C0"/>
          </a:solidFill>
        </a:ln>
      </dgm:spPr>
      <dgm:t>
        <a:bodyPr/>
        <a:lstStyle/>
        <a:p>
          <a:r>
            <a:rPr lang="en-US" dirty="0" smtClean="0"/>
            <a:t>Review Test Case</a:t>
          </a:r>
          <a:endParaRPr lang="en-US" dirty="0"/>
        </a:p>
      </dgm:t>
    </dgm:pt>
    <dgm:pt modelId="{68136FE2-DA64-4515-B44C-F377BCAD1239}" type="parTrans" cxnId="{9F5ADECC-EC26-4E7F-91C0-84FF86521FAE}">
      <dgm:prSet/>
      <dgm:spPr/>
      <dgm:t>
        <a:bodyPr/>
        <a:lstStyle/>
        <a:p>
          <a:endParaRPr lang="en-US"/>
        </a:p>
      </dgm:t>
    </dgm:pt>
    <dgm:pt modelId="{C081DBA4-EDB2-4D75-8AA6-B5E1E06FA9E5}" type="sibTrans" cxnId="{9F5ADECC-EC26-4E7F-91C0-84FF86521FAE}">
      <dgm:prSet/>
      <dgm:spPr/>
      <dgm:t>
        <a:bodyPr/>
        <a:lstStyle/>
        <a:p>
          <a:endParaRPr lang="en-US"/>
        </a:p>
      </dgm:t>
    </dgm:pt>
    <dgm:pt modelId="{1AFB55F0-F4F3-4395-AEA4-3D560C40EACE}">
      <dgm:prSet phldrT="[Text]"/>
      <dgm:spPr>
        <a:ln>
          <a:solidFill>
            <a:srgbClr val="FF0000"/>
          </a:solidFill>
        </a:ln>
      </dgm:spPr>
      <dgm:t>
        <a:bodyPr/>
        <a:lstStyle/>
        <a:p>
          <a:r>
            <a:rPr lang="en-US" b="1" dirty="0" smtClean="0">
              <a:solidFill>
                <a:srgbClr val="0000CC"/>
              </a:solidFill>
            </a:rPr>
            <a:t>Execute Test</a:t>
          </a:r>
          <a:endParaRPr lang="en-US" b="1" dirty="0">
            <a:solidFill>
              <a:srgbClr val="0000CC"/>
            </a:solidFill>
          </a:endParaRPr>
        </a:p>
      </dgm:t>
    </dgm:pt>
    <dgm:pt modelId="{BEB2573E-2E43-40DD-ADDD-6242AB885BA5}" type="parTrans" cxnId="{47381548-65E5-4D66-8F81-4A4FD52E6101}">
      <dgm:prSet/>
      <dgm:spPr/>
      <dgm:t>
        <a:bodyPr/>
        <a:lstStyle/>
        <a:p>
          <a:endParaRPr lang="en-US"/>
        </a:p>
      </dgm:t>
    </dgm:pt>
    <dgm:pt modelId="{5B510AB7-FDAC-4ACB-A824-921687CFB173}" type="sibTrans" cxnId="{47381548-65E5-4D66-8F81-4A4FD52E6101}">
      <dgm:prSet/>
      <dgm:spPr/>
      <dgm:t>
        <a:bodyPr/>
        <a:lstStyle/>
        <a:p>
          <a:endParaRPr lang="en-US"/>
        </a:p>
      </dgm:t>
    </dgm:pt>
    <dgm:pt modelId="{F94A7244-2AAD-4021-919D-46BAB9FED522}">
      <dgm:prSet phldrT="[Text]"/>
      <dgm:spPr/>
      <dgm:t>
        <a:bodyPr/>
        <a:lstStyle/>
        <a:p>
          <a:r>
            <a:rPr lang="en-US" dirty="0" smtClean="0"/>
            <a:t>Log Bug</a:t>
          </a:r>
          <a:endParaRPr lang="en-US" dirty="0"/>
        </a:p>
      </dgm:t>
    </dgm:pt>
    <dgm:pt modelId="{E40319A3-CE8A-468F-98D1-88AD2C96CD4E}" type="parTrans" cxnId="{2C990181-765F-48CE-B4D1-F11D187B2FDB}">
      <dgm:prSet/>
      <dgm:spPr/>
      <dgm:t>
        <a:bodyPr/>
        <a:lstStyle/>
        <a:p>
          <a:endParaRPr lang="en-US"/>
        </a:p>
      </dgm:t>
    </dgm:pt>
    <dgm:pt modelId="{CC28A13C-DCAD-4530-AA89-A5774CEC1B23}" type="sibTrans" cxnId="{2C990181-765F-48CE-B4D1-F11D187B2FDB}">
      <dgm:prSet/>
      <dgm:spPr/>
      <dgm:t>
        <a:bodyPr/>
        <a:lstStyle/>
        <a:p>
          <a:endParaRPr lang="en-US"/>
        </a:p>
      </dgm:t>
    </dgm:pt>
    <dgm:pt modelId="{7E237883-29D8-46E5-86F4-F197F9B61E12}">
      <dgm:prSet phldrT="[Text]"/>
      <dgm:spPr/>
      <dgm:t>
        <a:bodyPr/>
        <a:lstStyle/>
        <a:p>
          <a:r>
            <a:rPr lang="en-US" dirty="0" smtClean="0"/>
            <a:t>Re-test</a:t>
          </a:r>
          <a:endParaRPr lang="en-US" dirty="0"/>
        </a:p>
      </dgm:t>
    </dgm:pt>
    <dgm:pt modelId="{91B40C4E-B73A-4356-8BE4-AE9898E854A1}" type="parTrans" cxnId="{E0D583BB-BD8C-4808-A8D3-3255A316991D}">
      <dgm:prSet/>
      <dgm:spPr/>
      <dgm:t>
        <a:bodyPr/>
        <a:lstStyle/>
        <a:p>
          <a:endParaRPr lang="en-US"/>
        </a:p>
      </dgm:t>
    </dgm:pt>
    <dgm:pt modelId="{ECA1330F-B385-44AF-A9A7-E5E1DDF4B7C7}" type="sibTrans" cxnId="{E0D583BB-BD8C-4808-A8D3-3255A316991D}">
      <dgm:prSet/>
      <dgm:spPr/>
      <dgm:t>
        <a:bodyPr/>
        <a:lstStyle/>
        <a:p>
          <a:endParaRPr lang="en-US"/>
        </a:p>
      </dgm:t>
    </dgm:pt>
    <dgm:pt modelId="{99C38CF4-F8A2-4E82-A42E-3AEF2BAA79F2}">
      <dgm:prSet phldrT="[Text]"/>
      <dgm:spPr/>
      <dgm:t>
        <a:bodyPr/>
        <a:lstStyle/>
        <a:p>
          <a:r>
            <a:rPr lang="en-US" dirty="0" smtClean="0"/>
            <a:t>Create Test Report</a:t>
          </a:r>
          <a:endParaRPr lang="en-US" dirty="0"/>
        </a:p>
      </dgm:t>
    </dgm:pt>
    <dgm:pt modelId="{7B2E01FF-46A0-471F-8FA0-8EA47CCE41FA}" type="parTrans" cxnId="{A652BF34-6A93-484B-B8DF-7C80656CC5BF}">
      <dgm:prSet/>
      <dgm:spPr/>
      <dgm:t>
        <a:bodyPr/>
        <a:lstStyle/>
        <a:p>
          <a:endParaRPr lang="en-US"/>
        </a:p>
      </dgm:t>
    </dgm:pt>
    <dgm:pt modelId="{822CCB42-AFA6-4E1B-A3DF-85E4BDAF5D37}" type="sibTrans" cxnId="{A652BF34-6A93-484B-B8DF-7C80656CC5BF}">
      <dgm:prSet/>
      <dgm:spPr/>
      <dgm:t>
        <a:bodyPr/>
        <a:lstStyle/>
        <a:p>
          <a:endParaRPr lang="en-US"/>
        </a:p>
      </dgm:t>
    </dgm:pt>
    <dgm:pt modelId="{F477D823-930F-42E4-BA25-BAD40608120C}" type="pres">
      <dgm:prSet presAssocID="{6DF70C95-CC6E-414C-B660-DC9C2080DAD7}" presName="linearFlow" presStyleCnt="0">
        <dgm:presLayoutVars>
          <dgm:dir/>
          <dgm:animLvl val="lvl"/>
          <dgm:resizeHandles val="exact"/>
        </dgm:presLayoutVars>
      </dgm:prSet>
      <dgm:spPr/>
      <dgm:t>
        <a:bodyPr/>
        <a:lstStyle/>
        <a:p>
          <a:endParaRPr lang="en-US"/>
        </a:p>
      </dgm:t>
    </dgm:pt>
    <dgm:pt modelId="{F625968F-46B2-4808-AA79-272000257EC5}" type="pres">
      <dgm:prSet presAssocID="{99BDBD9B-8AC6-48A5-AB9D-16887C8C9672}" presName="composite" presStyleCnt="0"/>
      <dgm:spPr/>
    </dgm:pt>
    <dgm:pt modelId="{FD4A532A-E189-418B-954A-F6CAAF8E1791}" type="pres">
      <dgm:prSet presAssocID="{99BDBD9B-8AC6-48A5-AB9D-16887C8C9672}" presName="parentText" presStyleLbl="alignNode1" presStyleIdx="0" presStyleCnt="7">
        <dgm:presLayoutVars>
          <dgm:chMax val="1"/>
          <dgm:bulletEnabled val="1"/>
        </dgm:presLayoutVars>
      </dgm:prSet>
      <dgm:spPr/>
      <dgm:t>
        <a:bodyPr/>
        <a:lstStyle/>
        <a:p>
          <a:endParaRPr lang="en-US"/>
        </a:p>
      </dgm:t>
    </dgm:pt>
    <dgm:pt modelId="{49552F2D-29E2-490E-A96D-3705F94300C8}" type="pres">
      <dgm:prSet presAssocID="{99BDBD9B-8AC6-48A5-AB9D-16887C8C9672}" presName="descendantText" presStyleLbl="alignAcc1" presStyleIdx="0" presStyleCnt="7">
        <dgm:presLayoutVars>
          <dgm:bulletEnabled val="1"/>
        </dgm:presLayoutVars>
      </dgm:prSet>
      <dgm:spPr/>
      <dgm:t>
        <a:bodyPr/>
        <a:lstStyle/>
        <a:p>
          <a:endParaRPr lang="en-US"/>
        </a:p>
      </dgm:t>
    </dgm:pt>
    <dgm:pt modelId="{A0D3ADB9-043C-4C38-9012-AF3B1D3EAE1F}" type="pres">
      <dgm:prSet presAssocID="{72310A48-C3B9-4B6B-B132-4659F79F1AF5}" presName="sp" presStyleCnt="0"/>
      <dgm:spPr/>
    </dgm:pt>
    <dgm:pt modelId="{AAA10B85-A1C6-4A4A-B943-327706F9091E}" type="pres">
      <dgm:prSet presAssocID="{2B8195D2-C940-47F4-A001-8CEB91E3C543}" presName="composite" presStyleCnt="0"/>
      <dgm:spPr/>
    </dgm:pt>
    <dgm:pt modelId="{DFBB8974-7007-4C1E-B792-EA7B8AED14FD}" type="pres">
      <dgm:prSet presAssocID="{2B8195D2-C940-47F4-A001-8CEB91E3C543}" presName="parentText" presStyleLbl="alignNode1" presStyleIdx="1" presStyleCnt="7">
        <dgm:presLayoutVars>
          <dgm:chMax val="1"/>
          <dgm:bulletEnabled val="1"/>
        </dgm:presLayoutVars>
      </dgm:prSet>
      <dgm:spPr/>
      <dgm:t>
        <a:bodyPr/>
        <a:lstStyle/>
        <a:p>
          <a:endParaRPr lang="en-US"/>
        </a:p>
      </dgm:t>
    </dgm:pt>
    <dgm:pt modelId="{60115B81-DD72-4053-A292-CF8891DA643C}" type="pres">
      <dgm:prSet presAssocID="{2B8195D2-C940-47F4-A001-8CEB91E3C543}" presName="descendantText" presStyleLbl="alignAcc1" presStyleIdx="1" presStyleCnt="7">
        <dgm:presLayoutVars>
          <dgm:bulletEnabled val="1"/>
        </dgm:presLayoutVars>
      </dgm:prSet>
      <dgm:spPr/>
      <dgm:t>
        <a:bodyPr/>
        <a:lstStyle/>
        <a:p>
          <a:endParaRPr lang="en-US"/>
        </a:p>
      </dgm:t>
    </dgm:pt>
    <dgm:pt modelId="{FB792811-FF66-4571-BA36-893F96229AAB}" type="pres">
      <dgm:prSet presAssocID="{B2F51B7B-8704-45E5-B88B-49DBBC2251F9}" presName="sp" presStyleCnt="0"/>
      <dgm:spPr/>
    </dgm:pt>
    <dgm:pt modelId="{C1D942C8-D654-4E5F-AE9E-F13B14CC868C}" type="pres">
      <dgm:prSet presAssocID="{F3F1C9C1-F74B-496B-B9C4-91CE0FFAA713}" presName="composite" presStyleCnt="0"/>
      <dgm:spPr/>
    </dgm:pt>
    <dgm:pt modelId="{2D51C8AF-4F0A-4674-AFE4-AE215A500271}" type="pres">
      <dgm:prSet presAssocID="{F3F1C9C1-F74B-496B-B9C4-91CE0FFAA713}" presName="parentText" presStyleLbl="alignNode1" presStyleIdx="2" presStyleCnt="7">
        <dgm:presLayoutVars>
          <dgm:chMax val="1"/>
          <dgm:bulletEnabled val="1"/>
        </dgm:presLayoutVars>
      </dgm:prSet>
      <dgm:spPr/>
      <dgm:t>
        <a:bodyPr/>
        <a:lstStyle/>
        <a:p>
          <a:endParaRPr lang="en-US"/>
        </a:p>
      </dgm:t>
    </dgm:pt>
    <dgm:pt modelId="{A8F5E06D-5887-4E96-ACDE-89712037F67B}" type="pres">
      <dgm:prSet presAssocID="{F3F1C9C1-F74B-496B-B9C4-91CE0FFAA713}" presName="descendantText" presStyleLbl="alignAcc1" presStyleIdx="2" presStyleCnt="7">
        <dgm:presLayoutVars>
          <dgm:bulletEnabled val="1"/>
        </dgm:presLayoutVars>
      </dgm:prSet>
      <dgm:spPr/>
      <dgm:t>
        <a:bodyPr/>
        <a:lstStyle/>
        <a:p>
          <a:endParaRPr lang="en-US"/>
        </a:p>
      </dgm:t>
    </dgm:pt>
    <dgm:pt modelId="{73ACCDEB-2C9B-4FC4-809B-8320AC01FD02}" type="pres">
      <dgm:prSet presAssocID="{203C5B7B-10B1-4502-A592-737313307AE8}" presName="sp" presStyleCnt="0"/>
      <dgm:spPr/>
    </dgm:pt>
    <dgm:pt modelId="{03EBE5F8-6C4C-45C6-8FC3-39260D1AD589}" type="pres">
      <dgm:prSet presAssocID="{08E07987-F2CC-4335-B6CA-E34A21322ABF}" presName="composite" presStyleCnt="0"/>
      <dgm:spPr/>
    </dgm:pt>
    <dgm:pt modelId="{B22E6E98-59B7-4C95-89E2-E6796C3F88A0}" type="pres">
      <dgm:prSet presAssocID="{08E07987-F2CC-4335-B6CA-E34A21322ABF}" presName="parentText" presStyleLbl="alignNode1" presStyleIdx="3" presStyleCnt="7">
        <dgm:presLayoutVars>
          <dgm:chMax val="1"/>
          <dgm:bulletEnabled val="1"/>
        </dgm:presLayoutVars>
      </dgm:prSet>
      <dgm:spPr/>
      <dgm:t>
        <a:bodyPr/>
        <a:lstStyle/>
        <a:p>
          <a:endParaRPr lang="en-US"/>
        </a:p>
      </dgm:t>
    </dgm:pt>
    <dgm:pt modelId="{C5D01A4D-DF2B-459F-BD5B-2354D831EE16}" type="pres">
      <dgm:prSet presAssocID="{08E07987-F2CC-4335-B6CA-E34A21322ABF}" presName="descendantText" presStyleLbl="alignAcc1" presStyleIdx="3" presStyleCnt="7">
        <dgm:presLayoutVars>
          <dgm:bulletEnabled val="1"/>
        </dgm:presLayoutVars>
      </dgm:prSet>
      <dgm:spPr/>
      <dgm:t>
        <a:bodyPr/>
        <a:lstStyle/>
        <a:p>
          <a:endParaRPr lang="en-US"/>
        </a:p>
      </dgm:t>
    </dgm:pt>
    <dgm:pt modelId="{AB7F19D9-C279-4731-8332-986F02058A38}" type="pres">
      <dgm:prSet presAssocID="{B30FB5E7-EC96-4EF1-A111-F9DDDF8E85A9}" presName="sp" presStyleCnt="0"/>
      <dgm:spPr/>
    </dgm:pt>
    <dgm:pt modelId="{18674411-7723-48AE-9E65-9265415F79AD}" type="pres">
      <dgm:prSet presAssocID="{F7A3187E-6C91-48D7-BF3C-1766D1D7B39E}" presName="composite" presStyleCnt="0"/>
      <dgm:spPr/>
    </dgm:pt>
    <dgm:pt modelId="{61698469-9035-485C-B794-F7092A6B6558}" type="pres">
      <dgm:prSet presAssocID="{F7A3187E-6C91-48D7-BF3C-1766D1D7B39E}" presName="parentText" presStyleLbl="alignNode1" presStyleIdx="4" presStyleCnt="7">
        <dgm:presLayoutVars>
          <dgm:chMax val="1"/>
          <dgm:bulletEnabled val="1"/>
        </dgm:presLayoutVars>
      </dgm:prSet>
      <dgm:spPr/>
      <dgm:t>
        <a:bodyPr/>
        <a:lstStyle/>
        <a:p>
          <a:endParaRPr lang="en-US"/>
        </a:p>
      </dgm:t>
    </dgm:pt>
    <dgm:pt modelId="{19AADC4B-EFAF-4D2E-B95D-916358353718}" type="pres">
      <dgm:prSet presAssocID="{F7A3187E-6C91-48D7-BF3C-1766D1D7B39E}" presName="descendantText" presStyleLbl="alignAcc1" presStyleIdx="4" presStyleCnt="7">
        <dgm:presLayoutVars>
          <dgm:bulletEnabled val="1"/>
        </dgm:presLayoutVars>
      </dgm:prSet>
      <dgm:spPr/>
      <dgm:t>
        <a:bodyPr/>
        <a:lstStyle/>
        <a:p>
          <a:endParaRPr lang="en-US"/>
        </a:p>
      </dgm:t>
    </dgm:pt>
    <dgm:pt modelId="{628941EF-CEBD-44C0-8710-11782856000F}" type="pres">
      <dgm:prSet presAssocID="{DDB31EFB-39A4-4B0A-B2E5-4F26A25093A3}" presName="sp" presStyleCnt="0"/>
      <dgm:spPr/>
    </dgm:pt>
    <dgm:pt modelId="{06E54F11-F062-4A7B-989B-18D5A2D271AD}" type="pres">
      <dgm:prSet presAssocID="{15A0F44B-03DE-4E99-968C-C6AEB9DEBA4E}" presName="composite" presStyleCnt="0"/>
      <dgm:spPr/>
    </dgm:pt>
    <dgm:pt modelId="{D01DA817-AEB0-440B-80EF-6AA64165322B}" type="pres">
      <dgm:prSet presAssocID="{15A0F44B-03DE-4E99-968C-C6AEB9DEBA4E}" presName="parentText" presStyleLbl="alignNode1" presStyleIdx="5" presStyleCnt="7">
        <dgm:presLayoutVars>
          <dgm:chMax val="1"/>
          <dgm:bulletEnabled val="1"/>
        </dgm:presLayoutVars>
      </dgm:prSet>
      <dgm:spPr/>
      <dgm:t>
        <a:bodyPr/>
        <a:lstStyle/>
        <a:p>
          <a:endParaRPr lang="en-US"/>
        </a:p>
      </dgm:t>
    </dgm:pt>
    <dgm:pt modelId="{8758A221-E4DB-43EA-8BDA-16ECF880DAD0}" type="pres">
      <dgm:prSet presAssocID="{15A0F44B-03DE-4E99-968C-C6AEB9DEBA4E}" presName="descendantText" presStyleLbl="alignAcc1" presStyleIdx="5" presStyleCnt="7">
        <dgm:presLayoutVars>
          <dgm:bulletEnabled val="1"/>
        </dgm:presLayoutVars>
      </dgm:prSet>
      <dgm:spPr/>
      <dgm:t>
        <a:bodyPr/>
        <a:lstStyle/>
        <a:p>
          <a:endParaRPr lang="en-US"/>
        </a:p>
      </dgm:t>
    </dgm:pt>
    <dgm:pt modelId="{6A84A189-3760-4720-85D7-4EF313BCFF73}" type="pres">
      <dgm:prSet presAssocID="{8B1256D1-8254-47E7-8E04-3CFA07C9ED3B}" presName="sp" presStyleCnt="0"/>
      <dgm:spPr/>
    </dgm:pt>
    <dgm:pt modelId="{A79D869A-EE15-4B02-B03E-E78EA4CF396B}" type="pres">
      <dgm:prSet presAssocID="{69D22E6E-FC14-42E8-8D4D-91FC06328BF3}" presName="composite" presStyleCnt="0"/>
      <dgm:spPr/>
    </dgm:pt>
    <dgm:pt modelId="{8B74F8D1-E273-4B6D-AFAD-EFBD9A8FE0B6}" type="pres">
      <dgm:prSet presAssocID="{69D22E6E-FC14-42E8-8D4D-91FC06328BF3}" presName="parentText" presStyleLbl="alignNode1" presStyleIdx="6" presStyleCnt="7">
        <dgm:presLayoutVars>
          <dgm:chMax val="1"/>
          <dgm:bulletEnabled val="1"/>
        </dgm:presLayoutVars>
      </dgm:prSet>
      <dgm:spPr/>
      <dgm:t>
        <a:bodyPr/>
        <a:lstStyle/>
        <a:p>
          <a:endParaRPr lang="en-US"/>
        </a:p>
      </dgm:t>
    </dgm:pt>
    <dgm:pt modelId="{934E6141-4F70-4B68-A22D-E86542B81605}" type="pres">
      <dgm:prSet presAssocID="{69D22E6E-FC14-42E8-8D4D-91FC06328BF3}" presName="descendantText" presStyleLbl="alignAcc1" presStyleIdx="6" presStyleCnt="7">
        <dgm:presLayoutVars>
          <dgm:bulletEnabled val="1"/>
        </dgm:presLayoutVars>
      </dgm:prSet>
      <dgm:spPr/>
      <dgm:t>
        <a:bodyPr/>
        <a:lstStyle/>
        <a:p>
          <a:endParaRPr lang="en-US"/>
        </a:p>
      </dgm:t>
    </dgm:pt>
  </dgm:ptLst>
  <dgm:cxnLst>
    <dgm:cxn modelId="{54BF9E73-1D67-4328-AA64-99D5733C2992}" srcId="{6DF70C95-CC6E-414C-B660-DC9C2080DAD7}" destId="{69D22E6E-FC14-42E8-8D4D-91FC06328BF3}" srcOrd="6" destOrd="0" parTransId="{CAB0EBF3-8592-4F34-82AC-4174A6E50AE4}" sibTransId="{3EFDC9C4-636F-4C35-8704-55D70B3C5A0F}"/>
    <dgm:cxn modelId="{BEE2CCBF-9349-4407-9345-866BCD2B10B6}" type="presOf" srcId="{C0E84500-7565-4539-85F6-128C179D7A8E}" destId="{A8F5E06D-5887-4E96-ACDE-89712037F67B}" srcOrd="0" destOrd="0" presId="urn:microsoft.com/office/officeart/2005/8/layout/chevron2"/>
    <dgm:cxn modelId="{9F5ADECC-EC26-4E7F-91C0-84FF86521FAE}" srcId="{F3F1C9C1-F74B-496B-B9C4-91CE0FFAA713}" destId="{C0E84500-7565-4539-85F6-128C179D7A8E}" srcOrd="0" destOrd="0" parTransId="{68136FE2-DA64-4515-B44C-F377BCAD1239}" sibTransId="{C081DBA4-EDB2-4D75-8AA6-B5E1E06FA9E5}"/>
    <dgm:cxn modelId="{47381548-65E5-4D66-8F81-4A4FD52E6101}" srcId="{08E07987-F2CC-4335-B6CA-E34A21322ABF}" destId="{1AFB55F0-F4F3-4395-AEA4-3D560C40EACE}" srcOrd="0" destOrd="0" parTransId="{BEB2573E-2E43-40DD-ADDD-6242AB885BA5}" sibTransId="{5B510AB7-FDAC-4ACB-A824-921687CFB173}"/>
    <dgm:cxn modelId="{35D1E252-1CFF-4F46-B20B-A5C447CDEA7F}" type="presOf" srcId="{77A42E1D-D4ED-4BA4-964B-3855B3627F73}" destId="{49552F2D-29E2-490E-A96D-3705F94300C8}" srcOrd="0" destOrd="0" presId="urn:microsoft.com/office/officeart/2005/8/layout/chevron2"/>
    <dgm:cxn modelId="{70281C4A-942E-4D6A-9805-3C4C0D558ACC}" srcId="{6DF70C95-CC6E-414C-B660-DC9C2080DAD7}" destId="{15A0F44B-03DE-4E99-968C-C6AEB9DEBA4E}" srcOrd="5" destOrd="0" parTransId="{6EC28E37-BCFF-4ABF-8C63-2D90D446AE4C}" sibTransId="{8B1256D1-8254-47E7-8E04-3CFA07C9ED3B}"/>
    <dgm:cxn modelId="{DD64E0C7-F125-441E-897F-54C988392228}" type="presOf" srcId="{69D22E6E-FC14-42E8-8D4D-91FC06328BF3}" destId="{8B74F8D1-E273-4B6D-AFAD-EFBD9A8FE0B6}" srcOrd="0" destOrd="0" presId="urn:microsoft.com/office/officeart/2005/8/layout/chevron2"/>
    <dgm:cxn modelId="{2299F457-9084-45FD-B016-87C4060A8CB4}" srcId="{6DF70C95-CC6E-414C-B660-DC9C2080DAD7}" destId="{99BDBD9B-8AC6-48A5-AB9D-16887C8C9672}" srcOrd="0" destOrd="0" parTransId="{A73BB0CE-6A11-4516-B919-9E70297D02E9}" sibTransId="{72310A48-C3B9-4B6B-B132-4659F79F1AF5}"/>
    <dgm:cxn modelId="{3EAE5BDE-14FB-4828-AEAC-1A057E833356}" srcId="{2B8195D2-C940-47F4-A001-8CEB91E3C543}" destId="{A5F344E0-B890-4010-A915-60BD52F4A739}" srcOrd="0" destOrd="0" parTransId="{A3A52DA6-A035-4BAD-8762-3BBC42B75081}" sibTransId="{5654FB88-EBA4-4197-8D71-50E7C1FC0F13}"/>
    <dgm:cxn modelId="{9BDB08B4-A9D6-43D6-A3AF-5539CCD1D118}" type="presOf" srcId="{F7A3187E-6C91-48D7-BF3C-1766D1D7B39E}" destId="{61698469-9035-485C-B794-F7092A6B6558}" srcOrd="0" destOrd="0" presId="urn:microsoft.com/office/officeart/2005/8/layout/chevron2"/>
    <dgm:cxn modelId="{6766A540-5904-4D92-9FBB-25D54F640A5F}" srcId="{99BDBD9B-8AC6-48A5-AB9D-16887C8C9672}" destId="{77A42E1D-D4ED-4BA4-964B-3855B3627F73}" srcOrd="0" destOrd="0" parTransId="{E92B900E-EDCD-4F19-A20E-462FD5CCF0B9}" sibTransId="{8F905DDC-1279-4A0A-87C7-D7AE90856704}"/>
    <dgm:cxn modelId="{35BD9CFA-F9F6-45A4-960C-8B0DF0421EC7}" type="presOf" srcId="{7E237883-29D8-46E5-86F4-F197F9B61E12}" destId="{8758A221-E4DB-43EA-8BDA-16ECF880DAD0}" srcOrd="0" destOrd="0" presId="urn:microsoft.com/office/officeart/2005/8/layout/chevron2"/>
    <dgm:cxn modelId="{C7BB279F-BD09-4703-87B7-7D9CAC2C0EB5}" type="presOf" srcId="{6DF70C95-CC6E-414C-B660-DC9C2080DAD7}" destId="{F477D823-930F-42E4-BA25-BAD40608120C}" srcOrd="0" destOrd="0" presId="urn:microsoft.com/office/officeart/2005/8/layout/chevron2"/>
    <dgm:cxn modelId="{63A9A51C-2BC1-4EF6-8862-0101551E8E62}" srcId="{6DF70C95-CC6E-414C-B660-DC9C2080DAD7}" destId="{08E07987-F2CC-4335-B6CA-E34A21322ABF}" srcOrd="3" destOrd="0" parTransId="{BE2BE77E-1999-4BFB-8874-3C3DD4AEA479}" sibTransId="{B30FB5E7-EC96-4EF1-A111-F9DDDF8E85A9}"/>
    <dgm:cxn modelId="{4DDF615D-3393-4B99-ADEB-00251F957090}" type="presOf" srcId="{F3F1C9C1-F74B-496B-B9C4-91CE0FFAA713}" destId="{2D51C8AF-4F0A-4674-AFE4-AE215A500271}" srcOrd="0" destOrd="0" presId="urn:microsoft.com/office/officeart/2005/8/layout/chevron2"/>
    <dgm:cxn modelId="{12C51A72-2B3E-4A3F-9B36-3022029C1518}" type="presOf" srcId="{2B8195D2-C940-47F4-A001-8CEB91E3C543}" destId="{DFBB8974-7007-4C1E-B792-EA7B8AED14FD}" srcOrd="0" destOrd="0" presId="urn:microsoft.com/office/officeart/2005/8/layout/chevron2"/>
    <dgm:cxn modelId="{4FE817E0-B60A-42F6-82A1-3A9339FA79C3}" type="presOf" srcId="{A5F344E0-B890-4010-A915-60BD52F4A739}" destId="{60115B81-DD72-4053-A292-CF8891DA643C}" srcOrd="0" destOrd="0" presId="urn:microsoft.com/office/officeart/2005/8/layout/chevron2"/>
    <dgm:cxn modelId="{8C121339-7CD1-471E-825E-AFB6B290C27B}" type="presOf" srcId="{15A0F44B-03DE-4E99-968C-C6AEB9DEBA4E}" destId="{D01DA817-AEB0-440B-80EF-6AA64165322B}" srcOrd="0" destOrd="0" presId="urn:microsoft.com/office/officeart/2005/8/layout/chevron2"/>
    <dgm:cxn modelId="{A652BF34-6A93-484B-B8DF-7C80656CC5BF}" srcId="{69D22E6E-FC14-42E8-8D4D-91FC06328BF3}" destId="{99C38CF4-F8A2-4E82-A42E-3AEF2BAA79F2}" srcOrd="0" destOrd="0" parTransId="{7B2E01FF-46A0-471F-8FA0-8EA47CCE41FA}" sibTransId="{822CCB42-AFA6-4E1B-A3DF-85E4BDAF5D37}"/>
    <dgm:cxn modelId="{18523C4D-FF4C-478F-82DE-DCB68F11283D}" srcId="{6DF70C95-CC6E-414C-B660-DC9C2080DAD7}" destId="{F3F1C9C1-F74B-496B-B9C4-91CE0FFAA713}" srcOrd="2" destOrd="0" parTransId="{C53E5FB4-CDA6-4F24-8E57-DE5C97E92354}" sibTransId="{203C5B7B-10B1-4502-A592-737313307AE8}"/>
    <dgm:cxn modelId="{FD6F0936-1D0E-4EF6-832A-7A8ABB6C7C84}" type="presOf" srcId="{1AFB55F0-F4F3-4395-AEA4-3D560C40EACE}" destId="{C5D01A4D-DF2B-459F-BD5B-2354D831EE16}" srcOrd="0" destOrd="0" presId="urn:microsoft.com/office/officeart/2005/8/layout/chevron2"/>
    <dgm:cxn modelId="{795161BB-3981-4633-97EC-90EA9FEC481C}" type="presOf" srcId="{F94A7244-2AAD-4021-919D-46BAB9FED522}" destId="{19AADC4B-EFAF-4D2E-B95D-916358353718}" srcOrd="0" destOrd="0" presId="urn:microsoft.com/office/officeart/2005/8/layout/chevron2"/>
    <dgm:cxn modelId="{D7C51281-68BF-4F2C-8842-DCF8FD828551}" srcId="{6DF70C95-CC6E-414C-B660-DC9C2080DAD7}" destId="{2B8195D2-C940-47F4-A001-8CEB91E3C543}" srcOrd="1" destOrd="0" parTransId="{B30869FA-C5AB-44F2-AD9B-597E3C903B4D}" sibTransId="{B2F51B7B-8704-45E5-B88B-49DBBC2251F9}"/>
    <dgm:cxn modelId="{FE9A4546-A3E2-4B77-A86E-9E502D15338E}" srcId="{6DF70C95-CC6E-414C-B660-DC9C2080DAD7}" destId="{F7A3187E-6C91-48D7-BF3C-1766D1D7B39E}" srcOrd="4" destOrd="0" parTransId="{3C29ABB0-9B57-4D06-9E48-5FA041C17127}" sibTransId="{DDB31EFB-39A4-4B0A-B2E5-4F26A25093A3}"/>
    <dgm:cxn modelId="{4E9558F6-7BB0-4287-8C4F-52F44F4B57D4}" type="presOf" srcId="{99C38CF4-F8A2-4E82-A42E-3AEF2BAA79F2}" destId="{934E6141-4F70-4B68-A22D-E86542B81605}" srcOrd="0" destOrd="0" presId="urn:microsoft.com/office/officeart/2005/8/layout/chevron2"/>
    <dgm:cxn modelId="{CC5F5912-7461-4ECF-9CE7-0FBFFB3D799B}" type="presOf" srcId="{99BDBD9B-8AC6-48A5-AB9D-16887C8C9672}" destId="{FD4A532A-E189-418B-954A-F6CAAF8E1791}" srcOrd="0" destOrd="0" presId="urn:microsoft.com/office/officeart/2005/8/layout/chevron2"/>
    <dgm:cxn modelId="{2C990181-765F-48CE-B4D1-F11D187B2FDB}" srcId="{F7A3187E-6C91-48D7-BF3C-1766D1D7B39E}" destId="{F94A7244-2AAD-4021-919D-46BAB9FED522}" srcOrd="0" destOrd="0" parTransId="{E40319A3-CE8A-468F-98D1-88AD2C96CD4E}" sibTransId="{CC28A13C-DCAD-4530-AA89-A5774CEC1B23}"/>
    <dgm:cxn modelId="{359B5570-2B7E-4159-8578-0BF94D3CB0C4}" type="presOf" srcId="{08E07987-F2CC-4335-B6CA-E34A21322ABF}" destId="{B22E6E98-59B7-4C95-89E2-E6796C3F88A0}" srcOrd="0" destOrd="0" presId="urn:microsoft.com/office/officeart/2005/8/layout/chevron2"/>
    <dgm:cxn modelId="{E0D583BB-BD8C-4808-A8D3-3255A316991D}" srcId="{15A0F44B-03DE-4E99-968C-C6AEB9DEBA4E}" destId="{7E237883-29D8-46E5-86F4-F197F9B61E12}" srcOrd="0" destOrd="0" parTransId="{91B40C4E-B73A-4356-8BE4-AE9898E854A1}" sibTransId="{ECA1330F-B385-44AF-A9A7-E5E1DDF4B7C7}"/>
    <dgm:cxn modelId="{365283E5-EFD9-4854-8DCE-858DEE454D08}" type="presParOf" srcId="{F477D823-930F-42E4-BA25-BAD40608120C}" destId="{F625968F-46B2-4808-AA79-272000257EC5}" srcOrd="0" destOrd="0" presId="urn:microsoft.com/office/officeart/2005/8/layout/chevron2"/>
    <dgm:cxn modelId="{93201F6E-CDBB-4F51-908B-402CBE237381}" type="presParOf" srcId="{F625968F-46B2-4808-AA79-272000257EC5}" destId="{FD4A532A-E189-418B-954A-F6CAAF8E1791}" srcOrd="0" destOrd="0" presId="urn:microsoft.com/office/officeart/2005/8/layout/chevron2"/>
    <dgm:cxn modelId="{497B30A9-7DAA-4789-B694-5B41F6268536}" type="presParOf" srcId="{F625968F-46B2-4808-AA79-272000257EC5}" destId="{49552F2D-29E2-490E-A96D-3705F94300C8}" srcOrd="1" destOrd="0" presId="urn:microsoft.com/office/officeart/2005/8/layout/chevron2"/>
    <dgm:cxn modelId="{2D49C2FC-2F03-454B-AF7A-A580B2707FDB}" type="presParOf" srcId="{F477D823-930F-42E4-BA25-BAD40608120C}" destId="{A0D3ADB9-043C-4C38-9012-AF3B1D3EAE1F}" srcOrd="1" destOrd="0" presId="urn:microsoft.com/office/officeart/2005/8/layout/chevron2"/>
    <dgm:cxn modelId="{C11DE6E5-D7E3-4BE5-B0C8-7C428E218C82}" type="presParOf" srcId="{F477D823-930F-42E4-BA25-BAD40608120C}" destId="{AAA10B85-A1C6-4A4A-B943-327706F9091E}" srcOrd="2" destOrd="0" presId="urn:microsoft.com/office/officeart/2005/8/layout/chevron2"/>
    <dgm:cxn modelId="{F527017D-9F03-40E7-91FF-E321205E031E}" type="presParOf" srcId="{AAA10B85-A1C6-4A4A-B943-327706F9091E}" destId="{DFBB8974-7007-4C1E-B792-EA7B8AED14FD}" srcOrd="0" destOrd="0" presId="urn:microsoft.com/office/officeart/2005/8/layout/chevron2"/>
    <dgm:cxn modelId="{864349E0-08E4-4A0A-84EA-8F15C26581E8}" type="presParOf" srcId="{AAA10B85-A1C6-4A4A-B943-327706F9091E}" destId="{60115B81-DD72-4053-A292-CF8891DA643C}" srcOrd="1" destOrd="0" presId="urn:microsoft.com/office/officeart/2005/8/layout/chevron2"/>
    <dgm:cxn modelId="{39E977D6-F618-45D1-879E-E7ADA9173EE8}" type="presParOf" srcId="{F477D823-930F-42E4-BA25-BAD40608120C}" destId="{FB792811-FF66-4571-BA36-893F96229AAB}" srcOrd="3" destOrd="0" presId="urn:microsoft.com/office/officeart/2005/8/layout/chevron2"/>
    <dgm:cxn modelId="{32431B41-D715-4419-A100-E80138BF6638}" type="presParOf" srcId="{F477D823-930F-42E4-BA25-BAD40608120C}" destId="{C1D942C8-D654-4E5F-AE9E-F13B14CC868C}" srcOrd="4" destOrd="0" presId="urn:microsoft.com/office/officeart/2005/8/layout/chevron2"/>
    <dgm:cxn modelId="{F4FCEB5F-ABD6-4662-A892-3204B61C30DA}" type="presParOf" srcId="{C1D942C8-D654-4E5F-AE9E-F13B14CC868C}" destId="{2D51C8AF-4F0A-4674-AFE4-AE215A500271}" srcOrd="0" destOrd="0" presId="urn:microsoft.com/office/officeart/2005/8/layout/chevron2"/>
    <dgm:cxn modelId="{5364F9E4-F11B-4100-9EE6-EC0AA6CB17C8}" type="presParOf" srcId="{C1D942C8-D654-4E5F-AE9E-F13B14CC868C}" destId="{A8F5E06D-5887-4E96-ACDE-89712037F67B}" srcOrd="1" destOrd="0" presId="urn:microsoft.com/office/officeart/2005/8/layout/chevron2"/>
    <dgm:cxn modelId="{94F50E1D-DAF2-4DAC-A085-48568345AB17}" type="presParOf" srcId="{F477D823-930F-42E4-BA25-BAD40608120C}" destId="{73ACCDEB-2C9B-4FC4-809B-8320AC01FD02}" srcOrd="5" destOrd="0" presId="urn:microsoft.com/office/officeart/2005/8/layout/chevron2"/>
    <dgm:cxn modelId="{1D90E4EE-D189-4653-A811-7CFB9FE0D6A0}" type="presParOf" srcId="{F477D823-930F-42E4-BA25-BAD40608120C}" destId="{03EBE5F8-6C4C-45C6-8FC3-39260D1AD589}" srcOrd="6" destOrd="0" presId="urn:microsoft.com/office/officeart/2005/8/layout/chevron2"/>
    <dgm:cxn modelId="{5E500DE9-76E9-4061-9F2E-2B9AB19359CE}" type="presParOf" srcId="{03EBE5F8-6C4C-45C6-8FC3-39260D1AD589}" destId="{B22E6E98-59B7-4C95-89E2-E6796C3F88A0}" srcOrd="0" destOrd="0" presId="urn:microsoft.com/office/officeart/2005/8/layout/chevron2"/>
    <dgm:cxn modelId="{9CC796CA-9044-42D3-BEE9-905AF7FA48BB}" type="presParOf" srcId="{03EBE5F8-6C4C-45C6-8FC3-39260D1AD589}" destId="{C5D01A4D-DF2B-459F-BD5B-2354D831EE16}" srcOrd="1" destOrd="0" presId="urn:microsoft.com/office/officeart/2005/8/layout/chevron2"/>
    <dgm:cxn modelId="{A2372D59-6BE7-4AC5-AE59-FB98A8771975}" type="presParOf" srcId="{F477D823-930F-42E4-BA25-BAD40608120C}" destId="{AB7F19D9-C279-4731-8332-986F02058A38}" srcOrd="7" destOrd="0" presId="urn:microsoft.com/office/officeart/2005/8/layout/chevron2"/>
    <dgm:cxn modelId="{C0C8D25B-1AE2-41F5-864E-E51734CB51E3}" type="presParOf" srcId="{F477D823-930F-42E4-BA25-BAD40608120C}" destId="{18674411-7723-48AE-9E65-9265415F79AD}" srcOrd="8" destOrd="0" presId="urn:microsoft.com/office/officeart/2005/8/layout/chevron2"/>
    <dgm:cxn modelId="{AE22458E-C96F-4860-8C01-B8E89AE88CFD}" type="presParOf" srcId="{18674411-7723-48AE-9E65-9265415F79AD}" destId="{61698469-9035-485C-B794-F7092A6B6558}" srcOrd="0" destOrd="0" presId="urn:microsoft.com/office/officeart/2005/8/layout/chevron2"/>
    <dgm:cxn modelId="{5ADC8A15-C858-4A17-AB55-85239C1C44C2}" type="presParOf" srcId="{18674411-7723-48AE-9E65-9265415F79AD}" destId="{19AADC4B-EFAF-4D2E-B95D-916358353718}" srcOrd="1" destOrd="0" presId="urn:microsoft.com/office/officeart/2005/8/layout/chevron2"/>
    <dgm:cxn modelId="{079D5DA2-00B9-40C2-A6FE-E6D9A219144B}" type="presParOf" srcId="{F477D823-930F-42E4-BA25-BAD40608120C}" destId="{628941EF-CEBD-44C0-8710-11782856000F}" srcOrd="9" destOrd="0" presId="urn:microsoft.com/office/officeart/2005/8/layout/chevron2"/>
    <dgm:cxn modelId="{C5FDE774-77E6-486F-92E8-27A6F113FB77}" type="presParOf" srcId="{F477D823-930F-42E4-BA25-BAD40608120C}" destId="{06E54F11-F062-4A7B-989B-18D5A2D271AD}" srcOrd="10" destOrd="0" presId="urn:microsoft.com/office/officeart/2005/8/layout/chevron2"/>
    <dgm:cxn modelId="{865A782B-C066-4567-904D-360CCAB9FEC9}" type="presParOf" srcId="{06E54F11-F062-4A7B-989B-18D5A2D271AD}" destId="{D01DA817-AEB0-440B-80EF-6AA64165322B}" srcOrd="0" destOrd="0" presId="urn:microsoft.com/office/officeart/2005/8/layout/chevron2"/>
    <dgm:cxn modelId="{E91D9ED4-279B-4936-8523-BC30B5964F87}" type="presParOf" srcId="{06E54F11-F062-4A7B-989B-18D5A2D271AD}" destId="{8758A221-E4DB-43EA-8BDA-16ECF880DAD0}" srcOrd="1" destOrd="0" presId="urn:microsoft.com/office/officeart/2005/8/layout/chevron2"/>
    <dgm:cxn modelId="{66995B67-FE00-4CDF-BA02-2545323AA0A5}" type="presParOf" srcId="{F477D823-930F-42E4-BA25-BAD40608120C}" destId="{6A84A189-3760-4720-85D7-4EF313BCFF73}" srcOrd="11" destOrd="0" presId="urn:microsoft.com/office/officeart/2005/8/layout/chevron2"/>
    <dgm:cxn modelId="{1B453892-CA5F-4BEC-AF15-67A2DE219125}" type="presParOf" srcId="{F477D823-930F-42E4-BA25-BAD40608120C}" destId="{A79D869A-EE15-4B02-B03E-E78EA4CF396B}" srcOrd="12" destOrd="0" presId="urn:microsoft.com/office/officeart/2005/8/layout/chevron2"/>
    <dgm:cxn modelId="{9EABA984-14BD-490D-98FD-790F54AE00B9}" type="presParOf" srcId="{A79D869A-EE15-4B02-B03E-E78EA4CF396B}" destId="{8B74F8D1-E273-4B6D-AFAD-EFBD9A8FE0B6}" srcOrd="0" destOrd="0" presId="urn:microsoft.com/office/officeart/2005/8/layout/chevron2"/>
    <dgm:cxn modelId="{C6789A9F-4126-4BCC-8DF8-D8D9FCEFC342}" type="presParOf" srcId="{A79D869A-EE15-4B02-B03E-E78EA4CF396B}" destId="{934E6141-4F70-4B68-A22D-E86542B816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r>
              <a:rPr lang="en-US" sz="36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website designing, software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12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people’s dream</a:t>
            </a:r>
            <a:r>
              <a:rPr lang="en-US" sz="1200" baseline="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1200" kern="1200" dirty="0" smtClean="0">
                <a:solidFill>
                  <a:schemeClr val="tx1"/>
                </a:solidFill>
                <a:effectLst/>
                <a:latin typeface="+mn-lt"/>
                <a:ea typeface="+mn-ea"/>
                <a:cs typeface="+mn-cs"/>
              </a:rPr>
              <a:t>: especially Vietnamese users to create something that they want to see exist in the world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Everything : </a:t>
            </a:r>
            <a:r>
              <a:rPr lang="vi-VN" sz="36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films, games, and music to art, design, and technology</a:t>
            </a:r>
          </a:p>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7</a:t>
            </a:fld>
            <a:endParaRPr lang="en-US"/>
          </a:p>
        </p:txBody>
      </p:sp>
    </p:spTree>
    <p:extLst>
      <p:ext uri="{BB962C8B-B14F-4D97-AF65-F5344CB8AC3E}">
        <p14:creationId xmlns:p14="http://schemas.microsoft.com/office/powerpoint/2010/main" val="387065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8</a:t>
            </a:fld>
            <a:endParaRPr lang="en-US"/>
          </a:p>
        </p:txBody>
      </p:sp>
    </p:spTree>
    <p:extLst>
      <p:ext uri="{BB962C8B-B14F-4D97-AF65-F5344CB8AC3E}">
        <p14:creationId xmlns:p14="http://schemas.microsoft.com/office/powerpoint/2010/main" val="292449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9</a:t>
            </a:fld>
            <a:endParaRPr lang="en-US"/>
          </a:p>
        </p:txBody>
      </p:sp>
    </p:spTree>
    <p:extLst>
      <p:ext uri="{BB962C8B-B14F-4D97-AF65-F5344CB8AC3E}">
        <p14:creationId xmlns:p14="http://schemas.microsoft.com/office/powerpoint/2010/main" val="353490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10</a:t>
            </a:fld>
            <a:endParaRPr lang="en-US"/>
          </a:p>
        </p:txBody>
      </p:sp>
    </p:spTree>
    <p:extLst>
      <p:ext uri="{BB962C8B-B14F-4D97-AF65-F5344CB8AC3E}">
        <p14:creationId xmlns:p14="http://schemas.microsoft.com/office/powerpoint/2010/main" val="396032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11</a:t>
            </a:fld>
            <a:endParaRPr lang="en-US"/>
          </a:p>
        </p:txBody>
      </p:sp>
    </p:spTree>
    <p:extLst>
      <p:ext uri="{BB962C8B-B14F-4D97-AF65-F5344CB8AC3E}">
        <p14:creationId xmlns:p14="http://schemas.microsoft.com/office/powerpoint/2010/main" val="342746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1C5A58A1-FBCA-4AC6-98A5-4E2BB6DBA051}" type="slidenum">
              <a:rPr lang="en-US" smtClean="0"/>
              <a:t>12</a:t>
            </a:fld>
            <a:endParaRPr lang="en-US"/>
          </a:p>
        </p:txBody>
      </p:sp>
    </p:spTree>
    <p:extLst>
      <p:ext uri="{BB962C8B-B14F-4D97-AF65-F5344CB8AC3E}">
        <p14:creationId xmlns:p14="http://schemas.microsoft.com/office/powerpoint/2010/main" val="237122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progress is divided to 5 phases include: Unit test, Component test, Integration test, System test and Acceptance test</a:t>
            </a:r>
          </a:p>
          <a:p>
            <a:pPr lvl="0"/>
            <a:r>
              <a:rPr lang="en-US" sz="1200" kern="1200" dirty="0" smtClean="0">
                <a:solidFill>
                  <a:schemeClr val="tx1"/>
                </a:solidFill>
                <a:effectLst/>
                <a:latin typeface="+mn-lt"/>
                <a:ea typeface="+mn-ea"/>
                <a:cs typeface="+mn-cs"/>
              </a:rPr>
              <a:t>Unit test: </a:t>
            </a:r>
          </a:p>
          <a:p>
            <a:pPr lvl="1"/>
            <a:r>
              <a:rPr lang="en-US" sz="1200" i="1" kern="1200" dirty="0" smtClean="0">
                <a:solidFill>
                  <a:schemeClr val="tx1"/>
                </a:solidFill>
                <a:effectLst/>
                <a:latin typeface="+mn-lt"/>
                <a:ea typeface="+mn-ea"/>
                <a:cs typeface="+mn-cs"/>
              </a:rPr>
              <a:t>Unit testing is used to verify a single minimal unit of source code. The purpose of unit testing is to isolate the smallest testable parts of DDL and verify that they function properly in isolation.</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Unit testing is the first level of testing and is perform prior to component testing</a:t>
            </a:r>
          </a:p>
          <a:p>
            <a:pPr lvl="1"/>
            <a:r>
              <a:rPr lang="en-US" sz="1200" kern="1200" dirty="0" smtClean="0">
                <a:solidFill>
                  <a:schemeClr val="tx1"/>
                </a:solidFill>
                <a:effectLst/>
                <a:latin typeface="+mn-lt"/>
                <a:ea typeface="+mn-ea"/>
                <a:cs typeface="+mn-cs"/>
              </a:rPr>
              <a:t>Unit testing will be done by developer.</a:t>
            </a:r>
          </a:p>
          <a:p>
            <a:pPr lvl="0"/>
            <a:r>
              <a:rPr lang="en-US" sz="1200" kern="1200" dirty="0" smtClean="0">
                <a:solidFill>
                  <a:schemeClr val="tx1"/>
                </a:solidFill>
                <a:effectLst/>
                <a:latin typeface="+mn-lt"/>
                <a:ea typeface="+mn-ea"/>
                <a:cs typeface="+mn-cs"/>
              </a:rPr>
              <a:t>Component test: </a:t>
            </a:r>
          </a:p>
          <a:p>
            <a:pPr lvl="1"/>
            <a:r>
              <a:rPr lang="en-US" sz="1200" i="1" kern="1200" dirty="0" smtClean="0">
                <a:solidFill>
                  <a:schemeClr val="tx1"/>
                </a:solidFill>
                <a:effectLst/>
                <a:latin typeface="+mn-lt"/>
                <a:ea typeface="+mn-ea"/>
                <a:cs typeface="+mn-cs"/>
              </a:rPr>
              <a:t>Component testing is used to validate a combined many minimal units of source code.</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is performed after unit testing and before integration testing</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Component testing will be done by tester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Integration test: </a:t>
            </a:r>
          </a:p>
          <a:p>
            <a:pPr lvl="1"/>
            <a:r>
              <a:rPr lang="en-US" sz="1200" i="1" kern="1200" dirty="0" smtClean="0">
                <a:solidFill>
                  <a:schemeClr val="tx1"/>
                </a:solidFill>
                <a:effectLst/>
                <a:latin typeface="+mn-lt"/>
                <a:ea typeface="+mn-ea"/>
                <a:cs typeface="+mn-cs"/>
              </a:rPr>
              <a:t>Integration testing is a level of the software testing process where individual units or component are combined and tested as a group.</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The purpose is to expose faults in the interaction between integrated units.</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is performed after component testing </a:t>
            </a:r>
            <a:endParaRPr lang="en-US" sz="12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Integration testing will be done by tester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C5A58A1-FBCA-4AC6-98A5-4E2BB6DBA051}" type="slidenum">
              <a:rPr lang="en-US" smtClean="0"/>
              <a:t>48</a:t>
            </a:fld>
            <a:endParaRPr lang="en-US"/>
          </a:p>
        </p:txBody>
      </p:sp>
    </p:spTree>
    <p:extLst>
      <p:ext uri="{BB962C8B-B14F-4D97-AF65-F5344CB8AC3E}">
        <p14:creationId xmlns:p14="http://schemas.microsoft.com/office/powerpoint/2010/main" val="745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pn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g"/><Relationship Id="rId9" Type="http://schemas.openxmlformats.org/officeDocument/2006/relationships/image" Target="../media/image20.jp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g"/><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github.com/sangnvus/2015FALLJS01.git"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4056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87132" y="1221094"/>
            <a:ext cx="8013968" cy="3564053"/>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Client featuresExperiences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Register, login/logout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Create, update,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comment,report Project</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project</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Profile</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371600" lvl="2"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profile’s information</a:t>
            </a:r>
          </a:p>
          <a:p>
            <a:pPr marL="1371600" lvl="2"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reated, backed,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reminded projects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7</a:t>
            </a:r>
            <a:endParaRPr lang="en-US" sz="1600" dirty="0">
              <a:solidFill>
                <a:schemeClr val="bg1"/>
              </a:solidFill>
            </a:endParaRPr>
          </a:p>
        </p:txBody>
      </p:sp>
    </p:spTree>
    <p:extLst>
      <p:ext uri="{BB962C8B-B14F-4D97-AF65-F5344CB8AC3E}">
        <p14:creationId xmlns:p14="http://schemas.microsoft.com/office/powerpoint/2010/main" val="214667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653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System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features</a:t>
            </a:r>
          </a:p>
        </p:txBody>
      </p:sp>
      <p:sp>
        <p:nvSpPr>
          <p:cNvPr id="3" name="Rectangle 2"/>
          <p:cNvSpPr/>
          <p:nvPr/>
        </p:nvSpPr>
        <p:spPr>
          <a:xfrm>
            <a:off x="762000" y="1222546"/>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Admin features</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user</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project</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Backing</a:t>
            </a:r>
          </a:p>
          <a:p>
            <a:pPr marL="914400" lvl="1" indent="-4572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Categories</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Slider</a:t>
            </a:r>
          </a:p>
          <a:p>
            <a:pPr marL="971550" lvl="1" indent="-51435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Manage Message</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8</a:t>
            </a:r>
            <a:endParaRPr lang="en-US" sz="1600" dirty="0">
              <a:solidFill>
                <a:schemeClr val="bg1"/>
              </a:solidFill>
            </a:endParaRPr>
          </a:p>
        </p:txBody>
      </p:sp>
    </p:spTree>
    <p:extLst>
      <p:ext uri="{BB962C8B-B14F-4D97-AF65-F5344CB8AC3E}">
        <p14:creationId xmlns:p14="http://schemas.microsoft.com/office/powerpoint/2010/main" val="285911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0380" y="639071"/>
            <a:ext cx="7162800"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Potential Risks</a:t>
            </a:r>
          </a:p>
        </p:txBody>
      </p:sp>
      <p:sp>
        <p:nvSpPr>
          <p:cNvPr id="3" name="Rectangle 2"/>
          <p:cNvSpPr/>
          <p:nvPr/>
        </p:nvSpPr>
        <p:spPr>
          <a:xfrm>
            <a:off x="685800" y="1175466"/>
            <a:ext cx="8013968" cy="904863"/>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Lack of experience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Human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resources</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9</a:t>
            </a:r>
            <a:endParaRPr lang="en-US" sz="1600" dirty="0">
              <a:solidFill>
                <a:schemeClr val="bg1"/>
              </a:solidFill>
            </a:endParaRPr>
          </a:p>
        </p:txBody>
      </p:sp>
    </p:spTree>
    <p:extLst>
      <p:ext uri="{BB962C8B-B14F-4D97-AF65-F5344CB8AC3E}">
        <p14:creationId xmlns:p14="http://schemas.microsoft.com/office/powerpoint/2010/main" val="176786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676400"/>
            <a:ext cx="7543800" cy="4267200"/>
          </a:xfrm>
          <a:prstGeom prst="rect">
            <a:avLst/>
          </a:prstGeom>
          <a:noFill/>
          <a:extLst/>
        </p:spPr>
      </p:pic>
      <p:sp>
        <p:nvSpPr>
          <p:cNvPr id="5" name="TextBox 4"/>
          <p:cNvSpPr txBox="1"/>
          <p:nvPr/>
        </p:nvSpPr>
        <p:spPr>
          <a:xfrm>
            <a:off x="1600200" y="6019800"/>
            <a:ext cx="7086600" cy="369332"/>
          </a:xfrm>
          <a:prstGeom prst="rect">
            <a:avLst/>
          </a:prstGeom>
          <a:noFill/>
        </p:spPr>
        <p:txBody>
          <a:bodyPr wrap="square" rtlCol="0">
            <a:spAutoFit/>
          </a:bodyPr>
          <a:lstStyle/>
          <a:p>
            <a:pPr algn="ctr"/>
            <a:r>
              <a:rPr lang="en-US" b="1" dirty="0" smtClean="0">
                <a:solidFill>
                  <a:srgbClr val="002060"/>
                </a:solidFill>
              </a:rPr>
              <a:t>           FPT </a:t>
            </a:r>
            <a:r>
              <a:rPr lang="en-US" b="1" dirty="0">
                <a:solidFill>
                  <a:srgbClr val="002060"/>
                </a:solidFill>
              </a:rPr>
              <a:t>Software process model</a:t>
            </a:r>
          </a:p>
        </p:txBody>
      </p:sp>
      <p:grpSp>
        <p:nvGrpSpPr>
          <p:cNvPr id="6" name="Group 5"/>
          <p:cNvGrpSpPr/>
          <p:nvPr/>
        </p:nvGrpSpPr>
        <p:grpSpPr>
          <a:xfrm>
            <a:off x="34635" y="90055"/>
            <a:ext cx="4267200" cy="3504188"/>
            <a:chOff x="1066800" y="1181100"/>
            <a:chExt cx="4267200" cy="3504188"/>
          </a:xfrm>
          <a:noFill/>
        </p:grpSpPr>
        <p:sp>
          <p:nvSpPr>
            <p:cNvPr id="7" name="TextBox 6"/>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8" name="TextBox 7"/>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11</a:t>
            </a:r>
            <a:endParaRPr lang="en-US" sz="1400" dirty="0">
              <a:solidFill>
                <a:schemeClr val="bg1"/>
              </a:solidFill>
            </a:endParaRPr>
          </a:p>
        </p:txBody>
      </p:sp>
    </p:spTree>
    <p:extLst>
      <p:ext uri="{BB962C8B-B14F-4D97-AF65-F5344CB8AC3E}">
        <p14:creationId xmlns:p14="http://schemas.microsoft.com/office/powerpoint/2010/main" val="586772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182466191"/>
              </p:ext>
            </p:extLst>
          </p:nvPr>
        </p:nvGraphicFramePr>
        <p:xfrm>
          <a:off x="914400" y="1576325"/>
          <a:ext cx="8077200" cy="4824475"/>
        </p:xfrm>
        <a:graphic>
          <a:graphicData uri="http://schemas.openxmlformats.org/drawingml/2006/table">
            <a:tbl>
              <a:tblPr firstRow="1" bandRow="1">
                <a:tableStyleId>{69CF1AB2-1976-4502-BF36-3FF5EA218861}</a:tableStyleId>
              </a:tblPr>
              <a:tblGrid>
                <a:gridCol w="1776968"/>
                <a:gridCol w="6300232"/>
              </a:tblGrid>
              <a:tr h="1253218">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Initiation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kern="1200" dirty="0" smtClean="0">
                          <a:solidFill>
                            <a:srgbClr val="002060"/>
                          </a:solidFill>
                          <a:effectLst/>
                          <a:latin typeface="Times New Roman" panose="02020603050405020304" pitchFamily="18" charset="0"/>
                          <a:cs typeface="Times New Roman" panose="02020603050405020304" pitchFamily="18" charset="0"/>
                        </a:rPr>
                        <a:t>Identify business functions of the system</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Determine</a:t>
                      </a:r>
                      <a:r>
                        <a:rPr lang="en-US" sz="2000" b="0" baseline="0" dirty="0" smtClean="0">
                          <a:solidFill>
                            <a:srgbClr val="002060"/>
                          </a:solidFill>
                          <a:latin typeface="Times New Roman" panose="02020603050405020304" pitchFamily="18" charset="0"/>
                          <a:cs typeface="Times New Roman" panose="02020603050405020304" pitchFamily="18" charset="0"/>
                        </a:rPr>
                        <a:t> scope, condition, limitation, project risk</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List main functions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#1, Report #2</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Solution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SRS</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Design Document</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Report #3, Report #4</a:t>
                      </a:r>
                    </a:p>
                  </a:txBody>
                  <a:tcPr>
                    <a:solidFill>
                      <a:schemeClr val="bg1">
                        <a:lumMod val="95000"/>
                      </a:schemeClr>
                    </a:solidFill>
                  </a:tcPr>
                </a:tc>
              </a:tr>
              <a:tr h="801115">
                <a:tc>
                  <a:txBody>
                    <a:bodyPr/>
                    <a:lstStyle/>
                    <a:p>
                      <a:r>
                        <a:rPr lang="en-US" sz="2000" b="1" dirty="0" smtClean="0">
                          <a:solidFill>
                            <a:srgbClr val="002060"/>
                          </a:solidFill>
                          <a:latin typeface="Times New Roman" panose="02020603050405020304" pitchFamily="18" charset="0"/>
                          <a:cs typeface="Times New Roman" panose="02020603050405020304" pitchFamily="18" charset="0"/>
                        </a:rPr>
                        <a:t>Construction</a:t>
                      </a:r>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 Coding and Testing</a:t>
                      </a:r>
                    </a:p>
                    <a:p>
                      <a:pPr marL="285750" indent="-285750">
                        <a:buFont typeface="Wingdings" panose="05000000000000000000" pitchFamily="2" charset="2"/>
                        <a:buChar char="ü"/>
                      </a:pPr>
                      <a:r>
                        <a:rPr lang="en-US" sz="2000" b="0" dirty="0" smtClean="0">
                          <a:solidFill>
                            <a:srgbClr val="002060"/>
                          </a:solidFill>
                          <a:latin typeface="Times New Roman" panose="02020603050405020304" pitchFamily="18" charset="0"/>
                          <a:cs typeface="Times New Roman" panose="02020603050405020304" pitchFamily="18" charset="0"/>
                        </a:rPr>
                        <a:t>Complete</a:t>
                      </a:r>
                      <a:r>
                        <a:rPr lang="en-US" sz="2000" b="0" baseline="0" dirty="0" smtClean="0">
                          <a:solidFill>
                            <a:srgbClr val="002060"/>
                          </a:solidFill>
                          <a:latin typeface="Times New Roman" panose="02020603050405020304" pitchFamily="18" charset="0"/>
                          <a:cs typeface="Times New Roman" panose="02020603050405020304" pitchFamily="18" charset="0"/>
                        </a:rPr>
                        <a:t> software packages and Report #5, Report #6</a:t>
                      </a:r>
                      <a:endParaRPr lang="en-US" sz="2000" b="0"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961772">
                <a:tc>
                  <a:txBody>
                    <a:bodyPr/>
                    <a:lstStyle/>
                    <a:p>
                      <a:r>
                        <a:rPr lang="en-US" sz="2000" b="1" kern="1200" dirty="0" smtClean="0">
                          <a:solidFill>
                            <a:srgbClr val="FF0000"/>
                          </a:solidFill>
                          <a:latin typeface="Times New Roman" panose="02020603050405020304" pitchFamily="18" charset="0"/>
                          <a:ea typeface="+mn-ea"/>
                          <a:cs typeface="Times New Roman" panose="02020603050405020304" pitchFamily="18" charset="0"/>
                        </a:rPr>
                        <a:t>Transition</a:t>
                      </a:r>
                      <a:endParaRPr lang="en-US" sz="2000" b="1" kern="1200" dirty="0">
                        <a:solidFill>
                          <a:srgbClr val="FF0000"/>
                        </a:solidFill>
                        <a:latin typeface="Times New Roman" panose="02020603050405020304" pitchFamily="18" charset="0"/>
                        <a:ea typeface="+mn-ea"/>
                        <a:cs typeface="Times New Roman" panose="02020603050405020304" pitchFamily="18" charset="0"/>
                      </a:endParaRPr>
                    </a:p>
                  </a:txBody>
                  <a:tcPr>
                    <a:solidFill>
                      <a:schemeClr val="bg1">
                        <a:lumMod val="95000"/>
                      </a:schemeClr>
                    </a:solidFill>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0" dirty="0" smtClean="0">
                          <a:solidFill>
                            <a:srgbClr val="FF0000"/>
                          </a:solidFill>
                          <a:latin typeface="Times New Roman" panose="02020603050405020304" pitchFamily="18" charset="0"/>
                          <a:cs typeface="Times New Roman" panose="02020603050405020304" pitchFamily="18" charset="0"/>
                        </a:rPr>
                        <a:t>Product</a:t>
                      </a:r>
                      <a:r>
                        <a:rPr lang="en-US" sz="2000" b="0" baseline="0" dirty="0" smtClean="0">
                          <a:solidFill>
                            <a:srgbClr val="FF0000"/>
                          </a:solidFill>
                          <a:latin typeface="Times New Roman" panose="02020603050405020304" pitchFamily="18" charset="0"/>
                          <a:cs typeface="Times New Roman" panose="02020603050405020304" pitchFamily="18" charset="0"/>
                        </a:rPr>
                        <a:t> will be deployed to the client</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Finalize coding and testing</a:t>
                      </a:r>
                    </a:p>
                    <a:p>
                      <a:pPr marL="285750" indent="-285750">
                        <a:buFont typeface="Wingdings" panose="05000000000000000000" pitchFamily="2" charset="2"/>
                        <a:buChar char="ü"/>
                      </a:pPr>
                      <a:r>
                        <a:rPr lang="en-US" sz="2000" b="0" dirty="0" smtClean="0">
                          <a:solidFill>
                            <a:srgbClr val="FF0000"/>
                          </a:solidFill>
                          <a:latin typeface="Times New Roman" panose="02020603050405020304" pitchFamily="18" charset="0"/>
                          <a:cs typeface="Times New Roman" panose="02020603050405020304" pitchFamily="18" charset="0"/>
                        </a:rPr>
                        <a:t>Prepare</a:t>
                      </a:r>
                      <a:r>
                        <a:rPr lang="en-US" sz="2000" b="0" baseline="0" dirty="0" smtClean="0">
                          <a:solidFill>
                            <a:srgbClr val="FF0000"/>
                          </a:solidFill>
                          <a:latin typeface="Times New Roman" panose="02020603050405020304" pitchFamily="18" charset="0"/>
                          <a:cs typeface="Times New Roman" panose="02020603050405020304" pitchFamily="18" charset="0"/>
                        </a:rPr>
                        <a:t> document and source code to deliver</a:t>
                      </a:r>
                      <a:endParaRPr lang="en-US" sz="2000" b="0" dirty="0">
                        <a:solidFill>
                          <a:srgbClr val="FF000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r h="6703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002060"/>
                          </a:solidFill>
                          <a:latin typeface="Times New Roman" panose="02020603050405020304" pitchFamily="18" charset="0"/>
                          <a:cs typeface="Times New Roman" panose="02020603050405020304" pitchFamily="18" charset="0"/>
                        </a:rPr>
                        <a:t>Termination</a:t>
                      </a:r>
                    </a:p>
                    <a:p>
                      <a:endParaRPr lang="en-US" sz="2000" b="1" dirty="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c>
                  <a:txBody>
                    <a:bodyPr/>
                    <a:lstStyle/>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Preparing presentation</a:t>
                      </a:r>
                    </a:p>
                    <a:p>
                      <a:pPr marL="285750" indent="-285750">
                        <a:buFont typeface="Wingdings" panose="05000000000000000000" pitchFamily="2" charset="2"/>
                        <a:buChar char="ü"/>
                      </a:pPr>
                      <a:r>
                        <a:rPr lang="en-US" sz="2000" b="0" baseline="0" dirty="0" smtClean="0">
                          <a:solidFill>
                            <a:srgbClr val="002060"/>
                          </a:solidFill>
                          <a:latin typeface="Times New Roman" panose="02020603050405020304" pitchFamily="18" charset="0"/>
                          <a:cs typeface="Times New Roman" panose="02020603050405020304" pitchFamily="18" charset="0"/>
                        </a:rPr>
                        <a:t>Complete Project</a:t>
                      </a:r>
                      <a:endParaRPr lang="en-US" sz="2000" b="0" dirty="0" smtClean="0">
                        <a:solidFill>
                          <a:srgbClr val="002060"/>
                        </a:solidFill>
                        <a:latin typeface="Times New Roman" panose="02020603050405020304" pitchFamily="18" charset="0"/>
                        <a:cs typeface="Times New Roman" panose="02020603050405020304" pitchFamily="18" charset="0"/>
                      </a:endParaRPr>
                    </a:p>
                  </a:txBody>
                  <a:tcPr>
                    <a:solidFill>
                      <a:schemeClr val="bg1">
                        <a:lumMod val="95000"/>
                      </a:schemeClr>
                    </a:solidFill>
                  </a:tcPr>
                </a:tc>
              </a:tr>
            </a:tbl>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TextBox 7"/>
          <p:cNvSpPr txBox="1"/>
          <p:nvPr/>
        </p:nvSpPr>
        <p:spPr>
          <a:xfrm>
            <a:off x="990600" y="6419735"/>
            <a:ext cx="7742252" cy="400110"/>
          </a:xfrm>
          <a:prstGeom prst="rect">
            <a:avLst/>
          </a:prstGeom>
          <a:noFill/>
        </p:spPr>
        <p:txBody>
          <a:bodyPr wrap="square" rtlCol="0">
            <a:spAutoFit/>
          </a:bodyPr>
          <a:lstStyle/>
          <a:p>
            <a:pPr algn="ctr"/>
            <a:r>
              <a:rPr lang="en-US" altLang="ja-JP" sz="2000" b="1" dirty="0" smtClean="0">
                <a:solidFill>
                  <a:srgbClr val="002060"/>
                </a:solidFill>
                <a:latin typeface="Times New Roman" panose="02020603050405020304" pitchFamily="18" charset="0"/>
                <a:cs typeface="Times New Roman" panose="02020603050405020304" pitchFamily="18" charset="0"/>
              </a:rPr>
              <a:t>Project Life Cycle</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609600" y="623454"/>
            <a:ext cx="8534400" cy="900545"/>
          </a:xfrm>
        </p:spPr>
        <p:txBody>
          <a:bodyPr>
            <a:noAutofit/>
          </a:bodyPr>
          <a:lstStyle/>
          <a:p>
            <a:pPr algn="l"/>
            <a:r>
              <a:rPr lang="en-US" sz="2800" dirty="0">
                <a:solidFill>
                  <a:srgbClr val="0070C0"/>
                </a:solidFill>
                <a:latin typeface="Times New Roman" panose="02020603050405020304" pitchFamily="18" charset="0"/>
                <a:cs typeface="Times New Roman" panose="02020603050405020304" pitchFamily="18" charset="0"/>
              </a:rPr>
              <a:t>2.1 </a:t>
            </a:r>
            <a:r>
              <a:rPr lang="en-US" sz="2800" dirty="0" smtClean="0">
                <a:solidFill>
                  <a:srgbClr val="0070C0"/>
                </a:solidFill>
                <a:latin typeface="Times New Roman" panose="02020603050405020304" pitchFamily="18" charset="0"/>
                <a:cs typeface="Times New Roman" panose="02020603050405020304" pitchFamily="18" charset="0"/>
              </a:rPr>
              <a:t>Software </a:t>
            </a:r>
            <a:r>
              <a:rPr lang="en-US" sz="2800" dirty="0">
                <a:solidFill>
                  <a:srgbClr val="0070C0"/>
                </a:solidFill>
                <a:latin typeface="Times New Roman" panose="02020603050405020304" pitchFamily="18" charset="0"/>
                <a:cs typeface="Times New Roman" panose="02020603050405020304" pitchFamily="18" charset="0"/>
              </a:rPr>
              <a:t>Process </a:t>
            </a:r>
            <a:r>
              <a:rPr lang="en-US" sz="2800" dirty="0" smtClean="0">
                <a:solidFill>
                  <a:srgbClr val="0070C0"/>
                </a:solidFill>
                <a:latin typeface="Times New Roman" panose="02020603050405020304" pitchFamily="18" charset="0"/>
                <a:cs typeface="Times New Roman" panose="02020603050405020304" pitchFamily="18" charset="0"/>
              </a:rPr>
              <a:t>Model</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ソ</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フトウ</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ェア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プロセ</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スモ</a:t>
            </a:r>
            <a:r>
              <a:rPr lang="ja-JP" altLang="en-US" sz="24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ル</a:t>
            </a:r>
            <a:r>
              <a:rPr lang="en-US" altLang="ja-JP" sz="2400" dirty="0" smtClean="0">
                <a:solidFill>
                  <a:srgbClr val="0070C0"/>
                </a:solidFill>
                <a:latin typeface="Times New Roman" panose="02020603050405020304" pitchFamily="18" charset="0"/>
                <a:cs typeface="Times New Roman" panose="02020603050405020304" pitchFamily="18" charset="0"/>
              </a:rPr>
              <a:t> </a:t>
            </a:r>
            <a:endParaRPr lang="en-US" sz="24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12</a:t>
            </a:r>
            <a:endParaRPr lang="en-US" sz="1400" dirty="0">
              <a:solidFill>
                <a:schemeClr val="bg1"/>
              </a:solidFill>
            </a:endParaRPr>
          </a:p>
        </p:txBody>
      </p:sp>
    </p:spTree>
    <p:extLst>
      <p:ext uri="{BB962C8B-B14F-4D97-AF65-F5344CB8AC3E}">
        <p14:creationId xmlns:p14="http://schemas.microsoft.com/office/powerpoint/2010/main" val="1165208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7928"/>
            <a:ext cx="8229600" cy="639762"/>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2.2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Organization</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プロジェクト組織</a:t>
            </a:r>
            <a:endParaRPr lang="en-US" sz="2800" dirty="0">
              <a:solidFill>
                <a:srgbClr val="0070C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496785"/>
              </p:ext>
            </p:extLst>
          </p:nvPr>
        </p:nvGraphicFramePr>
        <p:xfrm>
          <a:off x="1178969" y="1192301"/>
          <a:ext cx="7507831" cy="5589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13</a:t>
            </a:r>
            <a:endParaRPr lang="en-US" sz="1400" dirty="0">
              <a:solidFill>
                <a:schemeClr val="bg1"/>
              </a:solidFill>
            </a:endParaRPr>
          </a:p>
        </p:txBody>
      </p:sp>
    </p:spTree>
    <p:extLst>
      <p:ext uri="{BB962C8B-B14F-4D97-AF65-F5344CB8AC3E}">
        <p14:creationId xmlns:p14="http://schemas.microsoft.com/office/powerpoint/2010/main" val="1630480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0" y="609600"/>
            <a:ext cx="7924800" cy="609600"/>
          </a:xfrm>
        </p:spPr>
        <p:txBody>
          <a:bodyPr>
            <a:noAutofit/>
          </a:bodyPr>
          <a:lstStyle/>
          <a:p>
            <a:pPr lvl="0" algn="l"/>
            <a:r>
              <a:rPr lang="en-US" altLang="ja-JP" sz="2800" dirty="0">
                <a:solidFill>
                  <a:srgbClr val="0070C0"/>
                </a:solidFill>
                <a:latin typeface="Times New Roman" panose="02020603050405020304" pitchFamily="18" charset="0"/>
                <a:cs typeface="Times New Roman" panose="02020603050405020304" pitchFamily="18" charset="0"/>
              </a:rPr>
              <a:t>2.3 </a:t>
            </a:r>
            <a:r>
              <a:rPr lang="en-US" sz="2800" dirty="0">
                <a:solidFill>
                  <a:srgbClr val="0070C0"/>
                </a:solidFill>
                <a:latin typeface="Times New Roman" panose="02020603050405020304" pitchFamily="18" charset="0"/>
                <a:cs typeface="Times New Roman" panose="02020603050405020304" pitchFamily="18" charset="0"/>
              </a:rPr>
              <a:t>Project </a:t>
            </a:r>
            <a:r>
              <a:rPr lang="en-US" sz="2800" dirty="0" smtClean="0">
                <a:solidFill>
                  <a:srgbClr val="0070C0"/>
                </a:solidFill>
                <a:latin typeface="Times New Roman" panose="02020603050405020304" pitchFamily="18" charset="0"/>
                <a:cs typeface="Times New Roman" panose="02020603050405020304" pitchFamily="18" charset="0"/>
              </a:rPr>
              <a:t>Schedule</a:t>
            </a:r>
            <a:r>
              <a:rPr lang="en-US" altLang="ja-JP" sz="2800" dirty="0" smtClean="0">
                <a:solidFill>
                  <a:srgbClr val="0070C0"/>
                </a:solidFill>
                <a:latin typeface="Times New Roman" panose="02020603050405020304" pitchFamily="18" charset="0"/>
                <a:cs typeface="Times New Roman" panose="02020603050405020304" pitchFamily="18" charset="0"/>
              </a:rPr>
              <a:t> -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プ</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ロジェクト計</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画</a:t>
            </a:r>
            <a:endParaRPr lang="en-US" sz="2800" dirty="0">
              <a:solidFill>
                <a:srgbClr val="0070C0"/>
              </a:solidFill>
            </a:endParaRPr>
          </a:p>
        </p:txBody>
      </p:sp>
      <p:pic>
        <p:nvPicPr>
          <p:cNvPr id="1026" name="Picture 2" descr="D:\AFinalSEM\CapstoneProject\2015FALLJS01\WIP\Users\MaiCTP\Sub1\Su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8495762" cy="56905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14</a:t>
            </a:r>
            <a:endParaRPr lang="en-US" sz="1400" dirty="0">
              <a:solidFill>
                <a:schemeClr val="bg1"/>
              </a:solidFill>
            </a:endParaRPr>
          </a:p>
        </p:txBody>
      </p:sp>
    </p:spTree>
    <p:extLst>
      <p:ext uri="{BB962C8B-B14F-4D97-AF65-F5344CB8AC3E}">
        <p14:creationId xmlns:p14="http://schemas.microsoft.com/office/powerpoint/2010/main" val="713106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0" y="630380"/>
            <a:ext cx="8513620" cy="574965"/>
          </a:xfrm>
        </p:spPr>
        <p:txBody>
          <a:bodyPr>
            <a:noAutofit/>
          </a:bodyPr>
          <a:lstStyle/>
          <a:p>
            <a:pPr lvl="0" algn="l"/>
            <a:r>
              <a:rPr lang="en-US" sz="2800" dirty="0">
                <a:solidFill>
                  <a:srgbClr val="0070C0"/>
                </a:solidFill>
                <a:latin typeface="Times New Roman" panose="02020603050405020304" pitchFamily="18" charset="0"/>
                <a:cs typeface="Times New Roman" panose="02020603050405020304" pitchFamily="18" charset="0"/>
              </a:rPr>
              <a:t>2.4 Objectives &amp; </a:t>
            </a:r>
            <a:r>
              <a:rPr lang="en-US" sz="2800" dirty="0" smtClean="0">
                <a:solidFill>
                  <a:srgbClr val="0070C0"/>
                </a:solidFill>
                <a:latin typeface="Times New Roman" panose="02020603050405020304" pitchFamily="18" charset="0"/>
                <a:cs typeface="Times New Roman" panose="02020603050405020304" pitchFamily="18" charset="0"/>
              </a:rPr>
              <a:t>deliverables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目標と成</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果</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物</a:t>
            </a:r>
            <a:endParaRPr lang="en-US" sz="2800" dirty="0">
              <a:solidFill>
                <a:srgbClr val="0070C0"/>
              </a:solidFill>
            </a:endParaRPr>
          </a:p>
        </p:txBody>
      </p:sp>
      <p:grpSp>
        <p:nvGrpSpPr>
          <p:cNvPr id="10" name="Group 9"/>
          <p:cNvGrpSpPr/>
          <p:nvPr/>
        </p:nvGrpSpPr>
        <p:grpSpPr>
          <a:xfrm>
            <a:off x="34635" y="90055"/>
            <a:ext cx="4267200" cy="3504188"/>
            <a:chOff x="1066800" y="1181100"/>
            <a:chExt cx="4267200" cy="3504188"/>
          </a:xfrm>
          <a:noFill/>
        </p:grpSpPr>
        <p:sp>
          <p:nvSpPr>
            <p:cNvPr id="11" name="TextBox 1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 name="TextBox 1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371600"/>
            <a:ext cx="3886200" cy="5486400"/>
          </a:xfr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07886"/>
            <a:ext cx="4038600" cy="5486400"/>
          </a:xfrm>
          <a:prstGeom prst="rect">
            <a:avLst/>
          </a:prstGeom>
        </p:spPr>
      </p:pic>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15</a:t>
            </a:r>
            <a:endParaRPr lang="en-US" sz="1400" dirty="0">
              <a:solidFill>
                <a:schemeClr val="bg1"/>
              </a:solidFill>
            </a:endParaRPr>
          </a:p>
        </p:txBody>
      </p:sp>
    </p:spTree>
    <p:extLst>
      <p:ext uri="{BB962C8B-B14F-4D97-AF65-F5344CB8AC3E}">
        <p14:creationId xmlns:p14="http://schemas.microsoft.com/office/powerpoint/2010/main" val="1423065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1710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999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998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1767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3657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2681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23455"/>
            <a:ext cx="8534401" cy="609601"/>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2.5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ools &amp; </a:t>
            </a:r>
            <a:r>
              <a:rPr lang="en-US" sz="2800" dirty="0" smtClean="0">
                <a:solidFill>
                  <a:srgbClr val="0070C0"/>
                </a:solidFill>
                <a:latin typeface="Times New Roman" panose="02020603050405020304" pitchFamily="18" charset="0"/>
                <a:cs typeface="Times New Roman" panose="02020603050405020304" pitchFamily="18" charset="0"/>
              </a:rPr>
              <a:t>Infrastructure</a:t>
            </a:r>
            <a:r>
              <a:rPr lang="en-US" altLang="ja-JP" sz="2800" dirty="0" smtClean="0">
                <a:solidFill>
                  <a:srgbClr val="0070C0"/>
                </a:solidFill>
                <a:latin typeface="Times New Roman" panose="02020603050405020304" pitchFamily="18" charset="0"/>
                <a:cs typeface="Times New Roman" panose="02020603050405020304" pitchFamily="18" charset="0"/>
              </a:rPr>
              <a:t/>
            </a:r>
            <a:br>
              <a:rPr lang="en-US" altLang="ja-JP" sz="2800" dirty="0" smtClean="0">
                <a:solidFill>
                  <a:srgbClr val="0070C0"/>
                </a:solidFill>
                <a:latin typeface="Times New Roman" panose="02020603050405020304" pitchFamily="18" charset="0"/>
                <a:cs typeface="Times New Roman" panose="02020603050405020304" pitchFamily="18" charset="0"/>
              </a:rPr>
            </a:b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ツ</a:t>
            </a:r>
            <a:r>
              <a:rPr lang="ja-JP" altLang="en-US" sz="20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ールと インフラストラクチ</a:t>
            </a:r>
            <a:r>
              <a:rPr lang="ja-JP" altLang="en-US" sz="20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ャ</a:t>
            </a:r>
            <a:endParaRPr lang="en-US" sz="2000" dirty="0">
              <a:solidFill>
                <a:srgbClr val="0070C0"/>
              </a:solidFill>
            </a:endParaRPr>
          </a:p>
        </p:txBody>
      </p:sp>
      <p:grpSp>
        <p:nvGrpSpPr>
          <p:cNvPr id="7" name="Group 6"/>
          <p:cNvGrpSpPr/>
          <p:nvPr/>
        </p:nvGrpSpPr>
        <p:grpSpPr>
          <a:xfrm>
            <a:off x="34635" y="90055"/>
            <a:ext cx="4267200" cy="3504188"/>
            <a:chOff x="1066800" y="1181100"/>
            <a:chExt cx="4267200" cy="3504188"/>
          </a:xfrm>
          <a:noFill/>
        </p:grpSpPr>
        <p:sp>
          <p:nvSpPr>
            <p:cNvPr id="8" name="TextBox 7"/>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9" name="TextBox 8"/>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2"/>
          <p:cNvSpPr txBox="1">
            <a:spLocks/>
          </p:cNvSpPr>
          <p:nvPr/>
        </p:nvSpPr>
        <p:spPr>
          <a:xfrm>
            <a:off x="621423" y="1518007"/>
            <a:ext cx="8915400" cy="3777622"/>
          </a:xfrm>
          <a:prstGeom prst="rect">
            <a:avLst/>
          </a:prstGeom>
        </p:spPr>
        <p:txBody>
          <a:bodyPr vert="horz" lIns="91440" tIns="45720" rIns="91440" bIns="45720" rtlCol="0">
            <a:norm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marL="45720" indent="0">
              <a:buFont typeface="Arial" pitchFamily="34" charset="0"/>
              <a:buNone/>
            </a:pPr>
            <a:r>
              <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a:t>
            </a: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project management</a:t>
            </a:r>
          </a:p>
          <a:p>
            <a:pPr marL="365760" lvl="1" indent="0">
              <a:buNone/>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65760" lvl="1" indent="0">
              <a:buFont typeface="Arial" pitchFamily="34" charset="0"/>
              <a:buNone/>
            </a:pPr>
            <a:endParaRPr lang="en-US" altLang="ja-JP" sz="2000"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r>
              <a:rPr lang="en-US" altLang="ja-JP"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Tools for developing</a:t>
            </a:r>
            <a:endParaRPr lang="en-US" sz="20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lvl="1">
              <a:buFont typeface="Wingdings" panose="05000000000000000000" pitchFamily="2" charset="2"/>
              <a:buChar char="Ø"/>
            </a:pPr>
            <a:endParaRPr lang="en-US" b="1"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83" y="2811618"/>
            <a:ext cx="900000" cy="900000"/>
          </a:xfrm>
          <a:prstGeom prst="rect">
            <a:avLst/>
          </a:prstGeom>
        </p:spPr>
      </p:pic>
      <p:sp>
        <p:nvSpPr>
          <p:cNvPr id="13" name="TextBox 26"/>
          <p:cNvSpPr txBox="1"/>
          <p:nvPr/>
        </p:nvSpPr>
        <p:spPr>
          <a:xfrm>
            <a:off x="914400" y="3631572"/>
            <a:ext cx="1232966" cy="369332"/>
          </a:xfrm>
          <a:prstGeom prst="rect">
            <a:avLst/>
          </a:prstGeom>
          <a:noFill/>
        </p:spPr>
        <p:txBody>
          <a:bodyPr wrap="none" rtlCol="0">
            <a:spAutoFit/>
          </a:bodyPr>
          <a:lstStyle/>
          <a:p>
            <a:r>
              <a:rPr lang="en-US" dirty="0" err="1" smtClean="0">
                <a:solidFill>
                  <a:srgbClr val="002060"/>
                </a:solidFill>
                <a:latin typeface="Times New Roman" panose="02020603050405020304" pitchFamily="18" charset="0"/>
                <a:cs typeface="Times New Roman" panose="02020603050405020304" pitchFamily="18" charset="0"/>
              </a:rPr>
              <a:t>TortoiseGit</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4"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346" y="2811618"/>
            <a:ext cx="900000" cy="900000"/>
          </a:xfrm>
          <a:prstGeom prst="rect">
            <a:avLst/>
          </a:prstGeom>
        </p:spPr>
      </p:pic>
      <p:pic>
        <p:nvPicPr>
          <p:cNvPr id="15"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0079" y="2731572"/>
            <a:ext cx="900000" cy="900000"/>
          </a:xfrm>
          <a:prstGeom prst="rect">
            <a:avLst/>
          </a:prstGeom>
        </p:spPr>
      </p:pic>
      <p:pic>
        <p:nvPicPr>
          <p:cNvPr id="16"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0890" y="2731572"/>
            <a:ext cx="900000" cy="900000"/>
          </a:xfrm>
          <a:prstGeom prst="rect">
            <a:avLst/>
          </a:prstGeom>
        </p:spPr>
      </p:pic>
      <p:pic>
        <p:nvPicPr>
          <p:cNvPr id="17"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5589" y="2698915"/>
            <a:ext cx="900000" cy="900000"/>
          </a:xfrm>
          <a:prstGeom prst="rect">
            <a:avLst/>
          </a:prstGeom>
        </p:spPr>
      </p:pic>
      <p:sp>
        <p:nvSpPr>
          <p:cNvPr id="18" name="TextBox 5"/>
          <p:cNvSpPr txBox="1"/>
          <p:nvPr/>
        </p:nvSpPr>
        <p:spPr>
          <a:xfrm>
            <a:off x="2196458" y="3669268"/>
            <a:ext cx="1211357"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Word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9" name="TextBox 5"/>
          <p:cNvSpPr txBox="1"/>
          <p:nvPr/>
        </p:nvSpPr>
        <p:spPr>
          <a:xfrm>
            <a:off x="3796658" y="3631572"/>
            <a:ext cx="122982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Excel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TextBox 22"/>
          <p:cNvSpPr txBox="1"/>
          <p:nvPr/>
        </p:nvSpPr>
        <p:spPr>
          <a:xfrm>
            <a:off x="5320658" y="3631572"/>
            <a:ext cx="1358064"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Project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TextBox 23"/>
          <p:cNvSpPr txBox="1"/>
          <p:nvPr/>
        </p:nvSpPr>
        <p:spPr>
          <a:xfrm>
            <a:off x="6928954" y="3631572"/>
            <a:ext cx="1838965"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Power Point 2013</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2" name="Ảnh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8178" y="4953000"/>
            <a:ext cx="1719694" cy="958923"/>
          </a:xfrm>
          <a:prstGeom prst="rect">
            <a:avLst/>
          </a:prstGeom>
        </p:spPr>
      </p:pic>
      <p:pic>
        <p:nvPicPr>
          <p:cNvPr id="23"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41276" y="4866186"/>
            <a:ext cx="997324" cy="1077414"/>
          </a:xfrm>
          <a:prstGeom prst="rect">
            <a:avLst/>
          </a:prstGeom>
        </p:spPr>
      </p:pic>
      <p:sp>
        <p:nvSpPr>
          <p:cNvPr id="26" name="TextBox 29"/>
          <p:cNvSpPr txBox="1"/>
          <p:nvPr/>
        </p:nvSpPr>
        <p:spPr>
          <a:xfrm>
            <a:off x="1016660" y="5964630"/>
            <a:ext cx="1914883" cy="369332"/>
          </a:xfrm>
          <a:prstGeom prst="rect">
            <a:avLst/>
          </a:prstGeom>
          <a:noFill/>
        </p:spPr>
        <p:txBody>
          <a:bodyPr wrap="none" rtlCol="0">
            <a:spAutoFit/>
          </a:bodyPr>
          <a:lstStyle/>
          <a:p>
            <a:r>
              <a:rPr lang="en-US" altLang="ja-JP" dirty="0" smtClean="0">
                <a:solidFill>
                  <a:srgbClr val="002060"/>
                </a:solidFill>
                <a:latin typeface="Times New Roman" panose="02020603050405020304" pitchFamily="18" charset="0"/>
                <a:cs typeface="Times New Roman" panose="02020603050405020304" pitchFamily="18" charset="0"/>
              </a:rPr>
              <a:t>Visual studio 2013</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27" name="TextBox 24"/>
          <p:cNvSpPr txBox="1"/>
          <p:nvPr/>
        </p:nvSpPr>
        <p:spPr>
          <a:xfrm>
            <a:off x="3041276" y="5953360"/>
            <a:ext cx="928459" cy="369332"/>
          </a:xfrm>
          <a:prstGeom prst="rect">
            <a:avLst/>
          </a:prstGeom>
          <a:noFill/>
        </p:spPr>
        <p:txBody>
          <a:bodyPr wrap="none" rtlCol="0">
            <a:spAutoFit/>
          </a:bodyPr>
          <a:lstStyle/>
          <a:p>
            <a:r>
              <a:rPr lang="en-US" dirty="0" smtClean="0">
                <a:solidFill>
                  <a:srgbClr val="002060"/>
                </a:solidFill>
                <a:latin typeface="Times New Roman" panose="02020603050405020304" pitchFamily="18" charset="0"/>
                <a:cs typeface="Times New Roman" panose="02020603050405020304" pitchFamily="18" charset="0"/>
              </a:rPr>
              <a:t>Chrome</a:t>
            </a: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4890" y="4890458"/>
            <a:ext cx="1053142" cy="1053142"/>
          </a:xfrm>
          <a:prstGeom prst="rect">
            <a:avLst/>
          </a:prstGeom>
        </p:spPr>
      </p:pic>
      <p:sp>
        <p:nvSpPr>
          <p:cNvPr id="5" name="TextBox 4"/>
          <p:cNvSpPr txBox="1"/>
          <p:nvPr/>
        </p:nvSpPr>
        <p:spPr>
          <a:xfrm>
            <a:off x="4573336" y="5964630"/>
            <a:ext cx="816249" cy="369332"/>
          </a:xfrm>
          <a:prstGeom prst="rect">
            <a:avLst/>
          </a:prstGeom>
          <a:noFill/>
        </p:spPr>
        <p:txBody>
          <a:bodyPr wrap="none" rtlCol="0">
            <a:spAutoFit/>
          </a:bodyPr>
          <a:lstStyle/>
          <a:p>
            <a:r>
              <a:rPr lang="en-US" dirty="0" smtClean="0"/>
              <a:t>Firefox</a:t>
            </a:r>
            <a:endParaRPr lang="en-US" dirty="0"/>
          </a:p>
        </p:txBody>
      </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58032" y="4876800"/>
            <a:ext cx="1102090" cy="1102090"/>
          </a:xfrm>
          <a:prstGeom prst="rect">
            <a:avLst/>
          </a:prstGeom>
        </p:spPr>
      </p:pic>
      <p:sp>
        <p:nvSpPr>
          <p:cNvPr id="30" name="TextBox 29"/>
          <p:cNvSpPr txBox="1"/>
          <p:nvPr/>
        </p:nvSpPr>
        <p:spPr>
          <a:xfrm>
            <a:off x="5849470" y="5953360"/>
            <a:ext cx="1373261" cy="369332"/>
          </a:xfrm>
          <a:prstGeom prst="rect">
            <a:avLst/>
          </a:prstGeom>
          <a:noFill/>
        </p:spPr>
        <p:txBody>
          <a:bodyPr wrap="none" rtlCol="0">
            <a:spAutoFit/>
          </a:bodyPr>
          <a:lstStyle/>
          <a:p>
            <a:r>
              <a:rPr lang="en-US" dirty="0" smtClean="0"/>
              <a:t>Sublime Text</a:t>
            </a:r>
            <a:endParaRPr lang="en-US" dirty="0"/>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696451" y="4893088"/>
            <a:ext cx="974312" cy="974312"/>
          </a:xfrm>
          <a:prstGeom prst="rect">
            <a:avLst/>
          </a:prstGeom>
        </p:spPr>
      </p:pic>
      <p:sp>
        <p:nvSpPr>
          <p:cNvPr id="4096" name="TextBox 4095"/>
          <p:cNvSpPr txBox="1"/>
          <p:nvPr/>
        </p:nvSpPr>
        <p:spPr>
          <a:xfrm>
            <a:off x="7999290" y="5936263"/>
            <a:ext cx="427425" cy="369332"/>
          </a:xfrm>
          <a:prstGeom prst="rect">
            <a:avLst/>
          </a:prstGeom>
          <a:noFill/>
        </p:spPr>
        <p:txBody>
          <a:bodyPr wrap="none" rtlCol="0">
            <a:spAutoFit/>
          </a:bodyPr>
          <a:lstStyle/>
          <a:p>
            <a:r>
              <a:rPr lang="en-US" dirty="0" smtClean="0"/>
              <a:t>EA</a:t>
            </a:r>
            <a:endParaRPr lang="en-US" dirty="0"/>
          </a:p>
        </p:txBody>
      </p:sp>
      <p:sp>
        <p:nvSpPr>
          <p:cNvPr id="29" name="Oval 2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16</a:t>
            </a:r>
            <a:endParaRPr lang="en-US" sz="1400" dirty="0">
              <a:solidFill>
                <a:schemeClr val="bg1"/>
              </a:solidFill>
            </a:endParaRPr>
          </a:p>
        </p:txBody>
      </p:sp>
    </p:spTree>
    <p:extLst>
      <p:ext uri="{BB962C8B-B14F-4D97-AF65-F5344CB8AC3E}">
        <p14:creationId xmlns:p14="http://schemas.microsoft.com/office/powerpoint/2010/main" val="899226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627920"/>
            <a:ext cx="8534400" cy="591280"/>
          </a:xfrm>
        </p:spPr>
        <p:txBody>
          <a:bodyPr>
            <a:normAutofit/>
          </a:bodyPr>
          <a:lstStyle/>
          <a:p>
            <a:pPr lvl="0" algn="l"/>
            <a:r>
              <a:rPr lang="en-US" altLang="ja-JP" sz="2700" dirty="0">
                <a:solidFill>
                  <a:srgbClr val="0070C0"/>
                </a:solidFill>
                <a:latin typeface="Times New Roman" panose="02020603050405020304" pitchFamily="18" charset="0"/>
                <a:cs typeface="Times New Roman" panose="02020603050405020304" pitchFamily="18" charset="0"/>
              </a:rPr>
              <a:t>2.6 Risks  </a:t>
            </a:r>
            <a:r>
              <a:rPr lang="en-US" altLang="ja-JP" sz="2700" dirty="0" smtClean="0">
                <a:solidFill>
                  <a:srgbClr val="0070C0"/>
                </a:solidFill>
                <a:latin typeface="Times New Roman" panose="02020603050405020304" pitchFamily="18" charset="0"/>
                <a:cs typeface="Times New Roman" panose="02020603050405020304" pitchFamily="18" charset="0"/>
              </a:rPr>
              <a:t>management</a:t>
            </a:r>
            <a:r>
              <a:rPr lang="en-US" altLang="ja-JP" sz="2700" dirty="0">
                <a:solidFill>
                  <a:srgbClr val="0070C0"/>
                </a:solidFill>
                <a:latin typeface="Times New Roman" panose="02020603050405020304" pitchFamily="18" charset="0"/>
                <a:cs typeface="Times New Roman" panose="02020603050405020304" pitchFamily="18" charset="0"/>
              </a:rPr>
              <a:t> -</a:t>
            </a:r>
            <a:r>
              <a:rPr lang="ja-JP" altLang="en-US" sz="27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リスク管理</a:t>
            </a:r>
            <a:endParaRPr lang="en-US" dirty="0">
              <a:solidFill>
                <a:srgbClr val="0070C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219200"/>
            <a:ext cx="7848600" cy="5584580"/>
          </a:xfrm>
        </p:spPr>
      </p:pic>
      <p:grpSp>
        <p:nvGrpSpPr>
          <p:cNvPr id="5" name="Group 4"/>
          <p:cNvGrpSpPr/>
          <p:nvPr/>
        </p:nvGrpSpPr>
        <p:grpSpPr>
          <a:xfrm>
            <a:off x="34635" y="90055"/>
            <a:ext cx="4267200" cy="3504188"/>
            <a:chOff x="1066800" y="1181100"/>
            <a:chExt cx="4267200" cy="3504188"/>
          </a:xfrm>
          <a:noFill/>
        </p:grpSpPr>
        <p:sp>
          <p:nvSpPr>
            <p:cNvPr id="6" name="TextBox 5"/>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7" name="TextBox 6"/>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17</a:t>
            </a:r>
            <a:endParaRPr lang="en-US" sz="1400" dirty="0">
              <a:solidFill>
                <a:schemeClr val="bg1"/>
              </a:solidFill>
            </a:endParaRPr>
          </a:p>
        </p:txBody>
      </p:sp>
    </p:spTree>
    <p:extLst>
      <p:ext uri="{BB962C8B-B14F-4D97-AF65-F5344CB8AC3E}">
        <p14:creationId xmlns:p14="http://schemas.microsoft.com/office/powerpoint/2010/main" val="372532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11015"/>
            <a:ext cx="4190999" cy="25326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9" name="Content Placeholder 7"/>
          <p:cNvSpPr txBox="1">
            <a:spLocks/>
          </p:cNvSpPr>
          <p:nvPr/>
        </p:nvSpPr>
        <p:spPr>
          <a:xfrm>
            <a:off x="4953000" y="1752600"/>
            <a:ext cx="4267200" cy="421277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solidFill>
                  <a:srgbClr val="002060"/>
                </a:solidFill>
                <a:latin typeface="Times New Roman" panose="02020603050405020304" pitchFamily="18" charset="0"/>
                <a:cs typeface="Times New Roman" panose="02020603050405020304" pitchFamily="18" charset="0"/>
              </a:rPr>
              <a:t>Final: </a:t>
            </a:r>
            <a:r>
              <a:rPr lang="en-US" dirty="0" smtClean="0">
                <a:solidFill>
                  <a:srgbClr val="002060"/>
                </a:solidFill>
                <a:latin typeface="Times New Roman" panose="02020603050405020304" pitchFamily="18" charset="0"/>
                <a:cs typeface="Times New Roman" panose="02020603050405020304" pitchFamily="18" charset="0"/>
              </a:rPr>
              <a:t>Store sent and delivered documents</a:t>
            </a:r>
          </a:p>
          <a:p>
            <a:r>
              <a:rPr lang="en-US" b="1" dirty="0" smtClean="0">
                <a:solidFill>
                  <a:srgbClr val="002060"/>
                </a:solidFill>
                <a:latin typeface="Times New Roman" panose="02020603050405020304" pitchFamily="18" charset="0"/>
                <a:cs typeface="Times New Roman" panose="02020603050405020304" pitchFamily="18" charset="0"/>
              </a:rPr>
              <a:t>References: </a:t>
            </a:r>
            <a:r>
              <a:rPr lang="en-US" dirty="0" smtClean="0">
                <a:solidFill>
                  <a:srgbClr val="002060"/>
                </a:solidFill>
                <a:latin typeface="Times New Roman" panose="02020603050405020304" pitchFamily="18" charset="0"/>
                <a:cs typeface="Times New Roman" panose="02020603050405020304" pitchFamily="18" charset="0"/>
              </a:rPr>
              <a:t>Store reference documents. For example: templates, technologies document…</a:t>
            </a:r>
          </a:p>
          <a:p>
            <a:r>
              <a:rPr lang="en-US" b="1" dirty="0" smtClean="0">
                <a:solidFill>
                  <a:srgbClr val="002060"/>
                </a:solidFill>
                <a:latin typeface="Times New Roman" panose="02020603050405020304" pitchFamily="18" charset="0"/>
                <a:cs typeface="Times New Roman" panose="02020603050405020304" pitchFamily="18" charset="0"/>
              </a:rPr>
              <a:t>WIP: </a:t>
            </a:r>
            <a:r>
              <a:rPr lang="en-US" dirty="0" smtClean="0">
                <a:solidFill>
                  <a:srgbClr val="002060"/>
                </a:solidFill>
                <a:latin typeface="Times New Roman" panose="02020603050405020304" pitchFamily="18" charset="0"/>
                <a:cs typeface="Times New Roman" panose="02020603050405020304" pitchFamily="18" charset="0"/>
              </a:rPr>
              <a:t>Store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Plan: </a:t>
            </a:r>
            <a:r>
              <a:rPr lang="en-US" sz="1800" dirty="0" smtClean="0">
                <a:solidFill>
                  <a:srgbClr val="002060"/>
                </a:solidFill>
                <a:latin typeface="Times New Roman" panose="02020603050405020304" pitchFamily="18" charset="0"/>
                <a:cs typeface="Times New Roman" panose="02020603050405020304" pitchFamily="18" charset="0"/>
              </a:rPr>
              <a:t>Plan of capstone project</a:t>
            </a:r>
            <a:r>
              <a:rPr lang="en-US" sz="1800" b="1" dirty="0" smtClean="0">
                <a:solidFill>
                  <a:srgbClr val="002060"/>
                </a:solidFill>
                <a:latin typeface="Times New Roman" panose="02020603050405020304" pitchFamily="18" charset="0"/>
                <a:cs typeface="Times New Roman" panose="02020603050405020304" pitchFamily="18" charset="0"/>
              </a:rPr>
              <a:t> </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Users: </a:t>
            </a:r>
            <a:r>
              <a:rPr lang="en-US" sz="1800" dirty="0" smtClean="0">
                <a:solidFill>
                  <a:srgbClr val="002060"/>
                </a:solidFill>
                <a:latin typeface="Times New Roman" panose="02020603050405020304" pitchFamily="18" charset="0"/>
                <a:cs typeface="Times New Roman" panose="02020603050405020304" pitchFamily="18" charset="0"/>
              </a:rPr>
              <a:t>Working Folder of Member</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Documents: </a:t>
            </a:r>
            <a:r>
              <a:rPr lang="en-US" sz="1800" dirty="0" smtClean="0">
                <a:solidFill>
                  <a:srgbClr val="002060"/>
                </a:solidFill>
                <a:latin typeface="Times New Roman" panose="02020603050405020304" pitchFamily="18" charset="0"/>
                <a:cs typeface="Times New Roman" panose="02020603050405020304" pitchFamily="18" charset="0"/>
              </a:rPr>
              <a:t>Store whole documents in progress developing</a:t>
            </a:r>
          </a:p>
          <a:p>
            <a:pPr lvl="2">
              <a:buFont typeface="Wingdings" panose="05000000000000000000" pitchFamily="2" charset="2"/>
              <a:buChar char="Ø"/>
            </a:pPr>
            <a:r>
              <a:rPr lang="en-US" sz="1800" b="1" dirty="0" smtClean="0">
                <a:solidFill>
                  <a:srgbClr val="002060"/>
                </a:solidFill>
                <a:latin typeface="Times New Roman" panose="02020603050405020304" pitchFamily="18" charset="0"/>
                <a:cs typeface="Times New Roman" panose="02020603050405020304" pitchFamily="18" charset="0"/>
              </a:rPr>
              <a:t>Records: </a:t>
            </a:r>
            <a:r>
              <a:rPr lang="en-US" sz="1800" dirty="0" smtClean="0">
                <a:solidFill>
                  <a:srgbClr val="002060"/>
                </a:solidFill>
                <a:latin typeface="Times New Roman" panose="02020603050405020304" pitchFamily="18" charset="0"/>
                <a:cs typeface="Times New Roman" panose="02020603050405020304" pitchFamily="18" charset="0"/>
              </a:rPr>
              <a:t>Store documents like Meeting Minutes, Q &amp; A Management…</a:t>
            </a:r>
          </a:p>
          <a:p>
            <a:endParaRPr lang="en-US"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1143000" y="4343400"/>
            <a:ext cx="2895600" cy="400110"/>
          </a:xfrm>
          <a:prstGeom prst="rect">
            <a:avLst/>
          </a:prstGeom>
          <a:noFill/>
        </p:spPr>
        <p:txBody>
          <a:bodyPr wrap="squar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Folder </a:t>
            </a:r>
            <a:r>
              <a:rPr lang="en-US" altLang="ja-JP" sz="2000" dirty="0">
                <a:solidFill>
                  <a:srgbClr val="002060"/>
                </a:solidFill>
                <a:latin typeface="Times New Roman" panose="02020603050405020304" pitchFamily="18" charset="0"/>
                <a:cs typeface="Times New Roman" panose="02020603050405020304" pitchFamily="18" charset="0"/>
              </a:rPr>
              <a:t>s</a:t>
            </a:r>
            <a:r>
              <a:rPr lang="en-US" altLang="ja-JP" sz="2000" dirty="0" smtClean="0">
                <a:solidFill>
                  <a:srgbClr val="002060"/>
                </a:solidFill>
                <a:latin typeface="Times New Roman" panose="02020603050405020304" pitchFamily="18" charset="0"/>
                <a:cs typeface="Times New Roman" panose="02020603050405020304" pitchFamily="18" charset="0"/>
              </a:rPr>
              <a:t>tructure of project</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18</a:t>
            </a:r>
            <a:endParaRPr lang="en-US" sz="1400" dirty="0">
              <a:solidFill>
                <a:schemeClr val="bg1"/>
              </a:solidFill>
            </a:endParaRPr>
          </a:p>
        </p:txBody>
      </p:sp>
    </p:spTree>
    <p:extLst>
      <p:ext uri="{BB962C8B-B14F-4D97-AF65-F5344CB8AC3E}">
        <p14:creationId xmlns:p14="http://schemas.microsoft.com/office/powerpoint/2010/main" val="4171278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56" y="1919591"/>
            <a:ext cx="4419600" cy="2576209"/>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Content Placeholder 7"/>
          <p:cNvSpPr txBox="1">
            <a:spLocks/>
          </p:cNvSpPr>
          <p:nvPr/>
        </p:nvSpPr>
        <p:spPr>
          <a:xfrm>
            <a:off x="5181600" y="1767191"/>
            <a:ext cx="3747425" cy="36541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latin typeface="Times New Roman" panose="02020603050405020304" pitchFamily="18" charset="0"/>
                <a:cs typeface="Times New Roman" panose="02020603050405020304" pitchFamily="18" charset="0"/>
              </a:rPr>
              <a:t>Rule</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ProjectCode_Document’s</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name_v</a:t>
            </a:r>
            <a:r>
              <a:rPr lang="en-US" sz="2400" dirty="0" smtClean="0">
                <a:solidFill>
                  <a:srgbClr val="002060"/>
                </a:solidFill>
                <a:latin typeface="Times New Roman" panose="02020603050405020304" pitchFamily="18" charset="0"/>
                <a:cs typeface="Times New Roman" panose="02020603050405020304" pitchFamily="18" charset="0"/>
              </a:rPr>
              <a:t>&lt;</a:t>
            </a:r>
            <a:r>
              <a:rPr lang="en-US" sz="2400" dirty="0" err="1" smtClean="0">
                <a:solidFill>
                  <a:srgbClr val="002060"/>
                </a:solidFill>
                <a:latin typeface="Times New Roman" panose="02020603050405020304" pitchFamily="18" charset="0"/>
                <a:cs typeface="Times New Roman" panose="02020603050405020304" pitchFamily="18" charset="0"/>
              </a:rPr>
              <a:t>x.x</a:t>
            </a:r>
            <a:r>
              <a:rPr lang="en-US" sz="2400" dirty="0" smtClean="0">
                <a:solidFill>
                  <a:srgbClr val="002060"/>
                </a:solidFill>
                <a:latin typeface="Times New Roman" panose="02020603050405020304" pitchFamily="18" charset="0"/>
                <a:cs typeface="Times New Roman" panose="02020603050405020304" pitchFamily="18" charset="0"/>
              </a:rPr>
              <a:t>&gt;_language</a:t>
            </a:r>
          </a:p>
          <a:p>
            <a:pPr>
              <a:buFont typeface="Wingdings" panose="05000000000000000000" pitchFamily="2" charset="2"/>
              <a:buChar char="Ø"/>
            </a:pPr>
            <a:r>
              <a:rPr lang="en-US" sz="2000" dirty="0" err="1" smtClean="0">
                <a:solidFill>
                  <a:srgbClr val="002060"/>
                </a:solidFill>
                <a:latin typeface="Times New Roman" panose="02020603050405020304" pitchFamily="18" charset="0"/>
                <a:cs typeface="Times New Roman" panose="02020603050405020304" pitchFamily="18" charset="0"/>
              </a:rPr>
              <a:t>ProjectCode</a:t>
            </a:r>
            <a:r>
              <a:rPr lang="en-US" sz="2000" dirty="0" smtClean="0">
                <a:solidFill>
                  <a:srgbClr val="002060"/>
                </a:solidFill>
                <a:latin typeface="Times New Roman" panose="02020603050405020304" pitchFamily="18" charset="0"/>
                <a:cs typeface="Times New Roman" panose="02020603050405020304" pitchFamily="18" charset="0"/>
              </a:rPr>
              <a:t>: FA{</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Document’s name: Architecture Design, Class Design…</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v&lt;</a:t>
            </a:r>
            <a:r>
              <a:rPr lang="en-US" sz="2000" dirty="0" err="1" smtClean="0">
                <a:solidFill>
                  <a:srgbClr val="002060"/>
                </a:solidFill>
                <a:latin typeface="Times New Roman" panose="02020603050405020304" pitchFamily="18" charset="0"/>
                <a:cs typeface="Times New Roman" panose="02020603050405020304" pitchFamily="18" charset="0"/>
              </a:rPr>
              <a:t>x.x</a:t>
            </a:r>
            <a:r>
              <a:rPr lang="en-US" sz="2000" dirty="0" smtClean="0">
                <a:solidFill>
                  <a:srgbClr val="002060"/>
                </a:solidFill>
                <a:latin typeface="Times New Roman" panose="02020603050405020304" pitchFamily="18" charset="0"/>
                <a:cs typeface="Times New Roman" panose="02020603050405020304" pitchFamily="18" charset="0"/>
              </a:rPr>
              <a:t>&gt;: document’s version. For example: v1.0, v1.1,…</a:t>
            </a: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Language: </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EN: English</a:t>
            </a:r>
          </a:p>
          <a:p>
            <a:pPr lvl="1">
              <a:buFont typeface="Wingdings" panose="05000000000000000000" pitchFamily="2" charset="2"/>
              <a:buChar char="ü"/>
            </a:pPr>
            <a:r>
              <a:rPr lang="en-US" sz="2000" dirty="0" smtClean="0">
                <a:solidFill>
                  <a:srgbClr val="002060"/>
                </a:solidFill>
                <a:latin typeface="Times New Roman" panose="02020603050405020304" pitchFamily="18" charset="0"/>
                <a:cs typeface="Times New Roman" panose="02020603050405020304" pitchFamily="18" charset="0"/>
              </a:rPr>
              <a:t>JP: Japanese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2" name="TextBox 8"/>
          <p:cNvSpPr txBox="1"/>
          <p:nvPr/>
        </p:nvSpPr>
        <p:spPr>
          <a:xfrm>
            <a:off x="1447800" y="4572000"/>
            <a:ext cx="2311851" cy="400110"/>
          </a:xfrm>
          <a:prstGeom prst="rect">
            <a:avLst/>
          </a:prstGeom>
          <a:noFill/>
        </p:spPr>
        <p:txBody>
          <a:bodyPr wrap="none" rtlCol="0">
            <a:spAutoFit/>
          </a:bodyPr>
          <a:lstStyle/>
          <a:p>
            <a:r>
              <a:rPr lang="en-US" altLang="ja-JP" sz="2000" dirty="0" smtClean="0">
                <a:solidFill>
                  <a:srgbClr val="002060"/>
                </a:solidFill>
                <a:latin typeface="Times New Roman" panose="02020603050405020304" pitchFamily="18" charset="0"/>
                <a:cs typeface="Times New Roman" panose="02020603050405020304" pitchFamily="18" charset="0"/>
              </a:rPr>
              <a:t>Naming conventions</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3"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19</a:t>
            </a:r>
            <a:endParaRPr lang="en-US" sz="1400" dirty="0">
              <a:solidFill>
                <a:schemeClr val="bg1"/>
              </a:solidFill>
            </a:endParaRPr>
          </a:p>
        </p:txBody>
      </p:sp>
    </p:spTree>
    <p:extLst>
      <p:ext uri="{BB962C8B-B14F-4D97-AF65-F5344CB8AC3E}">
        <p14:creationId xmlns:p14="http://schemas.microsoft.com/office/powerpoint/2010/main" val="445409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00200"/>
            <a:ext cx="7010400" cy="4525963"/>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20</a:t>
            </a:r>
            <a:endParaRPr lang="en-US" sz="1400" dirty="0">
              <a:solidFill>
                <a:schemeClr val="bg1"/>
              </a:solidFill>
            </a:endParaRPr>
          </a:p>
        </p:txBody>
      </p:sp>
    </p:spTree>
    <p:extLst>
      <p:ext uri="{BB962C8B-B14F-4D97-AF65-F5344CB8AC3E}">
        <p14:creationId xmlns:p14="http://schemas.microsoft.com/office/powerpoint/2010/main" val="2005163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0200"/>
            <a:ext cx="7696200" cy="4876800"/>
          </a:xfrm>
        </p:spPr>
      </p:pic>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
        <p:nvSpPr>
          <p:cNvPr id="11" name="Title 1"/>
          <p:cNvSpPr>
            <a:spLocks noGrp="1"/>
          </p:cNvSpPr>
          <p:nvPr>
            <p:ph type="title"/>
          </p:nvPr>
        </p:nvSpPr>
        <p:spPr>
          <a:xfrm>
            <a:off x="631535" y="631371"/>
            <a:ext cx="8436265" cy="968829"/>
          </a:xfrm>
        </p:spPr>
        <p:txBody>
          <a:bodyPr>
            <a:no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2.7  Configuration management</a:t>
            </a:r>
            <a:br>
              <a:rPr lang="en-US" sz="2800" dirty="0" smtClean="0">
                <a:solidFill>
                  <a:srgbClr val="0070C0"/>
                </a:solidFill>
                <a:latin typeface="Times New Roman" panose="02020603050405020304" pitchFamily="18" charset="0"/>
                <a:cs typeface="Times New Roman" panose="02020603050405020304" pitchFamily="18" charset="0"/>
              </a:rPr>
            </a:b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コ</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ンフィグレーション管理</a:t>
            </a:r>
            <a:endParaRPr lang="en-US" sz="2800" dirty="0">
              <a:solidFill>
                <a:srgbClr val="0070C0"/>
              </a:solidFill>
            </a:endParaRP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21</a:t>
            </a:r>
            <a:endParaRPr lang="en-US" sz="1400" dirty="0">
              <a:solidFill>
                <a:schemeClr val="bg1"/>
              </a:solidFill>
            </a:endParaRPr>
          </a:p>
        </p:txBody>
      </p:sp>
    </p:spTree>
    <p:extLst>
      <p:ext uri="{BB962C8B-B14F-4D97-AF65-F5344CB8AC3E}">
        <p14:creationId xmlns:p14="http://schemas.microsoft.com/office/powerpoint/2010/main" val="3836669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9"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1813" y="2620399"/>
            <a:ext cx="833075" cy="656201"/>
          </a:xfrm>
          <a:prstGeom prst="rect">
            <a:avLst/>
          </a:prstGeom>
        </p:spPr>
      </p:pic>
      <p:pic>
        <p:nvPicPr>
          <p:cNvPr id="10"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235" y="2698624"/>
            <a:ext cx="656201" cy="526973"/>
          </a:xfrm>
          <a:prstGeom prst="rect">
            <a:avLst/>
          </a:prstGeom>
        </p:spPr>
      </p:pic>
      <p:pic>
        <p:nvPicPr>
          <p:cNvPr id="11"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4594" y="1979622"/>
            <a:ext cx="845380" cy="575409"/>
          </a:xfrm>
          <a:prstGeom prst="rect">
            <a:avLst/>
          </a:prstGeom>
        </p:spPr>
      </p:pic>
      <p:pic>
        <p:nvPicPr>
          <p:cNvPr id="12"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5251" y="4597716"/>
            <a:ext cx="718207" cy="449851"/>
          </a:xfrm>
          <a:prstGeom prst="rect">
            <a:avLst/>
          </a:prstGeom>
        </p:spPr>
      </p:pic>
      <p:pic>
        <p:nvPicPr>
          <p:cNvPr id="13"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16647" y="3659930"/>
            <a:ext cx="709379" cy="442566"/>
          </a:xfrm>
          <a:prstGeom prst="rect">
            <a:avLst/>
          </a:prstGeom>
        </p:spPr>
      </p:pic>
      <p:pic>
        <p:nvPicPr>
          <p:cNvPr id="14"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697" y="3652644"/>
            <a:ext cx="491604" cy="449851"/>
          </a:xfrm>
          <a:prstGeom prst="rect">
            <a:avLst/>
          </a:prstGeom>
        </p:spPr>
      </p:pic>
      <p:pic>
        <p:nvPicPr>
          <p:cNvPr id="15"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08500" y="3631902"/>
            <a:ext cx="1252811" cy="47059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86200" y="4439861"/>
            <a:ext cx="1214935" cy="660139"/>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86200" y="3620163"/>
            <a:ext cx="902437" cy="571025"/>
          </a:xfrm>
          <a:prstGeom prst="rect">
            <a:avLst/>
          </a:prstGeom>
        </p:spPr>
      </p:pic>
      <p:sp>
        <p:nvSpPr>
          <p:cNvPr id="18" name="Content Placeholder 2"/>
          <p:cNvSpPr txBox="1">
            <a:spLocks/>
          </p:cNvSpPr>
          <p:nvPr/>
        </p:nvSpPr>
        <p:spPr>
          <a:xfrm>
            <a:off x="1295400" y="1981200"/>
            <a:ext cx="4245265" cy="32779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Time: 5 hours/day, 5 days/week</a:t>
            </a:r>
            <a:r>
              <a:rPr lang="en-US" sz="2000" dirty="0" smtClean="0">
                <a:solidFill>
                  <a:srgbClr val="002060"/>
                </a:solidFill>
              </a:rPr>
              <a:t>.</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Location: school, home</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Communication</a:t>
            </a:r>
          </a:p>
          <a:p>
            <a:pPr>
              <a:buFont typeface="Wingdings" panose="05000000000000000000" pitchFamily="2" charset="2"/>
              <a:buChar char="Ø"/>
            </a:pPr>
            <a:endParaRPr lang="en-US" sz="2000" dirty="0" smtClean="0">
              <a:solidFill>
                <a:srgbClr val="002060"/>
              </a:solidFill>
            </a:endParaRPr>
          </a:p>
          <a:p>
            <a:pPr>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Meeting minutes</a:t>
            </a:r>
          </a:p>
          <a:p>
            <a:endParaRPr lang="en-US" sz="2000" dirty="0" smtClean="0">
              <a:solidFill>
                <a:srgbClr val="002060"/>
              </a:solidFill>
            </a:endParaRPr>
          </a:p>
          <a:p>
            <a:endParaRPr lang="en-US" sz="2000" dirty="0">
              <a:solidFill>
                <a:srgbClr val="002060"/>
              </a:solidFill>
            </a:endParaRPr>
          </a:p>
        </p:txBody>
      </p:sp>
      <p:sp>
        <p:nvSpPr>
          <p:cNvPr id="20" name="Title 1"/>
          <p:cNvSpPr txBox="1">
            <a:spLocks/>
          </p:cNvSpPr>
          <p:nvPr/>
        </p:nvSpPr>
        <p:spPr>
          <a:xfrm>
            <a:off x="631535" y="631371"/>
            <a:ext cx="8436265" cy="96882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solidFill>
                  <a:srgbClr val="0070C0"/>
                </a:solidFill>
                <a:latin typeface="Times New Roman" panose="02020603050405020304" pitchFamily="18" charset="0"/>
                <a:cs typeface="Times New Roman" panose="02020603050405020304" pitchFamily="18" charset="0"/>
              </a:rPr>
              <a:t>2.</a:t>
            </a:r>
            <a:r>
              <a:rPr lang="en-US" sz="2800" dirty="0">
                <a:solidFill>
                  <a:srgbClr val="0070C0"/>
                </a:solidFill>
                <a:latin typeface="Times New Roman" panose="02020603050405020304" pitchFamily="18" charset="0"/>
                <a:cs typeface="Times New Roman" panose="02020603050405020304" pitchFamily="18" charset="0"/>
              </a:rPr>
              <a:t>8 Communication management </a:t>
            </a:r>
            <a:endParaRPr lang="en-US" sz="2800" dirty="0" smtClean="0">
              <a:solidFill>
                <a:srgbClr val="0070C0"/>
              </a:solidFill>
              <a:latin typeface="Times New Roman" panose="02020603050405020304" pitchFamily="18" charset="0"/>
              <a:cs typeface="Times New Roman" panose="02020603050405020304" pitchFamily="18" charset="0"/>
            </a:endParaRPr>
          </a:p>
          <a:p>
            <a:pPr algn="l"/>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コミュニケーション管理</a:t>
            </a:r>
            <a:r>
              <a:rPr 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 </a:t>
            </a:r>
            <a:endParaRPr lang="en-US" sz="2800" dirty="0">
              <a:solidFill>
                <a:srgbClr val="0070C0"/>
              </a:solidFill>
            </a:endParaRPr>
          </a:p>
        </p:txBody>
      </p:sp>
      <p:sp>
        <p:nvSpPr>
          <p:cNvPr id="22" name="Oval 2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22</a:t>
            </a:r>
            <a:endParaRPr lang="en-US" sz="1400" dirty="0">
              <a:solidFill>
                <a:schemeClr val="bg1"/>
              </a:solidFill>
            </a:endParaRPr>
          </a:p>
        </p:txBody>
      </p:sp>
    </p:spTree>
    <p:extLst>
      <p:ext uri="{BB962C8B-B14F-4D97-AF65-F5344CB8AC3E}">
        <p14:creationId xmlns:p14="http://schemas.microsoft.com/office/powerpoint/2010/main" val="2945130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Project Management</a:t>
                </a:r>
                <a:endParaRPr lang="en-US" sz="2400" b="1" dirty="0">
                  <a:solidFill>
                    <a:srgbClr val="002060"/>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rgbClr val="002060"/>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6" name="Oval 15"/>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24</a:t>
            </a:r>
            <a:endParaRPr lang="en-US" sz="1400" dirty="0">
              <a:solidFill>
                <a:schemeClr val="bg1"/>
              </a:solidFill>
            </a:endParaRPr>
          </a:p>
        </p:txBody>
      </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047"/>
            <a:ext cx="8382000" cy="609600"/>
          </a:xfrm>
        </p:spPr>
        <p:txBody>
          <a:bodyPr>
            <a:noAutofit/>
          </a:bodyPr>
          <a:lstStyle/>
          <a:p>
            <a:pPr lvl="0" algn="l"/>
            <a:r>
              <a:rPr lang="en-US" sz="2800" dirty="0">
                <a:solidFill>
                  <a:srgbClr val="0070C0"/>
                </a:solidFill>
                <a:latin typeface="Times New Roman" pitchFamily="18" charset="0"/>
                <a:cs typeface="Times New Roman" pitchFamily="18" charset="0"/>
              </a:rPr>
              <a:t>3.1 Business </a:t>
            </a:r>
            <a:r>
              <a:rPr lang="en-US" sz="2800" dirty="0" smtClean="0">
                <a:solidFill>
                  <a:srgbClr val="0070C0"/>
                </a:solidFill>
                <a:latin typeface="Times New Roman" pitchFamily="18" charset="0"/>
                <a:cs typeface="Times New Roman" pitchFamily="18" charset="0"/>
              </a:rPr>
              <a:t>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ビ</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ジネスプロ</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セ</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200" y="1729675"/>
            <a:ext cx="6665169" cy="556325"/>
          </a:xfrm>
        </p:spPr>
        <p:txBody>
          <a:bodyPr>
            <a:normAutofit lnSpcReduction="10000"/>
          </a:bodyPr>
          <a:lstStyle/>
          <a:p>
            <a:pPr marL="0" indent="0" algn="ctr">
              <a:buNone/>
            </a:pPr>
            <a:r>
              <a:rPr lang="en-US" dirty="0" smtClean="0">
                <a:solidFill>
                  <a:srgbClr val="002060"/>
                </a:solidFill>
                <a:latin typeface="Times New Roman" panose="02020603050405020304" pitchFamily="18" charset="0"/>
                <a:cs typeface="Times New Roman" panose="02020603050405020304" pitchFamily="18" charset="0"/>
              </a:rPr>
              <a:t>There </a:t>
            </a:r>
            <a:r>
              <a:rPr lang="en-US" dirty="0">
                <a:solidFill>
                  <a:srgbClr val="002060"/>
                </a:solidFill>
                <a:latin typeface="Times New Roman" panose="02020603050405020304" pitchFamily="18" charset="0"/>
                <a:cs typeface="Times New Roman" panose="02020603050405020304" pitchFamily="18" charset="0"/>
              </a:rPr>
              <a:t>are 2 actors</a:t>
            </a:r>
            <a:r>
              <a:rPr lang="en-US" dirty="0" smtClean="0">
                <a:solidFill>
                  <a:srgbClr val="002060"/>
                </a:solidFill>
                <a:latin typeface="Times New Roman" panose="02020603050405020304" pitchFamily="18" charset="0"/>
                <a:cs typeface="Times New Roman" panose="02020603050405020304" pitchFamily="18" charset="0"/>
              </a:rPr>
              <a:t>:</a:t>
            </a:r>
            <a:endParaRPr lang="en-US" sz="4000" dirty="0">
              <a:solidFill>
                <a:srgbClr val="002060"/>
              </a:solidFill>
              <a:latin typeface="Times New Roman" panose="02020603050405020304" pitchFamily="18" charset="0"/>
              <a:cs typeface="Times New Roman" panose="02020603050405020304" pitchFamily="18" charset="0"/>
            </a:endParaRPr>
          </a:p>
        </p:txBody>
      </p:sp>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14" name="Group 13"/>
          <p:cNvGrpSpPr/>
          <p:nvPr/>
        </p:nvGrpSpPr>
        <p:grpSpPr>
          <a:xfrm>
            <a:off x="1600200" y="2320516"/>
            <a:ext cx="2520280" cy="3165884"/>
            <a:chOff x="990600" y="2133600"/>
            <a:chExt cx="2520280" cy="3165884"/>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1163271" y="4704023"/>
              <a:ext cx="2174937" cy="523220"/>
            </a:xfrm>
            <a:prstGeom prst="rect">
              <a:avLst/>
            </a:prstGeom>
            <a:noFill/>
          </p:spPr>
          <p:txBody>
            <a:bodyPr wrap="square" rtlCol="0">
              <a:spAutoFit/>
            </a:bodyPr>
            <a:lstStyle/>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sp>
          <p:nvSpPr>
            <p:cNvPr id="13" name="Rectangle 12"/>
            <p:cNvSpPr/>
            <p:nvPr/>
          </p:nvSpPr>
          <p:spPr>
            <a:xfrm>
              <a:off x="990600" y="2133600"/>
              <a:ext cx="2520280" cy="316588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62600" y="2362200"/>
            <a:ext cx="2702769" cy="3200400"/>
            <a:chOff x="5715000" y="2286000"/>
            <a:chExt cx="2702769" cy="3200400"/>
          </a:xfrm>
        </p:grpSpPr>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0012" y="2701517"/>
              <a:ext cx="2657757" cy="2189422"/>
            </a:xfrm>
            <a:prstGeom prst="rect">
              <a:avLst/>
            </a:prstGeom>
          </p:spPr>
        </p:pic>
        <p:sp>
          <p:nvSpPr>
            <p:cNvPr id="7" name="TextBox 10"/>
            <p:cNvSpPr txBox="1"/>
            <p:nvPr/>
          </p:nvSpPr>
          <p:spPr>
            <a:xfrm>
              <a:off x="5715000" y="4948535"/>
              <a:ext cx="2644310" cy="461665"/>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en-US" sz="2400" b="0" dirty="0" smtClean="0">
                  <a:solidFill>
                    <a:srgbClr val="002060"/>
                  </a:solidFill>
                  <a:effectLst/>
                  <a:latin typeface="Times New Roman" panose="02020603050405020304" pitchFamily="18" charset="0"/>
                  <a:cs typeface="Times New Roman" panose="02020603050405020304" pitchFamily="18" charset="0"/>
                </a:rPr>
                <a:t>Administrator</a:t>
              </a:r>
              <a:endParaRPr lang="en-US" sz="2400" b="0" dirty="0">
                <a:solidFill>
                  <a:srgbClr val="002060"/>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5760012" y="2286000"/>
              <a:ext cx="2644310" cy="32004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Left-Right Arrow 16"/>
          <p:cNvSpPr/>
          <p:nvPr/>
        </p:nvSpPr>
        <p:spPr>
          <a:xfrm>
            <a:off x="4114800" y="3584853"/>
            <a:ext cx="1447800" cy="682347"/>
          </a:xfrm>
          <a:prstGeom prst="leftRightArrow">
            <a:avLst/>
          </a:prstGeom>
          <a:solidFill>
            <a:srgbClr val="92D05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25</a:t>
            </a:r>
            <a:endParaRPr lang="en-US" sz="1400" dirty="0">
              <a:solidFill>
                <a:schemeClr val="bg1"/>
              </a:solidFill>
            </a:endParaRPr>
          </a:p>
        </p:txBody>
      </p:sp>
    </p:spTree>
    <p:extLst>
      <p:ext uri="{BB962C8B-B14F-4D97-AF65-F5344CB8AC3E}">
        <p14:creationId xmlns:p14="http://schemas.microsoft.com/office/powerpoint/2010/main" val="3387967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a:t>
            </a:r>
          </a:p>
        </p:txBody>
      </p:sp>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grpSp>
        <p:nvGrpSpPr>
          <p:cNvPr id="6" name="Group 5"/>
          <p:cNvGrpSpPr/>
          <p:nvPr/>
        </p:nvGrpSpPr>
        <p:grpSpPr>
          <a:xfrm>
            <a:off x="34635" y="76200"/>
            <a:ext cx="5791200" cy="3508653"/>
            <a:chOff x="1066800" y="1188581"/>
            <a:chExt cx="5791200" cy="3508653"/>
          </a:xfrm>
          <a:noFill/>
        </p:grpSpPr>
        <p:sp>
          <p:nvSpPr>
            <p:cNvPr id="7" name="TextBox 6"/>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9" name="TextBox 8"/>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3249936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3" name="Chỗ dành sẵn cho Nội dung 2"/>
          <p:cNvSpPr>
            <a:spLocks noGrp="1"/>
          </p:cNvSpPr>
          <p:nvPr>
            <p:ph idx="1"/>
          </p:nvPr>
        </p:nvSpPr>
        <p:spPr>
          <a:xfrm>
            <a:off x="685800" y="1729285"/>
            <a:ext cx="4495800" cy="2004515"/>
          </a:xfrm>
        </p:spPr>
        <p:txBody>
          <a:bodyPr>
            <a:noAutofit/>
          </a:bodyPr>
          <a:lstStyle/>
          <a:p>
            <a:pPr marL="377190">
              <a:buFont typeface="Wingdings" pitchFamily="2" charset="2"/>
              <a:buChar char="§"/>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pPr>
              <a:buFont typeface="Wingdings" pitchFamily="2" charset="2"/>
              <a:buChar char="§"/>
            </a:pPr>
            <a:r>
              <a:rPr lang="vi-VN" sz="2400" dirty="0" smtClean="0">
                <a:solidFill>
                  <a:srgbClr val="002060"/>
                </a:solidFill>
                <a:latin typeface="Times New Roman" panose="02020603050405020304" pitchFamily="18" charset="0"/>
                <a:cs typeface="Times New Roman" panose="02020603050405020304" pitchFamily="18" charset="0"/>
              </a:rPr>
              <a:t>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3620712"/>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29201" y="1145275"/>
            <a:ext cx="4038600" cy="5636525"/>
          </a:xfrm>
          <a:prstGeom prst="rect">
            <a:avLst/>
          </a:prstGeom>
        </p:spPr>
      </p:pic>
      <p:grpSp>
        <p:nvGrpSpPr>
          <p:cNvPr id="7" name="Group 6"/>
          <p:cNvGrpSpPr/>
          <p:nvPr/>
        </p:nvGrpSpPr>
        <p:grpSpPr>
          <a:xfrm>
            <a:off x="34635" y="76200"/>
            <a:ext cx="5791200" cy="3508653"/>
            <a:chOff x="1066800" y="1188581"/>
            <a:chExt cx="5791200" cy="3508653"/>
          </a:xfrm>
          <a:noFill/>
        </p:grpSpPr>
        <p:sp>
          <p:nvSpPr>
            <p:cNvPr id="8" name="TextBox 7"/>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0" name="TextBox 9"/>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26</a:t>
            </a:r>
            <a:endParaRPr lang="en-US" sz="1400" dirty="0">
              <a:solidFill>
                <a:schemeClr val="bg1"/>
              </a:solidFill>
            </a:endParaRPr>
          </a:p>
        </p:txBody>
      </p:sp>
    </p:spTree>
    <p:extLst>
      <p:ext uri="{BB962C8B-B14F-4D97-AF65-F5344CB8AC3E}">
        <p14:creationId xmlns:p14="http://schemas.microsoft.com/office/powerpoint/2010/main" val="2368335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nh chữ nhật 4"/>
          <p:cNvSpPr/>
          <p:nvPr/>
        </p:nvSpPr>
        <p:spPr>
          <a:xfrm>
            <a:off x="4953000" y="1655717"/>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2278965"/>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1295400"/>
            <a:ext cx="3886200" cy="5476875"/>
          </a:xfrm>
          <a:prstGeom prst="rect">
            <a:avLst/>
          </a:prstGeom>
        </p:spPr>
      </p:pic>
      <p:grpSp>
        <p:nvGrpSpPr>
          <p:cNvPr id="8" name="Group 7"/>
          <p:cNvGrpSpPr/>
          <p:nvPr/>
        </p:nvGrpSpPr>
        <p:grpSpPr>
          <a:xfrm>
            <a:off x="34635" y="76200"/>
            <a:ext cx="5791200" cy="3508653"/>
            <a:chOff x="1066800" y="1188581"/>
            <a:chExt cx="5791200" cy="3508653"/>
          </a:xfrm>
          <a:noFill/>
        </p:grpSpPr>
        <p:sp>
          <p:nvSpPr>
            <p:cNvPr id="9" name="TextBox 8"/>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1" name="TextBox 10"/>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2" name="Tiêu đề 1"/>
          <p:cNvSpPr>
            <a:spLocks noGrp="1"/>
          </p:cNvSpPr>
          <p:nvPr>
            <p:ph type="title"/>
          </p:nvPr>
        </p:nvSpPr>
        <p:spPr>
          <a:xfrm>
            <a:off x="609600" y="636494"/>
            <a:ext cx="8534400" cy="424218"/>
          </a:xfrm>
        </p:spPr>
        <p:txBody>
          <a:bodyPr>
            <a:no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3.3 </a:t>
            </a:r>
            <a:r>
              <a:rPr lang="en-US" altLang="ja-JP" sz="2800" dirty="0" smtClean="0">
                <a:solidFill>
                  <a:srgbClr val="0070C0"/>
                </a:solidFill>
                <a:latin typeface="Times New Roman" panose="02020603050405020304" pitchFamily="18" charset="0"/>
                <a:cs typeface="Times New Roman" panose="02020603050405020304" pitchFamily="18" charset="0"/>
              </a:rPr>
              <a:t>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機</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能要</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求</a:t>
            </a:r>
            <a:endParaRPr lang="en-US" sz="2800" dirty="0">
              <a:solidFill>
                <a:srgbClr val="0070C0"/>
              </a:solidFill>
            </a:endParaRPr>
          </a:p>
        </p:txBody>
      </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28</a:t>
            </a:r>
            <a:endParaRPr lang="en-US" sz="1400" dirty="0">
              <a:solidFill>
                <a:schemeClr val="bg1"/>
              </a:solidFill>
            </a:endParaRPr>
          </a:p>
        </p:txBody>
      </p:sp>
    </p:spTree>
    <p:extLst>
      <p:ext uri="{BB962C8B-B14F-4D97-AF65-F5344CB8AC3E}">
        <p14:creationId xmlns:p14="http://schemas.microsoft.com/office/powerpoint/2010/main" val="23808372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644235" y="1295400"/>
            <a:ext cx="8499765" cy="5715000"/>
          </a:xfrm>
        </p:spPr>
        <p:txBody>
          <a:bodyPr>
            <a:noAutofit/>
          </a:bodyPr>
          <a:lstStyle/>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Performance Requirements Availability </a:t>
            </a:r>
          </a:p>
          <a:p>
            <a:pPr marL="57150" indent="0">
              <a:buNone/>
            </a:pPr>
            <a:r>
              <a:rPr lang="en-US" sz="2000" b="1" dirty="0" smtClean="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The application must be available 95% of time. Users can access to it everywhere from their Web browser with internet connection.</a:t>
            </a:r>
          </a:p>
          <a:p>
            <a:pPr indent="-285750">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In </a:t>
            </a:r>
            <a:r>
              <a:rPr lang="en-US" sz="20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2000" dirty="0" smtClean="0">
                <a:solidFill>
                  <a:schemeClr val="tx2"/>
                </a:solidFill>
                <a:latin typeface="Times New Roman" panose="02020603050405020304" pitchFamily="18" charset="0"/>
                <a:cs typeface="Times New Roman" panose="02020603050405020304" pitchFamily="18" charset="0"/>
              </a:rPr>
              <a:t>seconds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time to process </a:t>
            </a:r>
            <a:r>
              <a:rPr lang="en-US" sz="2000" dirty="0">
                <a:solidFill>
                  <a:schemeClr val="tx2"/>
                </a:solidFill>
                <a:latin typeface="Times New Roman" panose="02020603050405020304" pitchFamily="18" charset="0"/>
                <a:cs typeface="Times New Roman" panose="02020603050405020304" pitchFamily="18" charset="0"/>
              </a:rPr>
              <a:t>any functions will not exceed 7 </a:t>
            </a:r>
            <a:r>
              <a:rPr lang="en-US" sz="2000" dirty="0" smtClean="0">
                <a:solidFill>
                  <a:schemeClr val="tx2"/>
                </a:solidFill>
                <a:latin typeface="Times New Roman" panose="02020603050405020304" pitchFamily="18" charset="0"/>
                <a:cs typeface="Times New Roman" panose="02020603050405020304" pitchFamily="18" charset="0"/>
              </a:rPr>
              <a:t>seconds.</a:t>
            </a:r>
          </a:p>
          <a:p>
            <a:pPr>
              <a:buFont typeface="Wingdings" pitchFamily="2" charset="2"/>
              <a:buChar char="Ø"/>
            </a:pPr>
            <a:r>
              <a:rPr lang="en-US" sz="2000" b="1" dirty="0" smtClean="0">
                <a:solidFill>
                  <a:schemeClr val="tx2"/>
                </a:solidFill>
                <a:latin typeface="Times New Roman" panose="02020603050405020304" pitchFamily="18" charset="0"/>
                <a:cs typeface="Times New Roman" panose="02020603050405020304" pitchFamily="18" charset="0"/>
              </a:rPr>
              <a:t>Maintainability</a:t>
            </a:r>
            <a:endParaRPr lang="en-US" sz="2000" b="1"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rgbClr val="FF0000"/>
                </a:solidFill>
                <a:latin typeface="Times New Roman" panose="02020603050405020304" pitchFamily="18" charset="0"/>
                <a:cs typeface="Times New Roman" panose="02020603050405020304" pitchFamily="18" charset="0"/>
              </a:rPr>
              <a:t>Coding </a:t>
            </a:r>
            <a:r>
              <a:rPr lang="en-US" sz="2000" b="1" dirty="0">
                <a:solidFill>
                  <a:srgbClr val="FF0000"/>
                </a:solidFill>
                <a:latin typeface="Times New Roman" panose="02020603050405020304" pitchFamily="18" charset="0"/>
                <a:cs typeface="Times New Roman" panose="02020603050405020304" pitchFamily="18" charset="0"/>
              </a:rPr>
              <a:t>standards and naming </a:t>
            </a:r>
            <a:r>
              <a:rPr lang="en-US" sz="2000" b="1" dirty="0" smtClean="0">
                <a:solidFill>
                  <a:srgbClr val="FF0000"/>
                </a:solidFill>
                <a:latin typeface="Times New Roman" panose="02020603050405020304" pitchFamily="18" charset="0"/>
                <a:cs typeface="Times New Roman" panose="02020603050405020304" pitchFamily="18" charset="0"/>
              </a:rPr>
              <a:t>conventions</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If </a:t>
            </a:r>
            <a:r>
              <a:rPr lang="en-US" sz="2000" dirty="0">
                <a:solidFill>
                  <a:srgbClr val="FF0000"/>
                </a:solidFill>
                <a:latin typeface="Times New Roman" panose="02020603050405020304" pitchFamily="18" charset="0"/>
                <a:cs typeface="Times New Roman" panose="02020603050405020304" pitchFamily="18" charset="0"/>
              </a:rPr>
              <a:t>some components are reused, the documentations of those </a:t>
            </a:r>
            <a:r>
              <a:rPr lang="en-US" sz="2000" dirty="0" smtClean="0">
                <a:solidFill>
                  <a:srgbClr val="FF0000"/>
                </a:solidFill>
                <a:latin typeface="Times New Roman" panose="02020603050405020304" pitchFamily="18" charset="0"/>
                <a:cs typeface="Times New Roman" panose="02020603050405020304" pitchFamily="18" charset="0"/>
              </a:rPr>
              <a:t>components </a:t>
            </a:r>
            <a:r>
              <a:rPr lang="en-US" sz="2000" dirty="0">
                <a:solidFill>
                  <a:srgbClr val="FF0000"/>
                </a:solidFill>
                <a:latin typeface="Times New Roman" panose="02020603050405020304" pitchFamily="18" charset="0"/>
                <a:cs typeface="Times New Roman" panose="02020603050405020304" pitchFamily="18" charset="0"/>
              </a:rPr>
              <a:t>must also be </a:t>
            </a:r>
            <a:r>
              <a:rPr lang="en-US" sz="2000" dirty="0" smtClean="0">
                <a:solidFill>
                  <a:srgbClr val="FF0000"/>
                </a:solidFill>
                <a:latin typeface="Times New Roman" panose="02020603050405020304" pitchFamily="18" charset="0"/>
                <a:cs typeface="Times New Roman" panose="02020603050405020304" pitchFamily="18" charset="0"/>
              </a:rPr>
              <a:t>included.</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	Output </a:t>
            </a:r>
            <a:r>
              <a:rPr lang="en-US" sz="2000" dirty="0">
                <a:solidFill>
                  <a:srgbClr val="FF0000"/>
                </a:solidFill>
                <a:latin typeface="Times New Roman" panose="02020603050405020304" pitchFamily="18" charset="0"/>
                <a:cs typeface="Times New Roman" panose="02020603050405020304" pitchFamily="18" charset="0"/>
              </a:rPr>
              <a:t>of the project must include coding standards and naming </a:t>
            </a:r>
            <a:r>
              <a:rPr lang="en-US" sz="2000" dirty="0" smtClean="0">
                <a:solidFill>
                  <a:srgbClr val="FF0000"/>
                </a:solidFill>
                <a:latin typeface="Times New Roman" panose="02020603050405020304" pitchFamily="18" charset="0"/>
                <a:cs typeface="Times New Roman" panose="02020603050405020304" pitchFamily="18" charset="0"/>
              </a:rPr>
              <a:t>conventions </a:t>
            </a:r>
            <a:r>
              <a:rPr lang="en-US" sz="2000" dirty="0">
                <a:solidFill>
                  <a:srgbClr val="FF0000"/>
                </a:solidFill>
                <a:latin typeface="Times New Roman" panose="02020603050405020304" pitchFamily="18" charset="0"/>
                <a:cs typeface="Times New Roman" panose="02020603050405020304" pitchFamily="18" charset="0"/>
              </a:rPr>
              <a:t>documentations. Implementation code must be easy to maintain</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a:p>
            <a:pPr lvl="1">
              <a:buFont typeface="Wingdings" pitchFamily="2" charset="2"/>
              <a:buChar char="ü"/>
            </a:pPr>
            <a:r>
              <a:rPr lang="en-US" sz="2000" b="1" dirty="0" smtClean="0">
                <a:solidFill>
                  <a:schemeClr val="tx2"/>
                </a:solidFill>
                <a:latin typeface="Times New Roman" panose="02020603050405020304" pitchFamily="18" charset="0"/>
                <a:cs typeface="Times New Roman" panose="02020603050405020304" pitchFamily="18" charset="0"/>
              </a:rPr>
              <a:t>Design</a:t>
            </a:r>
            <a:endParaRPr lang="en-US" sz="2000" dirty="0">
              <a:solidFill>
                <a:schemeClr val="tx2"/>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tx2"/>
                </a:solidFill>
                <a:latin typeface="Times New Roman" panose="02020603050405020304" pitchFamily="18" charset="0"/>
                <a:cs typeface="Times New Roman" panose="02020603050405020304" pitchFamily="18" charset="0"/>
              </a:rPr>
              <a:t>	The </a:t>
            </a:r>
            <a:r>
              <a:rPr lang="en-US" sz="2000" dirty="0">
                <a:solidFill>
                  <a:schemeClr val="tx2"/>
                </a:solidFill>
                <a:latin typeface="Times New Roman" panose="02020603050405020304" pitchFamily="18" charset="0"/>
                <a:cs typeface="Times New Roman" panose="02020603050405020304" pitchFamily="18" charset="0"/>
              </a:rPr>
              <a:t>design of the system must be loosely coupled that chances on some module will not affect others</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29</a:t>
            </a:r>
            <a:endParaRPr lang="en-US" sz="1400" dirty="0">
              <a:solidFill>
                <a:schemeClr val="bg1"/>
              </a:solidFill>
            </a:endParaRPr>
          </a:p>
        </p:txBody>
      </p:sp>
    </p:spTree>
    <p:extLst>
      <p:ext uri="{BB962C8B-B14F-4D97-AF65-F5344CB8AC3E}">
        <p14:creationId xmlns:p14="http://schemas.microsoft.com/office/powerpoint/2010/main" val="1895968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635" y="76200"/>
            <a:ext cx="5791200" cy="3508653"/>
            <a:chOff x="1066800" y="1188581"/>
            <a:chExt cx="5791200" cy="3508653"/>
          </a:xfrm>
          <a:noFill/>
        </p:grpSpPr>
        <p:sp>
          <p:nvSpPr>
            <p:cNvPr id="5" name="TextBox 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
        <p:nvSpPr>
          <p:cNvPr id="8" name="Tiêu đề 1"/>
          <p:cNvSpPr>
            <a:spLocks noGrp="1"/>
          </p:cNvSpPr>
          <p:nvPr>
            <p:ph type="title"/>
          </p:nvPr>
        </p:nvSpPr>
        <p:spPr>
          <a:xfrm>
            <a:off x="609600" y="609600"/>
            <a:ext cx="8534400" cy="58912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a:t>
            </a:r>
            <a:r>
              <a:rPr lang="en-US" sz="2800" dirty="0">
                <a:solidFill>
                  <a:srgbClr val="0070C0"/>
                </a:solidFill>
                <a:latin typeface="Times New Roman" panose="02020603050405020304" pitchFamily="18" charset="0"/>
                <a:cs typeface="Times New Roman" panose="02020603050405020304" pitchFamily="18" charset="0"/>
              </a:rPr>
              <a:t> Non-functional </a:t>
            </a:r>
            <a:r>
              <a:rPr lang="en-US" sz="2800" dirty="0" smtClean="0">
                <a:solidFill>
                  <a:srgbClr val="0070C0"/>
                </a:solidFill>
                <a:latin typeface="Times New Roman" panose="02020603050405020304" pitchFamily="18" charset="0"/>
                <a:cs typeface="Times New Roman" panose="02020603050405020304" pitchFamily="18" charset="0"/>
              </a:rPr>
              <a:t>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62000" y="1295400"/>
            <a:ext cx="8001000" cy="1323439"/>
          </a:xfrm>
          <a:prstGeom prst="rect">
            <a:avLst/>
          </a:prstGeom>
          <a:noFill/>
        </p:spPr>
        <p:txBody>
          <a:bodyPr wrap="square" rtlCol="0">
            <a:spAutoFit/>
          </a:bodyPr>
          <a:lstStyle/>
          <a:p>
            <a:pPr marL="0"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2"/>
            <a:r>
              <a:rPr lang="en-US" sz="2000" b="1" dirty="0">
                <a:solidFill>
                  <a:schemeClr val="tx2"/>
                </a:solidFill>
                <a:latin typeface="Times New Roman" panose="02020603050405020304" pitchFamily="18" charset="0"/>
                <a:cs typeface="Times New Roman" panose="02020603050405020304" pitchFamily="18" charset="0"/>
              </a:rPr>
              <a:t>	</a:t>
            </a:r>
            <a:r>
              <a:rPr lang="en-US" sz="2000" dirty="0" smtClean="0">
                <a:solidFill>
                  <a:schemeClr val="tx2"/>
                </a:solidFill>
                <a:latin typeface="Times New Roman" panose="02020603050405020304" pitchFamily="18" charset="0"/>
                <a:cs typeface="Times New Roman" panose="02020603050405020304" pitchFamily="18" charset="0"/>
              </a:rPr>
              <a:t>- User </a:t>
            </a:r>
            <a:r>
              <a:rPr lang="en-US" sz="20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2000" dirty="0" smtClean="0">
                <a:solidFill>
                  <a:schemeClr val="tx2"/>
                </a:solidFill>
                <a:latin typeface="Times New Roman" panose="02020603050405020304" pitchFamily="18" charset="0"/>
                <a:cs typeface="Times New Roman" panose="02020603050405020304" pitchFamily="18" charset="0"/>
              </a:rPr>
              <a:t>actions</a:t>
            </a:r>
          </a:p>
          <a:p>
            <a:pPr marL="0" lvl="2"/>
            <a:r>
              <a:rPr lang="en-US" sz="2000" dirty="0" smtClean="0">
                <a:solidFill>
                  <a:schemeClr val="tx2"/>
                </a:solidFill>
                <a:latin typeface="Times New Roman" panose="02020603050405020304" pitchFamily="18" charset="0"/>
                <a:cs typeface="Times New Roman" panose="02020603050405020304" pitchFamily="18" charset="0"/>
              </a:rPr>
              <a:t>      	- Output </a:t>
            </a:r>
            <a:r>
              <a:rPr lang="en-US" sz="20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a:t>
            </a:r>
            <a:r>
              <a:rPr lang="en-US" sz="2000" dirty="0" smtClean="0">
                <a:solidFill>
                  <a:schemeClr val="tx2"/>
                </a:solidFill>
                <a:latin typeface="Times New Roman" panose="02020603050405020304" pitchFamily="18" charset="0"/>
                <a:cs typeface="Times New Roman" panose="02020603050405020304" pitchFamily="18" charset="0"/>
              </a:rPr>
              <a:t>maintain</a:t>
            </a:r>
            <a:endParaRPr 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82782" y="3541455"/>
            <a:ext cx="8001002" cy="2554545"/>
          </a:xfrm>
          <a:prstGeom prst="rect">
            <a:avLst/>
          </a:prstGeom>
          <a:noFill/>
        </p:spPr>
        <p:txBody>
          <a:bodyPr wrap="square" rtlCol="0">
            <a:spAutoFit/>
          </a:bodyPr>
          <a:lstStyle/>
          <a:p>
            <a:pPr marL="0" lvl="2"/>
            <a:r>
              <a:rPr lang="en-US" sz="2000" b="1" dirty="0">
                <a:solidFill>
                  <a:schemeClr val="tx2"/>
                </a:solidFill>
                <a:latin typeface="Times New Roman" panose="02020603050405020304" pitchFamily="18" charset="0"/>
                <a:cs typeface="Times New Roman" panose="02020603050405020304" pitchFamily="18" charset="0"/>
              </a:rPr>
              <a:t>Security Requirements</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User </a:t>
            </a:r>
            <a:r>
              <a:rPr lang="en-US" sz="2000" b="1" dirty="0" smtClean="0">
                <a:solidFill>
                  <a:schemeClr val="tx2"/>
                </a:solidFill>
                <a:latin typeface="Times New Roman" panose="02020603050405020304" pitchFamily="18" charset="0"/>
                <a:cs typeface="Times New Roman" panose="02020603050405020304" pitchFamily="18" charset="0"/>
              </a:rPr>
              <a:t>authorize</a:t>
            </a:r>
          </a:p>
          <a:p>
            <a:pPr marL="0" lvl="2"/>
            <a:r>
              <a:rPr lang="en-US" sz="2000" dirty="0" smtClean="0">
                <a:solidFill>
                  <a:schemeClr val="tx2"/>
                </a:solidFill>
                <a:latin typeface="Times New Roman" panose="02020603050405020304" pitchFamily="18" charset="0"/>
                <a:cs typeface="Times New Roman" panose="02020603050405020304" pitchFamily="18" charset="0"/>
              </a:rPr>
              <a:t>     - Each </a:t>
            </a:r>
            <a:r>
              <a:rPr lang="en-US" sz="2000" dirty="0">
                <a:solidFill>
                  <a:schemeClr val="tx2"/>
                </a:solidFill>
                <a:latin typeface="Times New Roman" panose="02020603050405020304" pitchFamily="18" charset="0"/>
                <a:cs typeface="Times New Roman" panose="02020603050405020304" pitchFamily="18" charset="0"/>
              </a:rPr>
              <a:t>function must be distributed system access and manipulate the individual parts. To edit information, user must declare their username and password before the operation. Functions will be show after users login dependencies user’s role and permission of each user</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b="1" dirty="0" smtClean="0">
              <a:solidFill>
                <a:schemeClr val="tx2"/>
              </a:solidFill>
              <a:latin typeface="Times New Roman" panose="02020603050405020304" pitchFamily="18" charset="0"/>
              <a:cs typeface="Times New Roman" panose="02020603050405020304" pitchFamily="18" charset="0"/>
            </a:endParaRPr>
          </a:p>
          <a:p>
            <a:pPr marL="285750" lvl="2" indent="-285750">
              <a:buFont typeface="Arial" pitchFamily="34" charset="0"/>
              <a:buChar char="•"/>
            </a:pPr>
            <a:r>
              <a:rPr lang="en-US" sz="2000" b="1" dirty="0">
                <a:solidFill>
                  <a:schemeClr val="tx2"/>
                </a:solidFill>
                <a:latin typeface="Times New Roman" panose="02020603050405020304" pitchFamily="18" charset="0"/>
                <a:cs typeface="Times New Roman" panose="02020603050405020304" pitchFamily="18" charset="0"/>
              </a:rPr>
              <a:t>Manage Data Layer</a:t>
            </a:r>
          </a:p>
          <a:p>
            <a:r>
              <a:rPr lang="en-US" sz="2000" dirty="0" smtClean="0">
                <a:solidFill>
                  <a:schemeClr val="tx2"/>
                </a:solidFill>
                <a:latin typeface="Times New Roman" panose="02020603050405020304" pitchFamily="18" charset="0"/>
                <a:cs typeface="Times New Roman" panose="02020603050405020304" pitchFamily="18" charset="0"/>
              </a:rPr>
              <a:t>     - Only </a:t>
            </a:r>
            <a:r>
              <a:rPr lang="en-US" sz="2000" dirty="0">
                <a:solidFill>
                  <a:schemeClr val="tx2"/>
                </a:solidFill>
                <a:latin typeface="Times New Roman" panose="02020603050405020304" pitchFamily="18" charset="0"/>
                <a:cs typeface="Times New Roman" panose="02020603050405020304" pitchFamily="18" charset="0"/>
              </a:rPr>
              <a:t>Administrator can modify database system</a:t>
            </a:r>
            <a:endParaRPr lang="en-US" sz="2000" dirty="0"/>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30</a:t>
            </a:r>
            <a:endParaRPr lang="en-US" sz="1400" dirty="0">
              <a:solidFill>
                <a:schemeClr val="bg1"/>
              </a:solidFill>
            </a:endParaRPr>
          </a:p>
        </p:txBody>
      </p:sp>
    </p:spTree>
    <p:extLst>
      <p:ext uri="{BB962C8B-B14F-4D97-AF65-F5344CB8AC3E}">
        <p14:creationId xmlns:p14="http://schemas.microsoft.com/office/powerpoint/2010/main" val="3834413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587212"/>
            <a:ext cx="8534400" cy="555788"/>
          </a:xfrm>
        </p:spPr>
        <p:txBody>
          <a:bodyPr>
            <a:no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3.4 Non-functional</a:t>
            </a:r>
            <a:r>
              <a:rPr lang="en-US" sz="2800" dirty="0" smtClean="0">
                <a:solidFill>
                  <a:srgbClr val="0070C0"/>
                </a:solidFill>
                <a:latin typeface="Times New Roman" panose="02020603050405020304" pitchFamily="18" charset="0"/>
                <a:cs typeface="Times New Roman" panose="02020603050405020304" pitchFamily="18" charset="0"/>
              </a:rPr>
              <a:t> Requirements</a:t>
            </a:r>
            <a:r>
              <a:rPr lang="en-US" altLang="ja-JP"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非</a:t>
            </a:r>
            <a:r>
              <a:rPr lang="ja-JP" altLang="en-US" sz="28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機能要</a:t>
            </a:r>
            <a:r>
              <a:rPr lang="ja-JP" altLang="en-US" sz="2800" b="1"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求</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875295" y="1371600"/>
            <a:ext cx="7659105" cy="457200"/>
          </a:xfrm>
        </p:spPr>
        <p:txBody>
          <a:bodyPr>
            <a:normAutofit/>
          </a:bodyPr>
          <a:lstStyle/>
          <a:p>
            <a:pPr marL="34290" indent="0">
              <a:buNone/>
            </a:pPr>
            <a:r>
              <a:rPr lang="en-US" altLang="ja-JP" sz="2000" dirty="0" smtClean="0">
                <a:solidFill>
                  <a:srgbClr val="002060"/>
                </a:solidFill>
                <a:latin typeface="Times New Roman" panose="02020603050405020304" pitchFamily="18" charset="0"/>
                <a:cs typeface="Times New Roman" panose="02020603050405020304" pitchFamily="18" charset="0"/>
              </a:rPr>
              <a:t>Software Requirements</a:t>
            </a:r>
            <a:endParaRPr lang="en-US" altLang="ja-JP" sz="20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50463"/>
            <a:ext cx="1235002" cy="1169584"/>
          </a:xfrm>
          <a:prstGeom prst="rect">
            <a:avLst/>
          </a:prstGeom>
        </p:spPr>
      </p:pic>
      <p:sp>
        <p:nvSpPr>
          <p:cNvPr id="8" name="TextBox 7"/>
          <p:cNvSpPr txBox="1"/>
          <p:nvPr/>
        </p:nvSpPr>
        <p:spPr>
          <a:xfrm>
            <a:off x="1229271" y="3058407"/>
            <a:ext cx="803425"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Chrome</a:t>
            </a:r>
          </a:p>
        </p:txBody>
      </p:sp>
      <p:sp>
        <p:nvSpPr>
          <p:cNvPr id="9" name="TextBox 10"/>
          <p:cNvSpPr txBox="1"/>
          <p:nvPr/>
        </p:nvSpPr>
        <p:spPr>
          <a:xfrm>
            <a:off x="2754674" y="3105835"/>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663" y="1961304"/>
            <a:ext cx="1025379" cy="1058744"/>
          </a:xfrm>
          <a:prstGeom prst="rect">
            <a:avLst/>
          </a:prstGeom>
        </p:spPr>
      </p:pic>
      <p:grpSp>
        <p:nvGrpSpPr>
          <p:cNvPr id="10" name="Group 9"/>
          <p:cNvGrpSpPr/>
          <p:nvPr/>
        </p:nvGrpSpPr>
        <p:grpSpPr>
          <a:xfrm>
            <a:off x="34635" y="76200"/>
            <a:ext cx="5791200" cy="3508653"/>
            <a:chOff x="1066800" y="1188581"/>
            <a:chExt cx="5791200" cy="3508653"/>
          </a:xfrm>
          <a:noFill/>
        </p:grpSpPr>
        <p:sp>
          <p:nvSpPr>
            <p:cNvPr id="12" name="TextBox 11"/>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4" name="TextBox 13"/>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pic>
        <p:nvPicPr>
          <p:cNvPr id="15" name="Picture 7" descr="C:\Users\NgocTuan\Desktop\lap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93375"/>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626" y="4693375"/>
            <a:ext cx="1577625" cy="1385887"/>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502" y="4693375"/>
            <a:ext cx="2356821" cy="1486148"/>
          </a:xfrm>
          <a:prstGeom prst="rect">
            <a:avLst/>
          </a:prstGeom>
        </p:spPr>
      </p:pic>
      <p:sp>
        <p:nvSpPr>
          <p:cNvPr id="18" name="Content Placeholder 2"/>
          <p:cNvSpPr txBox="1">
            <a:spLocks/>
          </p:cNvSpPr>
          <p:nvPr/>
        </p:nvSpPr>
        <p:spPr>
          <a:xfrm>
            <a:off x="838200" y="3886200"/>
            <a:ext cx="8153399" cy="8071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 </a:t>
            </a:r>
          </a:p>
          <a:p>
            <a:pPr marL="34290" indent="0">
              <a:buNone/>
            </a:pPr>
            <a:r>
              <a:rPr lang="en-US" altLang="ja-JP" sz="20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000" dirty="0" smtClean="0">
                <a:solidFill>
                  <a:srgbClr val="002060"/>
                </a:solidFill>
                <a:latin typeface="Times New Roman" panose="02020603050405020304" pitchFamily="18" charset="0"/>
                <a:cs typeface="Times New Roman" panose="02020603050405020304" pitchFamily="18" charset="0"/>
              </a:rPr>
              <a:t>PC, Laptop , Smartphone with internet connection.</a:t>
            </a:r>
          </a:p>
        </p:txBody>
      </p:sp>
      <p:sp>
        <p:nvSpPr>
          <p:cNvPr id="20" name="Oval 1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31</a:t>
            </a:r>
            <a:endParaRPr lang="en-US" sz="1400" dirty="0">
              <a:solidFill>
                <a:schemeClr val="bg1"/>
              </a:solidFill>
            </a:endParaRPr>
          </a:p>
        </p:txBody>
      </p:sp>
    </p:spTree>
    <p:extLst>
      <p:ext uri="{BB962C8B-B14F-4D97-AF65-F5344CB8AC3E}">
        <p14:creationId xmlns:p14="http://schemas.microsoft.com/office/powerpoint/2010/main" val="154794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Software Design Description</a:t>
                </a:r>
                <a:endParaRPr lang="en-US" sz="2400" b="1" dirty="0">
                  <a:solidFill>
                    <a:srgbClr val="002060"/>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rgbClr val="002060"/>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32</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708754" y="686514"/>
            <a:ext cx="8305800" cy="461665"/>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4.1</a:t>
            </a:r>
            <a:r>
              <a:rPr lang="en-US" sz="2400" b="1" dirty="0" smtClean="0">
                <a:solidFill>
                  <a:srgbClr val="00B0F0"/>
                </a:solidFill>
                <a:latin typeface="Times New Roman" panose="02020603050405020304" pitchFamily="18" charset="0"/>
                <a:cs typeface="Times New Roman" panose="02020603050405020304" pitchFamily="18" charset="0"/>
              </a:rPr>
              <a:t> </a:t>
            </a:r>
            <a:r>
              <a:rPr lang="en-US" sz="2000" b="1" dirty="0" smtClean="0">
                <a:solidFill>
                  <a:srgbClr val="00B0F0"/>
                </a:solidFill>
                <a:latin typeface="Times New Roman" panose="02020603050405020304" pitchFamily="18" charset="0"/>
                <a:cs typeface="Times New Roman" panose="02020603050405020304" pitchFamily="18" charset="0"/>
              </a:rPr>
              <a:t>TECHNOLOGY AND REASON - </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クノロジ</a:t>
            </a:r>
            <a:r>
              <a:rPr lang="ja-JP" altLang="en-US"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ーと</a:t>
            </a:r>
            <a:r>
              <a:rPr lang="ja-JP" altLang="ja-JP" sz="2000" b="1" dirty="0" smtClean="0">
                <a:solidFill>
                  <a:srgbClr val="00B0F0"/>
                </a:solidFill>
                <a:latin typeface="SimSun" panose="02010600030101010101" pitchFamily="2" charset="-122"/>
                <a:ea typeface="SimSun" panose="02010600030101010101" pitchFamily="2" charset="-122"/>
                <a:cs typeface="Times New Roman" panose="02020603050405020304" pitchFamily="18" charset="0"/>
              </a:rPr>
              <a:t>理</a:t>
            </a:r>
            <a:r>
              <a:rPr lang="ja-JP" altLang="ja-JP"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由</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3" name="TextBox 22"/>
          <p:cNvSpPr txBox="1"/>
          <p:nvPr/>
        </p:nvSpPr>
        <p:spPr>
          <a:xfrm>
            <a:off x="708754" y="1371600"/>
            <a:ext cx="830580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Core Technology:</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ASP.Net</a:t>
            </a:r>
            <a:r>
              <a:rPr lang="en-US" dirty="0" smtClean="0">
                <a:latin typeface="Times New Roman" panose="02020603050405020304" pitchFamily="18" charset="0"/>
                <a:cs typeface="Times New Roman" panose="02020603050405020304" pitchFamily="18" charset="0"/>
              </a:rPr>
              <a:t> MVC</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AngularJS</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Sub Technology:</a:t>
            </a:r>
          </a:p>
          <a:p>
            <a:pPr marL="742950" lvl="1"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Bootstrap</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WebApi</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Reason for choosing: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onsistent </a:t>
            </a:r>
            <a:r>
              <a:rPr lang="en-US" dirty="0">
                <a:latin typeface="Times New Roman" panose="02020603050405020304" pitchFamily="18" charset="0"/>
                <a:cs typeface="Times New Roman" panose="02020603050405020304" pitchFamily="18" charset="0"/>
              </a:rPr>
              <a:t>with UJD system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Designed according to the MVC Model to separate view, logic and data access components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Many </a:t>
            </a:r>
            <a:r>
              <a:rPr lang="en-US" dirty="0" smtClean="0">
                <a:latin typeface="Times New Roman" panose="02020603050405020304" pitchFamily="18" charset="0"/>
                <a:cs typeface="Times New Roman" panose="02020603050405020304" pitchFamily="18" charset="0"/>
              </a:rPr>
              <a:t>members can use and has experiences using C#</a:t>
            </a:r>
          </a:p>
          <a:p>
            <a:pPr marL="742950" lvl="1"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.Net</a:t>
            </a:r>
            <a:r>
              <a:rPr lang="en-US" dirty="0" smtClean="0">
                <a:latin typeface="Times New Roman" panose="02020603050405020304" pitchFamily="18" charset="0"/>
                <a:cs typeface="Times New Roman" panose="02020603050405020304" pitchFamily="18" charset="0"/>
              </a:rPr>
              <a:t> Framework have many </a:t>
            </a:r>
            <a:r>
              <a:rPr lang="en-US" dirty="0">
                <a:latin typeface="Times New Roman" panose="02020603050405020304" pitchFamily="18" charset="0"/>
                <a:cs typeface="Times New Roman" panose="02020603050405020304" pitchFamily="18" charset="0"/>
              </a:rPr>
              <a:t>plugins and resources which support creating a website using MVC model.</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 more fluid user experience akin to a desktop application</a:t>
            </a: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smtClean="0"/>
          </a:p>
          <a:p>
            <a:pPr marL="742950" lvl="1" indent="-285750">
              <a:buFont typeface="Wingdings" panose="05000000000000000000" pitchFamily="2" charset="2"/>
              <a:buChar char="§"/>
            </a:pPr>
            <a:endParaRPr lang="en-US" dirty="0"/>
          </a:p>
        </p:txBody>
      </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33</a:t>
            </a:r>
            <a:endParaRPr lang="en-US" sz="1400" dirty="0">
              <a:solidFill>
                <a:schemeClr val="bg1"/>
              </a:solidFill>
            </a:endParaRPr>
          </a:p>
        </p:txBody>
      </p:sp>
    </p:spTree>
    <p:extLst>
      <p:ext uri="{BB962C8B-B14F-4D97-AF65-F5344CB8AC3E}">
        <p14:creationId xmlns:p14="http://schemas.microsoft.com/office/powerpoint/2010/main" val="2650543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99655" y="728000"/>
            <a:ext cx="8305800" cy="400110"/>
          </a:xfrm>
          <a:prstGeom prst="rect">
            <a:avLst/>
          </a:prstGeom>
          <a:noFill/>
        </p:spPr>
        <p:txBody>
          <a:bodyPr wrap="square" rtlCol="0">
            <a:spAutoFit/>
          </a:bodyPr>
          <a:lstStyle/>
          <a:p>
            <a:r>
              <a:rPr lang="en-US" sz="2000" b="1" dirty="0" smtClean="0">
                <a:solidFill>
                  <a:srgbClr val="00B0F0"/>
                </a:solidFill>
                <a:latin typeface="Times New Roman" panose="02020603050405020304" pitchFamily="18" charset="0"/>
                <a:cs typeface="Times New Roman" panose="02020603050405020304" pitchFamily="18" charset="0"/>
              </a:rPr>
              <a:t>4.2 </a:t>
            </a:r>
            <a:r>
              <a:rPr lang="en-US" sz="2000" b="1" dirty="0">
                <a:solidFill>
                  <a:srgbClr val="00B0F0"/>
                </a:solidFill>
                <a:latin typeface="Times New Roman" panose="02020603050405020304" pitchFamily="18" charset="0"/>
                <a:cs typeface="Times New Roman" panose="02020603050405020304" pitchFamily="18" charset="0"/>
              </a:rPr>
              <a:t>ARCHITECTURAL </a:t>
            </a:r>
            <a:r>
              <a:rPr lang="en-US" sz="2000" b="1" dirty="0" smtClean="0">
                <a:solidFill>
                  <a:srgbClr val="00B0F0"/>
                </a:solidFill>
                <a:latin typeface="Times New Roman" panose="02020603050405020304" pitchFamily="18" charset="0"/>
                <a:cs typeface="Times New Roman" panose="02020603050405020304" pitchFamily="18" charset="0"/>
              </a:rPr>
              <a:t>REPRESENTATION –</a:t>
            </a:r>
            <a:r>
              <a:rPr lang="ja-JP" alt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rPr>
              <a:t>アーキテクチャ表現</a:t>
            </a:r>
            <a:endParaRPr lang="en-US" sz="2000" b="1" dirty="0">
              <a:solidFill>
                <a:srgbClr val="00B0F0"/>
              </a:solidFill>
              <a:latin typeface="SimSun" panose="02010600030101010101" pitchFamily="2" charset="-122"/>
              <a:ea typeface="SimSun" panose="02010600030101010101" pitchFamily="2" charset="-122"/>
              <a:cs typeface="Times New Roman" panose="02020603050405020304" pitchFamily="18" charset="0"/>
            </a:endParaRPr>
          </a:p>
        </p:txBody>
      </p:sp>
      <p:sp>
        <p:nvSpPr>
          <p:cNvPr id="2" name="TextBox 1"/>
          <p:cNvSpPr txBox="1"/>
          <p:nvPr/>
        </p:nvSpPr>
        <p:spPr>
          <a:xfrm>
            <a:off x="3352800" y="6261085"/>
            <a:ext cx="3496470" cy="584775"/>
          </a:xfrm>
          <a:prstGeom prst="rect">
            <a:avLst/>
          </a:prstGeom>
          <a:noFill/>
        </p:spPr>
        <p:txBody>
          <a:bodyPr wrap="none" rtlCol="0">
            <a:spAutoFit/>
          </a:bodyPr>
          <a:lstStyle/>
          <a:p>
            <a:pPr algn="ctr"/>
            <a:r>
              <a:rPr lang="en-US" sz="1600" b="1" dirty="0" smtClean="0">
                <a:latin typeface="Times New Roman" panose="02020603050405020304" pitchFamily="18" charset="0"/>
                <a:cs typeface="Times New Roman" panose="02020603050405020304" pitchFamily="18" charset="0"/>
              </a:rPr>
              <a:t>DDL System Overall Architecture </a:t>
            </a:r>
            <a:r>
              <a:rPr lang="en-US" sz="1600" dirty="0" smtClean="0">
                <a:latin typeface="Times New Roman" panose="02020603050405020304" pitchFamily="18" charset="0"/>
                <a:cs typeface="Times New Roman" panose="02020603050405020304" pitchFamily="18" charset="0"/>
              </a:rPr>
              <a:t> </a:t>
            </a:r>
          </a:p>
          <a:p>
            <a:pPr algn="ctr"/>
            <a:r>
              <a:rPr lang="en-US" sz="1600" b="1" dirty="0" smtClean="0">
                <a:latin typeface="SimSun" panose="02010600030101010101" pitchFamily="2" charset="-122"/>
                <a:ea typeface="SimSun" panose="02010600030101010101" pitchFamily="2" charset="-122"/>
                <a:cs typeface="Times New Roman" panose="02020603050405020304" pitchFamily="18" charset="0"/>
              </a:rPr>
              <a:t>DDL </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システム全体のアーキテクチャ</a:t>
            </a:r>
            <a:endParaRPr lang="en-US" sz="1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05" y="1128110"/>
            <a:ext cx="3777095" cy="5132975"/>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34</a:t>
            </a:r>
            <a:endParaRPr lang="en-US" sz="1400" dirty="0">
              <a:solidFill>
                <a:schemeClr val="bg1"/>
              </a:solidFill>
            </a:endParaRPr>
          </a:p>
        </p:txBody>
      </p:sp>
    </p:spTree>
    <p:extLst>
      <p:ext uri="{BB962C8B-B14F-4D97-AF65-F5344CB8AC3E}">
        <p14:creationId xmlns:p14="http://schemas.microsoft.com/office/powerpoint/2010/main" val="1474634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a:t>
                </a:r>
                <a:endParaRPr lang="en-US" sz="2400" b="1" dirty="0">
                  <a:solidFill>
                    <a:srgbClr val="002060"/>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rgbClr val="002060"/>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2060"/>
                    </a:solidFill>
                  </a:rPr>
                  <a:t>1</a:t>
                </a:r>
                <a:endParaRPr lang="en-US" sz="2400" b="1" dirty="0">
                  <a:solidFill>
                    <a:srgbClr val="002060"/>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a:t>
            </a:r>
          </a:p>
        </p:txBody>
      </p:sp>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09600" y="609600"/>
            <a:ext cx="8305800" cy="523220"/>
          </a:xfrm>
          <a:prstGeom prst="rect">
            <a:avLst/>
          </a:prstGeom>
          <a:noFill/>
        </p:spPr>
        <p:txBody>
          <a:bodyPr wrap="square" rtlCol="0">
            <a:spAutoFit/>
          </a:bodyPr>
          <a:lstStyle/>
          <a:p>
            <a:r>
              <a:rPr lang="en-US" sz="2800" dirty="0" smtClean="0">
                <a:solidFill>
                  <a:srgbClr val="0288D1"/>
                </a:solidFill>
                <a:latin typeface="Times New Roman" panose="02020603050405020304" pitchFamily="18" charset="0"/>
                <a:cs typeface="Times New Roman" panose="02020603050405020304" pitchFamily="18" charset="0"/>
              </a:rPr>
              <a:t>4.3</a:t>
            </a:r>
            <a:r>
              <a:rPr lang="ja-JP" altLang="en-US" sz="2800" dirty="0" smtClean="0">
                <a:solidFill>
                  <a:srgbClr val="0288D1"/>
                </a:solidFill>
                <a:latin typeface="Times New Roman" panose="02020603050405020304" pitchFamily="18" charset="0"/>
                <a:cs typeface="Times New Roman" panose="02020603050405020304" pitchFamily="18" charset="0"/>
              </a:rPr>
              <a:t> </a:t>
            </a:r>
            <a:r>
              <a:rPr lang="en-US" sz="2800" dirty="0">
                <a:solidFill>
                  <a:srgbClr val="0288D1"/>
                </a:solidFill>
                <a:latin typeface="Times New Roman" panose="02020603050405020304" pitchFamily="18" charset="0"/>
                <a:cs typeface="Times New Roman" panose="02020603050405020304" pitchFamily="18" charset="0"/>
              </a:rPr>
              <a:t>Package </a:t>
            </a:r>
            <a:r>
              <a:rPr lang="en-US" sz="2800" dirty="0" smtClean="0">
                <a:solidFill>
                  <a:srgbClr val="0288D1"/>
                </a:solidFill>
                <a:latin typeface="Times New Roman" panose="02020603050405020304" pitchFamily="18" charset="0"/>
                <a:cs typeface="Times New Roman" panose="02020603050405020304" pitchFamily="18" charset="0"/>
              </a:rPr>
              <a:t>View - </a:t>
            </a:r>
            <a:r>
              <a:rPr lang="ja-JP" altLang="en-US" sz="2800"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800" dirty="0">
                <a:solidFill>
                  <a:srgbClr val="0288D1"/>
                </a:solidFill>
                <a:latin typeface="SimSun" panose="02010600030101010101" pitchFamily="2" charset="-122"/>
                <a:ea typeface="SimSun" panose="02010600030101010101" pitchFamily="2" charset="-122"/>
                <a:cs typeface="Times New Roman" panose="02020603050405020304" pitchFamily="18" charset="0"/>
              </a:rPr>
              <a:t>ッケージ ビュ</a:t>
            </a:r>
            <a:endParaRPr lang="en-US" sz="2800" dirty="0">
              <a:solidFill>
                <a:srgbClr val="0288D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36445" y="6426850"/>
            <a:ext cx="3432222" cy="338554"/>
          </a:xfrm>
          <a:prstGeom prst="rect">
            <a:avLst/>
          </a:prstGeom>
          <a:noFill/>
        </p:spPr>
        <p:txBody>
          <a:bodyPr wrap="none" rtlCol="0">
            <a:spAutoFit/>
          </a:bodyPr>
          <a:lstStyle/>
          <a:p>
            <a:pPr algn="ctr"/>
            <a:r>
              <a:rPr lang="en-US" sz="1600" b="1" dirty="0">
                <a:latin typeface="Times New Roman" panose="02020603050405020304" pitchFamily="18" charset="0"/>
                <a:cs typeface="Times New Roman" panose="02020603050405020304" pitchFamily="18" charset="0"/>
              </a:rPr>
              <a:t>Package </a:t>
            </a:r>
            <a:r>
              <a:rPr lang="en-US" sz="1600" b="1" dirty="0" smtClean="0">
                <a:latin typeface="Times New Roman" panose="02020603050405020304" pitchFamily="18" charset="0"/>
                <a:cs typeface="Times New Roman" panose="02020603050405020304" pitchFamily="18" charset="0"/>
              </a:rPr>
              <a:t>View - </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パ</a:t>
            </a:r>
            <a:r>
              <a:rPr lang="ja-JP" altLang="en-US" sz="1600" b="1" dirty="0">
                <a:latin typeface="SimSun" panose="02010600030101010101" pitchFamily="2" charset="-122"/>
                <a:ea typeface="SimSun" panose="02010600030101010101" pitchFamily="2" charset="-122"/>
                <a:cs typeface="Times New Roman" panose="02020603050405020304" pitchFamily="18" charset="0"/>
              </a:rPr>
              <a:t>ッケージ ビュ</a:t>
            </a:r>
            <a:r>
              <a:rPr lang="ja-JP" altLang="en-US" sz="1600" b="1" dirty="0" smtClean="0">
                <a:latin typeface="SimSun" panose="02010600030101010101" pitchFamily="2" charset="-122"/>
                <a:ea typeface="SimSun" panose="02010600030101010101" pitchFamily="2" charset="-122"/>
                <a:cs typeface="Times New Roman" panose="02020603050405020304" pitchFamily="18" charset="0"/>
              </a:rPr>
              <a:t>ー</a:t>
            </a: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715" y="1190514"/>
            <a:ext cx="5937680" cy="5263632"/>
          </a:xfrm>
          <a:prstGeom prst="rect">
            <a:avLst/>
          </a:prstGeom>
        </p:spPr>
      </p:pic>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35</a:t>
            </a:r>
            <a:endParaRPr lang="en-US" sz="1400" dirty="0">
              <a:solidFill>
                <a:schemeClr val="bg1"/>
              </a:solidFill>
            </a:endParaRPr>
          </a:p>
        </p:txBody>
      </p:sp>
    </p:spTree>
    <p:extLst>
      <p:ext uri="{BB962C8B-B14F-4D97-AF65-F5344CB8AC3E}">
        <p14:creationId xmlns:p14="http://schemas.microsoft.com/office/powerpoint/2010/main" val="28298783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33400"/>
          </a:xfrm>
        </p:spPr>
        <p:txBody>
          <a:bodyPr>
            <a:normAutofit/>
          </a:bodyPr>
          <a:lstStyle/>
          <a:p>
            <a:pPr algn="l"/>
            <a:r>
              <a:rPr lang="en-US" altLang="ja-JP" sz="2800" dirty="0">
                <a:solidFill>
                  <a:srgbClr val="0288D1"/>
                </a:solidFill>
                <a:latin typeface="Times New Roman" panose="02020603050405020304" pitchFamily="18" charset="0"/>
                <a:cs typeface="Times New Roman" panose="02020603050405020304" pitchFamily="18" charset="0"/>
              </a:rPr>
              <a:t>4.4 </a:t>
            </a:r>
            <a:r>
              <a:rPr lang="en-US" sz="2800" dirty="0">
                <a:solidFill>
                  <a:srgbClr val="0288D1"/>
                </a:solidFill>
                <a:latin typeface="Times New Roman" panose="02020603050405020304" pitchFamily="18" charset="0"/>
                <a:cs typeface="Times New Roman" panose="02020603050405020304" pitchFamily="18" charset="0"/>
              </a:rPr>
              <a:t>Database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デ</a:t>
            </a:r>
            <a:r>
              <a:rPr lang="ja-JP" altLang="en-US" sz="2800" b="1" dirty="0">
                <a:solidFill>
                  <a:srgbClr val="0288D1"/>
                </a:solidFill>
                <a:latin typeface="Times New Roman" panose="02020603050405020304" pitchFamily="18" charset="0"/>
                <a:ea typeface="SimSun" panose="02010600030101010101" pitchFamily="2" charset="-122"/>
                <a:cs typeface="Times New Roman" panose="02020603050405020304" pitchFamily="18" charset="0"/>
              </a:rPr>
              <a:t>ータベース設</a:t>
            </a:r>
            <a:r>
              <a:rPr lang="ja-JP" altLang="en-US" sz="2800" b="1" dirty="0" smtClean="0">
                <a:solidFill>
                  <a:srgbClr val="0288D1"/>
                </a:solidFill>
                <a:latin typeface="Times New Roman" panose="02020603050405020304" pitchFamily="18" charset="0"/>
                <a:ea typeface="SimSun" panose="02010600030101010101" pitchFamily="2" charset="-122"/>
                <a:cs typeface="Times New Roman" panose="02020603050405020304" pitchFamily="18" charset="0"/>
              </a:rPr>
              <a:t>計</a:t>
            </a:r>
            <a:endParaRPr lang="en-US" sz="2800" dirty="0">
              <a:solidFill>
                <a:srgbClr val="0288D1"/>
              </a:solidFill>
            </a:endParaRPr>
          </a:p>
        </p:txBody>
      </p:sp>
      <p:grpSp>
        <p:nvGrpSpPr>
          <p:cNvPr id="5" name="Group 4"/>
          <p:cNvGrpSpPr/>
          <p:nvPr/>
        </p:nvGrpSpPr>
        <p:grpSpPr>
          <a:xfrm>
            <a:off x="13855" y="76200"/>
            <a:ext cx="4838700" cy="4242852"/>
            <a:chOff x="1066800" y="1181100"/>
            <a:chExt cx="4838700" cy="4242852"/>
          </a:xfrm>
          <a:noFill/>
        </p:grpSpPr>
        <p:sp>
          <p:nvSpPr>
            <p:cNvPr id="6" name="TextBox 5"/>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7" name="TextBox 6"/>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37</a:t>
            </a:r>
            <a:endParaRPr lang="en-US" sz="1400"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2600" y="1227520"/>
            <a:ext cx="6302743" cy="5241159"/>
          </a:xfrm>
        </p:spPr>
      </p:pic>
    </p:spTree>
    <p:extLst>
      <p:ext uri="{BB962C8B-B14F-4D97-AF65-F5344CB8AC3E}">
        <p14:creationId xmlns:p14="http://schemas.microsoft.com/office/powerpoint/2010/main" val="2764052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05213"/>
          </a:xfrm>
        </p:spPr>
        <p:txBody>
          <a:bodyPr>
            <a:normAutofit fontScale="90000"/>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4.5.1</a:t>
            </a:r>
            <a:r>
              <a:rPr lang="en-US" sz="2800" dirty="0">
                <a:solidFill>
                  <a:srgbClr val="0288D1"/>
                </a:solidFill>
                <a:latin typeface="Times New Roman" panose="02020603050405020304" pitchFamily="18" charset="0"/>
                <a:cs typeface="Times New Roman" panose="02020603050405020304" pitchFamily="18" charset="0"/>
              </a:rPr>
              <a:t> Screen </a:t>
            </a:r>
            <a:r>
              <a:rPr lang="en-US" sz="2800" dirty="0" smtClean="0">
                <a:solidFill>
                  <a:srgbClr val="0288D1"/>
                </a:solidFill>
                <a:latin typeface="Times New Roman" panose="02020603050405020304" pitchFamily="18" charset="0"/>
                <a:cs typeface="Times New Roman" panose="02020603050405020304" pitchFamily="18" charset="0"/>
              </a:rPr>
              <a:t>Flow</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a:t>
            </a:r>
            <a:r>
              <a:rPr lang="en-US" sz="2800" dirty="0" smtClean="0">
                <a:solidFill>
                  <a:srgbClr val="0288D1"/>
                </a:solidFill>
                <a:latin typeface="Times New Roman" panose="02020603050405020304" pitchFamily="18" charset="0"/>
                <a:cs typeface="Times New Roman" panose="02020603050405020304" pitchFamily="18" charset="0"/>
              </a:rPr>
              <a:t> </a:t>
            </a:r>
            <a:r>
              <a:rPr lang="ja-JP" altLang="en-US" sz="2800" dirty="0" smtClean="0">
                <a:solidFill>
                  <a:srgbClr val="0288D1"/>
                </a:solidFill>
                <a:latin typeface="Times New Roman" panose="02020603050405020304" pitchFamily="18" charset="0"/>
                <a:cs typeface="Times New Roman" panose="02020603050405020304" pitchFamily="18" charset="0"/>
              </a:rPr>
              <a:t>画</a:t>
            </a:r>
            <a:r>
              <a:rPr lang="ja-JP" altLang="en-US" sz="2800" dirty="0">
                <a:solidFill>
                  <a:srgbClr val="0288D1"/>
                </a:solidFill>
                <a:latin typeface="Times New Roman" panose="02020603050405020304" pitchFamily="18" charset="0"/>
                <a:cs typeface="Times New Roman" panose="02020603050405020304" pitchFamily="18" charset="0"/>
              </a:rPr>
              <a:t>面の流</a:t>
            </a:r>
            <a:r>
              <a:rPr lang="ja-JP" altLang="en-US" sz="2800" dirty="0" smtClean="0">
                <a:solidFill>
                  <a:srgbClr val="0288D1"/>
                </a:solidFill>
                <a:latin typeface="Times New Roman" panose="02020603050405020304" pitchFamily="18" charset="0"/>
                <a:cs typeface="Times New Roman" panose="02020603050405020304" pitchFamily="18" charset="0"/>
              </a:rPr>
              <a:t>れ</a:t>
            </a:r>
            <a:endParaRPr lang="en-US" sz="2800" dirty="0">
              <a:solidFill>
                <a:srgbClr val="0288D1"/>
              </a:solidFill>
            </a:endParaRPr>
          </a:p>
        </p:txBody>
      </p:sp>
      <p:grpSp>
        <p:nvGrpSpPr>
          <p:cNvPr id="6" name="Group 5"/>
          <p:cNvGrpSpPr/>
          <p:nvPr/>
        </p:nvGrpSpPr>
        <p:grpSpPr>
          <a:xfrm>
            <a:off x="13855" y="76200"/>
            <a:ext cx="4838700" cy="4242852"/>
            <a:chOff x="1066800" y="1181100"/>
            <a:chExt cx="4838700" cy="4242852"/>
          </a:xfrm>
          <a:noFill/>
        </p:grpSpPr>
        <p:sp>
          <p:nvSpPr>
            <p:cNvPr id="7" name="TextBox 6"/>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8" name="TextBox 7"/>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Content Placeholder 9"/>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8396" y="1343800"/>
            <a:ext cx="3923404" cy="4953000"/>
          </a:xfrm>
          <a:prstGeom prst="rect">
            <a:avLst/>
          </a:prstGeom>
          <a:noFill/>
          <a:ln>
            <a:noFill/>
          </a:ln>
        </p:spPr>
      </p:pic>
      <p:sp>
        <p:nvSpPr>
          <p:cNvPr id="12" name="TextBox 11"/>
          <p:cNvSpPr txBox="1"/>
          <p:nvPr/>
        </p:nvSpPr>
        <p:spPr>
          <a:xfrm>
            <a:off x="2882345" y="6412468"/>
            <a:ext cx="4051855" cy="369332"/>
          </a:xfrm>
          <a:prstGeom prst="rect">
            <a:avLst/>
          </a:prstGeom>
          <a:noFill/>
        </p:spPr>
        <p:txBody>
          <a:bodyPr wrap="square" rtlCol="0">
            <a:spAutoFit/>
          </a:bodyPr>
          <a:lstStyle/>
          <a:p>
            <a:pPr algn="ctr"/>
            <a:r>
              <a:rPr lang="en-US" dirty="0" smtClean="0">
                <a:solidFill>
                  <a:srgbClr val="002060"/>
                </a:solidFill>
                <a:latin typeface="Times New Roman" panose="02020603050405020304" pitchFamily="18" charset="0"/>
                <a:cs typeface="Times New Roman" panose="02020603050405020304" pitchFamily="18" charset="0"/>
              </a:rPr>
              <a:t>Main </a:t>
            </a:r>
            <a:r>
              <a:rPr lang="en-US" dirty="0">
                <a:solidFill>
                  <a:srgbClr val="002060"/>
                </a:solidFill>
                <a:latin typeface="Times New Roman" panose="02020603050405020304" pitchFamily="18" charset="0"/>
                <a:cs typeface="Times New Roman" panose="02020603050405020304" pitchFamily="18" charset="0"/>
              </a:rPr>
              <a:t>Application screen flow</a:t>
            </a:r>
          </a:p>
        </p:txBody>
      </p:sp>
      <p:sp>
        <p:nvSpPr>
          <p:cNvPr id="13" name="Oval 12"/>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38</a:t>
            </a:r>
            <a:endParaRPr lang="en-US" sz="1400" dirty="0">
              <a:solidFill>
                <a:schemeClr val="bg1"/>
              </a:solidFill>
            </a:endParaRPr>
          </a:p>
        </p:txBody>
      </p:sp>
    </p:spTree>
    <p:extLst>
      <p:ext uri="{BB962C8B-B14F-4D97-AF65-F5344CB8AC3E}">
        <p14:creationId xmlns:p14="http://schemas.microsoft.com/office/powerpoint/2010/main" val="814544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685800" y="1600200"/>
            <a:ext cx="3447698" cy="4525963"/>
          </a:xfrm>
          <a:prstGeom prst="rect">
            <a:avLst/>
          </a:prstGeom>
        </p:spPr>
      </p:pic>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pic>
        <p:nvPicPr>
          <p:cNvPr id="10" name="Picture 9"/>
          <p:cNvPicPr>
            <a:picLocks noChangeAspect="1"/>
          </p:cNvPicPr>
          <p:nvPr/>
        </p:nvPicPr>
        <p:blipFill>
          <a:blip r:embed="rId3"/>
          <a:stretch>
            <a:fillRect/>
          </a:stretch>
        </p:blipFill>
        <p:spPr>
          <a:xfrm>
            <a:off x="4194527" y="1600200"/>
            <a:ext cx="4914918" cy="4854811"/>
          </a:xfrm>
          <a:prstGeom prst="rect">
            <a:avLst/>
          </a:prstGeom>
        </p:spPr>
      </p:pic>
      <p:sp>
        <p:nvSpPr>
          <p:cNvPr id="11" name="TextBox 6"/>
          <p:cNvSpPr txBox="1"/>
          <p:nvPr/>
        </p:nvSpPr>
        <p:spPr>
          <a:xfrm>
            <a:off x="1635406" y="6455011"/>
            <a:ext cx="6434297"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Register </a:t>
            </a:r>
            <a:r>
              <a:rPr lang="en-US" sz="2000" dirty="0">
                <a:solidFill>
                  <a:srgbClr val="002060"/>
                </a:solidFill>
                <a:latin typeface="Times New Roman" panose="02020603050405020304" pitchFamily="18" charset="0"/>
                <a:cs typeface="Times New Roman" panose="02020603050405020304" pitchFamily="18" charset="0"/>
              </a:rPr>
              <a:t>screen design</a:t>
            </a:r>
          </a:p>
        </p:txBody>
      </p:sp>
      <p:sp>
        <p:nvSpPr>
          <p:cNvPr id="13" name="Title 1"/>
          <p:cNvSpPr>
            <a:spLocks noGrp="1"/>
          </p:cNvSpPr>
          <p:nvPr>
            <p:ph type="title"/>
          </p:nvPr>
        </p:nvSpPr>
        <p:spPr>
          <a:xfrm>
            <a:off x="601043" y="623047"/>
            <a:ext cx="8229600" cy="587180"/>
          </a:xfrm>
        </p:spPr>
        <p:txBody>
          <a:bodyPr>
            <a:normAutofit/>
          </a:bodyPr>
          <a:lstStyle/>
          <a:p>
            <a:pPr algn="l"/>
            <a:r>
              <a:rPr lang="en-US" altLang="ja-JP" sz="2800" dirty="0" smtClean="0">
                <a:solidFill>
                  <a:srgbClr val="0288D1"/>
                </a:solidFill>
                <a:latin typeface="Times New Roman" panose="02020603050405020304" pitchFamily="18" charset="0"/>
                <a:cs typeface="Times New Roman" panose="02020603050405020304" pitchFamily="18" charset="0"/>
              </a:rPr>
              <a:t>4.5.2 </a:t>
            </a:r>
            <a:r>
              <a:rPr lang="en-US" sz="2800" dirty="0">
                <a:solidFill>
                  <a:srgbClr val="0288D1"/>
                </a:solidFill>
                <a:latin typeface="Times New Roman" panose="02020603050405020304" pitchFamily="18" charset="0"/>
                <a:cs typeface="Times New Roman" panose="02020603050405020304" pitchFamily="18" charset="0"/>
              </a:rPr>
              <a:t>Screen </a:t>
            </a:r>
            <a:r>
              <a:rPr lang="en-US" sz="2800" dirty="0" smtClean="0">
                <a:solidFill>
                  <a:srgbClr val="0288D1"/>
                </a:solidFill>
                <a:latin typeface="Times New Roman" panose="02020603050405020304" pitchFamily="18" charset="0"/>
                <a:cs typeface="Times New Roman" panose="02020603050405020304" pitchFamily="18" charset="0"/>
              </a:rPr>
              <a:t>Design</a:t>
            </a:r>
            <a:r>
              <a:rPr lang="en-US" altLang="ja-JP" sz="2800" dirty="0">
                <a:solidFill>
                  <a:srgbClr val="0288D1"/>
                </a:solidFill>
                <a:latin typeface="Times New Roman" panose="02020603050405020304" pitchFamily="18" charset="0"/>
                <a:cs typeface="Times New Roman" panose="02020603050405020304" pitchFamily="18" charset="0"/>
              </a:rPr>
              <a:t> </a:t>
            </a:r>
            <a:r>
              <a:rPr lang="en-US" altLang="ja-JP" sz="2800" dirty="0" smtClean="0">
                <a:solidFill>
                  <a:srgbClr val="0288D1"/>
                </a:solidFill>
                <a:latin typeface="Times New Roman" panose="02020603050405020304" pitchFamily="18" charset="0"/>
                <a:cs typeface="Times New Roman" panose="02020603050405020304" pitchFamily="18" charset="0"/>
              </a:rPr>
              <a:t>- </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画</a:t>
            </a:r>
            <a:r>
              <a:rPr lang="ja-JP" altLang="en-US" sz="2800" b="1" dirty="0">
                <a:solidFill>
                  <a:srgbClr val="0288D1"/>
                </a:solidFill>
                <a:latin typeface="SimSun" panose="02010600030101010101" pitchFamily="2" charset="-122"/>
                <a:ea typeface="SimSun" panose="02010600030101010101" pitchFamily="2" charset="-122"/>
                <a:cs typeface="Times New Roman" panose="02020603050405020304" pitchFamily="18" charset="0"/>
              </a:rPr>
              <a:t>面設</a:t>
            </a:r>
            <a:r>
              <a:rPr lang="ja-JP" altLang="en-US" sz="2800" b="1" dirty="0" smtClean="0">
                <a:solidFill>
                  <a:srgbClr val="0288D1"/>
                </a:solidFill>
                <a:latin typeface="SimSun" panose="02010600030101010101" pitchFamily="2" charset="-122"/>
                <a:ea typeface="SimSun" panose="02010600030101010101" pitchFamily="2" charset="-122"/>
                <a:cs typeface="Times New Roman" panose="02020603050405020304" pitchFamily="18" charset="0"/>
              </a:rPr>
              <a:t>計</a:t>
            </a:r>
            <a:endParaRPr lang="en-US" sz="2800" dirty="0">
              <a:solidFill>
                <a:srgbClr val="0288D1"/>
              </a:solidFill>
            </a:endParaRPr>
          </a:p>
        </p:txBody>
      </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40</a:t>
            </a:r>
            <a:endParaRPr lang="en-US" sz="1400" dirty="0">
              <a:solidFill>
                <a:schemeClr val="bg1"/>
              </a:solidFill>
            </a:endParaRPr>
          </a:p>
        </p:txBody>
      </p:sp>
    </p:spTree>
    <p:extLst>
      <p:ext uri="{BB962C8B-B14F-4D97-AF65-F5344CB8AC3E}">
        <p14:creationId xmlns:p14="http://schemas.microsoft.com/office/powerpoint/2010/main" val="2566785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567966"/>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4.5.3 </a:t>
            </a:r>
            <a:r>
              <a:rPr lang="en-US" sz="2800" dirty="0" smtClean="0">
                <a:solidFill>
                  <a:srgbClr val="0070C0"/>
                </a:solidFill>
                <a:latin typeface="Times New Roman" panose="02020603050405020304" pitchFamily="18" charset="0"/>
                <a:cs typeface="Times New Roman" panose="02020603050405020304" pitchFamily="18" charset="0"/>
              </a:rPr>
              <a:t>Class Design</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クラス設計</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796816" y="6348549"/>
            <a:ext cx="8111478" cy="400110"/>
          </a:xfrm>
          <a:prstGeom prst="rect">
            <a:avLst/>
          </a:prstGeom>
          <a:noFill/>
        </p:spPr>
        <p:txBody>
          <a:bodyPr wrap="square" rtlCol="0">
            <a:spAutoFit/>
          </a:bodyPr>
          <a:lstStyle/>
          <a:p>
            <a:pPr lvl="0" algn="ctr"/>
            <a:r>
              <a:rPr lang="en-US" sz="2000" dirty="0" smtClean="0">
                <a:solidFill>
                  <a:srgbClr val="002060"/>
                </a:solidFill>
              </a:rPr>
              <a:t>Common functions class 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41</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066800" y="1600199"/>
            <a:ext cx="7620000" cy="4525963"/>
          </a:xfrm>
          <a:prstGeom prst="rect">
            <a:avLst/>
          </a:prstGeom>
        </p:spPr>
      </p:pic>
    </p:spTree>
    <p:extLst>
      <p:ext uri="{BB962C8B-B14F-4D97-AF65-F5344CB8AC3E}">
        <p14:creationId xmlns:p14="http://schemas.microsoft.com/office/powerpoint/2010/main" val="4059836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588481"/>
            <a:ext cx="7910945" cy="594860"/>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4.5.4 </a:t>
            </a:r>
            <a:r>
              <a:rPr lang="en-US" sz="2800" dirty="0">
                <a:solidFill>
                  <a:srgbClr val="0070C0"/>
                </a:solidFill>
                <a:latin typeface="Times New Roman" panose="02020603050405020304" pitchFamily="18" charset="0"/>
                <a:cs typeface="Times New Roman" panose="02020603050405020304" pitchFamily="18" charset="0"/>
              </a:rPr>
              <a:t>Sequence </a:t>
            </a:r>
            <a:r>
              <a:rPr lang="en-US" sz="2800" dirty="0" smtClean="0">
                <a:solidFill>
                  <a:srgbClr val="0070C0"/>
                </a:solidFill>
                <a:latin typeface="Times New Roman" panose="02020603050405020304" pitchFamily="18" charset="0"/>
                <a:cs typeface="Times New Roman" panose="02020603050405020304" pitchFamily="18" charset="0"/>
              </a:rPr>
              <a:t>Diagram</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ーケンス</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図</a:t>
            </a:r>
            <a:endParaRPr lang="en-US" sz="2800" dirty="0">
              <a:solidFill>
                <a:srgbClr val="0070C0"/>
              </a:solidFill>
            </a:endParaRPr>
          </a:p>
        </p:txBody>
      </p:sp>
      <p:grpSp>
        <p:nvGrpSpPr>
          <p:cNvPr id="4" name="Group 3"/>
          <p:cNvGrpSpPr/>
          <p:nvPr/>
        </p:nvGrpSpPr>
        <p:grpSpPr>
          <a:xfrm>
            <a:off x="13855" y="76200"/>
            <a:ext cx="4838700" cy="4242852"/>
            <a:chOff x="1066800" y="1181100"/>
            <a:chExt cx="4838700" cy="4242852"/>
          </a:xfrm>
          <a:noFill/>
        </p:grpSpPr>
        <p:sp>
          <p:nvSpPr>
            <p:cNvPr id="5" name="TextBox 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 name="TextBox 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
        <p:nvSpPr>
          <p:cNvPr id="9" name="TextBox 6"/>
          <p:cNvSpPr txBox="1"/>
          <p:nvPr/>
        </p:nvSpPr>
        <p:spPr>
          <a:xfrm>
            <a:off x="1447800" y="6266142"/>
            <a:ext cx="6629400" cy="400110"/>
          </a:xfrm>
          <a:prstGeom prst="rect">
            <a:avLst/>
          </a:prstGeom>
          <a:noFill/>
        </p:spPr>
        <p:txBody>
          <a:bodyPr wrap="square" rtlCol="0">
            <a:spAutoFit/>
          </a:bodyPr>
          <a:lstStyle/>
          <a:p>
            <a:pPr lvl="0" algn="ctr"/>
            <a:r>
              <a:rPr lang="en-US" sz="2000" dirty="0" smtClean="0">
                <a:solidFill>
                  <a:srgbClr val="002060"/>
                </a:solidFill>
              </a:rPr>
              <a:t>Register </a:t>
            </a:r>
            <a:r>
              <a:rPr lang="en-US" sz="2000" dirty="0">
                <a:solidFill>
                  <a:srgbClr val="002060"/>
                </a:solidFill>
              </a:rPr>
              <a:t>sequence </a:t>
            </a:r>
            <a:r>
              <a:rPr lang="en-US" sz="2000" dirty="0" smtClean="0">
                <a:solidFill>
                  <a:srgbClr val="002060"/>
                </a:solidFill>
              </a:rPr>
              <a:t>diagram</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43</a:t>
            </a:r>
            <a:endParaRPr lang="en-US" sz="1400" dirty="0">
              <a:solidFill>
                <a:schemeClr val="bg1"/>
              </a:solidFill>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1600200" y="1353502"/>
            <a:ext cx="6684818" cy="4833779"/>
          </a:xfrm>
          <a:prstGeom prst="rect">
            <a:avLst/>
          </a:prstGeom>
        </p:spPr>
      </p:pic>
    </p:spTree>
    <p:extLst>
      <p:ext uri="{BB962C8B-B14F-4D97-AF65-F5344CB8AC3E}">
        <p14:creationId xmlns:p14="http://schemas.microsoft.com/office/powerpoint/2010/main" val="3637577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46</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3760127" y="6201858"/>
            <a:ext cx="1956049" cy="400110"/>
          </a:xfrm>
          <a:prstGeom prst="rect">
            <a:avLst/>
          </a:prstGeom>
          <a:noFill/>
        </p:spPr>
        <p:txBody>
          <a:bodyPr wrap="none" rtlCol="0">
            <a:spAutoFit/>
          </a:bodyPr>
          <a:lstStyle/>
          <a:p>
            <a:pPr algn="ctr"/>
            <a:r>
              <a:rPr lang="en-US" sz="2000" b="1" dirty="0" smtClean="0">
                <a:solidFill>
                  <a:srgbClr val="002060"/>
                </a:solidFill>
              </a:rPr>
              <a:t>V-model process</a:t>
            </a:r>
            <a:endParaRPr lang="en-US" sz="2000" b="1" dirty="0">
              <a:solidFill>
                <a:srgbClr val="002060"/>
              </a:solidFill>
            </a:endParaRPr>
          </a:p>
        </p:txBody>
      </p:sp>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76362"/>
            <a:ext cx="6190667" cy="4825496"/>
          </a:xfrm>
          <a:prstGeom prst="rect">
            <a:avLst/>
          </a:prstGeom>
          <a:noFill/>
          <a:ln>
            <a:noFill/>
          </a:ln>
        </p:spPr>
      </p:pic>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47</a:t>
            </a:r>
            <a:endParaRPr lang="en-US" sz="1400" dirty="0">
              <a:solidFill>
                <a:schemeClr val="bg1"/>
              </a:solidFill>
            </a:endParaRPr>
          </a:p>
        </p:txBody>
      </p:sp>
    </p:spTree>
    <p:extLst>
      <p:ext uri="{BB962C8B-B14F-4D97-AF65-F5344CB8AC3E}">
        <p14:creationId xmlns:p14="http://schemas.microsoft.com/office/powerpoint/2010/main" val="1139479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3719267191"/>
              </p:ext>
            </p:extLst>
          </p:nvPr>
        </p:nvGraphicFramePr>
        <p:xfrm>
          <a:off x="804543" y="1371600"/>
          <a:ext cx="7823916" cy="516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288076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617362290"/>
              </p:ext>
            </p:extLst>
          </p:nvPr>
        </p:nvGraphicFramePr>
        <p:xfrm>
          <a:off x="1828800" y="1905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7" name="TextBox 9"/>
          <p:cNvSpPr txBox="1"/>
          <p:nvPr/>
        </p:nvSpPr>
        <p:spPr>
          <a:xfrm>
            <a:off x="4114800" y="1367135"/>
            <a:ext cx="1619354" cy="461665"/>
          </a:xfrm>
          <a:prstGeom prst="rect">
            <a:avLst/>
          </a:prstGeom>
          <a:noFill/>
        </p:spPr>
        <p:txBody>
          <a:bodyPr wrap="none" rtlCol="0">
            <a:spAutoFit/>
          </a:bodyPr>
          <a:lstStyle/>
          <a:p>
            <a:pPr algn="ctr"/>
            <a:r>
              <a:rPr lang="en-US" sz="2400" dirty="0" smtClean="0">
                <a:solidFill>
                  <a:srgbClr val="002060"/>
                </a:solidFill>
                <a:latin typeface="Times New Roman" panose="02020603050405020304" pitchFamily="18" charset="0"/>
                <a:cs typeface="Times New Roman" panose="02020603050405020304" pitchFamily="18" charset="0"/>
              </a:rPr>
              <a:t>Self-review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8" name="TextBox 5"/>
          <p:cNvSpPr txBox="1"/>
          <p:nvPr/>
        </p:nvSpPr>
        <p:spPr>
          <a:xfrm>
            <a:off x="5334000" y="6091535"/>
            <a:ext cx="1770911" cy="461665"/>
          </a:xfrm>
          <a:prstGeom prst="rect">
            <a:avLst/>
          </a:prstGeom>
          <a:noFill/>
        </p:spPr>
        <p:txBody>
          <a:bodyPr wrap="square" rtlCol="0">
            <a:spAutoFit/>
          </a:bodyPr>
          <a:lstStyle/>
          <a:p>
            <a:pPr algn="ct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Peer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11"/>
          <p:cNvSpPr txBox="1"/>
          <p:nvPr/>
        </p:nvSpPr>
        <p:spPr>
          <a:xfrm>
            <a:off x="2672733" y="6078104"/>
            <a:ext cx="1956337" cy="461665"/>
          </a:xfrm>
          <a:prstGeom prst="rect">
            <a:avLst/>
          </a:prstGeom>
          <a:noFill/>
        </p:spPr>
        <p:txBody>
          <a:bodyPr wrap="square" rtlCol="0">
            <a:spAutoFit/>
          </a:bodyPr>
          <a:lstStyle/>
          <a:p>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PM </a:t>
            </a:r>
            <a:r>
              <a:rPr lang="en-US" altLang="ja-JP" sz="2400" dirty="0" smtClean="0">
                <a:solidFill>
                  <a:srgbClr val="002060"/>
                </a:solidFill>
                <a:latin typeface="Times New Roman" panose="02020603050405020304" pitchFamily="18" charset="0"/>
                <a:cs typeface="Times New Roman" panose="02020603050405020304" pitchFamily="18" charset="0"/>
              </a:rPr>
              <a:t>review</a:t>
            </a:r>
            <a:endParaRPr lang="en-US" sz="2400" dirty="0">
              <a:solidFill>
                <a:srgbClr val="002060"/>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33480" y="76200"/>
            <a:ext cx="2806700" cy="2026106"/>
            <a:chOff x="1066800" y="1181100"/>
            <a:chExt cx="2806700" cy="2026106"/>
          </a:xfrm>
          <a:noFill/>
        </p:grpSpPr>
        <p:sp>
          <p:nvSpPr>
            <p:cNvPr id="11" name="TextBox 10"/>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12" name="TextBox 11"/>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13" name="TextBox 1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5" name="Oval 14"/>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48</a:t>
            </a:r>
            <a:endParaRPr lang="en-US" sz="1400" dirty="0">
              <a:solidFill>
                <a:schemeClr val="bg1"/>
              </a:solidFill>
            </a:endParaRPr>
          </a:p>
        </p:txBody>
      </p:sp>
    </p:spTree>
    <p:extLst>
      <p:ext uri="{BB962C8B-B14F-4D97-AF65-F5344CB8AC3E}">
        <p14:creationId xmlns:p14="http://schemas.microsoft.com/office/powerpoint/2010/main" val="2623436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286000" y="6477000"/>
            <a:ext cx="5354284" cy="400110"/>
          </a:xfrm>
          <a:prstGeom prst="rect">
            <a:avLst/>
          </a:prstGeom>
          <a:noFill/>
        </p:spPr>
        <p:txBody>
          <a:bodyPr wrap="square" rtlCol="0">
            <a:spAutoFit/>
          </a:bodyPr>
          <a:lstStyle/>
          <a:p>
            <a:pPr algn="ctr"/>
            <a:r>
              <a:rPr lang="en-US" altLang="ja-JP" sz="2000" dirty="0" smtClean="0">
                <a:solidFill>
                  <a:srgbClr val="002060"/>
                </a:solidFill>
                <a:latin typeface="Times New Roman" panose="02020603050405020304" pitchFamily="18" charset="0"/>
                <a:cs typeface="Times New Roman" panose="02020603050405020304" pitchFamily="18" charset="0"/>
              </a:rPr>
              <a:t>Design review</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4901310"/>
              </p:ext>
            </p:extLst>
          </p:nvPr>
        </p:nvGraphicFramePr>
        <p:xfrm>
          <a:off x="2286000" y="1310292"/>
          <a:ext cx="5428447" cy="5166708"/>
        </p:xfrm>
        <a:graphic>
          <a:graphicData uri="http://schemas.openxmlformats.org/drawingml/2006/table">
            <a:tbl>
              <a:tblPr>
                <a:tableStyleId>{5C22544A-7EE6-4342-B048-85BDC9FD1C3A}</a:tableStyleId>
              </a:tblPr>
              <a:tblGrid>
                <a:gridCol w="4154884"/>
                <a:gridCol w="424521"/>
                <a:gridCol w="424521"/>
                <a:gridCol w="424521"/>
              </a:tblGrid>
              <a:tr h="375078">
                <a:tc>
                  <a:txBody>
                    <a:bodyPr/>
                    <a:lstStyle/>
                    <a:p>
                      <a:pPr algn="ctr" fontAlgn="ctr"/>
                      <a:r>
                        <a:rPr lang="en-US" sz="1200" u="none" strike="noStrike" dirty="0">
                          <a:effectLst/>
                        </a:rPr>
                        <a:t>Question</a:t>
                      </a:r>
                      <a:endParaRPr lang="en-US" sz="1200" b="1" i="0" u="none" strike="noStrike" dirty="0">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Yes</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No</a:t>
                      </a:r>
                      <a:endParaRPr lang="en-US" sz="1200" b="1" i="0" u="none" strike="noStrike">
                        <a:solidFill>
                          <a:srgbClr val="FFFFFF"/>
                        </a:solidFill>
                        <a:effectLst/>
                        <a:latin typeface="Arial" panose="020B0604020202020204" pitchFamily="34" charset="0"/>
                      </a:endParaRPr>
                    </a:p>
                  </a:txBody>
                  <a:tcPr marL="4886" marR="4886" marT="6514" marB="0" anchor="ctr"/>
                </a:tc>
                <a:tc>
                  <a:txBody>
                    <a:bodyPr/>
                    <a:lstStyle/>
                    <a:p>
                      <a:pPr algn="ctr" fontAlgn="ctr"/>
                      <a:r>
                        <a:rPr lang="en-US" sz="1200" u="none" strike="noStrike">
                          <a:effectLst/>
                        </a:rPr>
                        <a:t>N/A</a:t>
                      </a:r>
                      <a:endParaRPr lang="en-US" sz="1200" b="1" i="0" u="none" strike="noStrike">
                        <a:solidFill>
                          <a:srgbClr val="FFFFFF"/>
                        </a:solidFill>
                        <a:effectLst/>
                        <a:latin typeface="Arial" panose="020B0604020202020204" pitchFamily="34" charset="0"/>
                      </a:endParaRPr>
                    </a:p>
                  </a:txBody>
                  <a:tcPr marL="4886" marR="4886" marT="6514" marB="0" anchor="ctr"/>
                </a:tc>
              </a:tr>
              <a:tr h="606529">
                <a:tc>
                  <a:txBody>
                    <a:bodyPr/>
                    <a:lstStyle/>
                    <a:p>
                      <a:pPr algn="l" fontAlgn="t"/>
                      <a:r>
                        <a:rPr lang="en-GB" sz="1400" u="sng" strike="noStrike" dirty="0">
                          <a:effectLst/>
                        </a:rPr>
                        <a:t>Screen design:  </a:t>
                      </a:r>
                      <a:r>
                        <a:rPr lang="en-GB" sz="1400" u="none" strike="noStrike" dirty="0">
                          <a:effectLst/>
                        </a:rPr>
                        <a:t>Does screen designs (if any) satisfy the requirements specified in other documents (SRS, Requirement, Architecture Design)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GUI of the system as follows:</a:t>
                      </a:r>
                      <a:endParaRPr lang="en-GB" sz="1400" b="0" i="0" u="none" strike="noStrike" dirty="0">
                        <a:effectLst/>
                        <a:latin typeface="Arial" panose="020B0604020202020204" pitchFamily="34" charset="0"/>
                      </a:endParaRPr>
                    </a:p>
                  </a:txBody>
                  <a:tcPr marL="11725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describe/layout position of all items in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b"/>
                      <a:r>
                        <a:rPr lang="en-GB" sz="1400" u="none" strike="noStrike" dirty="0">
                          <a:effectLst/>
                        </a:rPr>
                        <a:t>Does it describe processes or actions for GUI?</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08387">
                <a:tc>
                  <a:txBody>
                    <a:bodyPr/>
                    <a:lstStyle/>
                    <a:p>
                      <a:pPr algn="l" fontAlgn="b"/>
                      <a:r>
                        <a:rPr lang="en-GB" sz="1400" u="none" strike="noStrike" dirty="0">
                          <a:effectLst/>
                        </a:rPr>
                        <a:t>Does it describe relationship between items in GUI and modules or public functions?</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411376">
                <a:tc>
                  <a:txBody>
                    <a:bodyPr/>
                    <a:lstStyle/>
                    <a:p>
                      <a:pPr algn="l" fontAlgn="b"/>
                      <a:r>
                        <a:rPr lang="en-GB" sz="1400" u="none" strike="noStrike" dirty="0">
                          <a:effectLst/>
                        </a:rPr>
                        <a:t>Are the inputs and outputs for all the interfaces are sufficient and necessary?</a:t>
                      </a:r>
                      <a:endParaRPr lang="en-GB" sz="1400" b="0" i="0" u="none" strike="noStrike" dirty="0">
                        <a:effectLst/>
                        <a:latin typeface="Arial" panose="020B0604020202020204" pitchFamily="34" charset="0"/>
                      </a:endParaRPr>
                    </a:p>
                  </a:txBody>
                  <a:tcPr marL="175884" marR="4886" marT="6514" marB="0" anchor="b"/>
                </a:tc>
                <a:tc>
                  <a:txBody>
                    <a:bodyPr/>
                    <a:lstStyle/>
                    <a:p>
                      <a:pPr algn="ctr" fontAlgn="b"/>
                      <a:r>
                        <a:rPr lang="en-US" sz="1400" u="none" strike="noStrike" dirty="0">
                          <a:effectLst/>
                        </a:rPr>
                        <a:t>x</a:t>
                      </a:r>
                      <a:endParaRPr lang="en-US" sz="1400" b="0" i="0" u="none" strike="noStrike" dirty="0">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Class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Are there dynamic diagram (sequence, activity diagram) used to describe the complicated method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a:effectLst/>
                        </a:rPr>
                        <a:t>      Are classes' main interface/methods all clearly described ?</a:t>
                      </a:r>
                      <a:endParaRPr lang="en-GB" sz="1400" b="0" i="0" u="none" strike="noStrike">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classes' main attributes all clearly described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GB" sz="1400" u="none" strike="noStrike" dirty="0">
                          <a:effectLst/>
                        </a:rPr>
                        <a:t>Are all class' general description clearly specified ?</a:t>
                      </a:r>
                      <a:endParaRPr lang="en-GB"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none" strike="noStrike" dirty="0">
                          <a:effectLst/>
                        </a:rPr>
                        <a:t> </a:t>
                      </a:r>
                      <a:endParaRPr lang="en-US" sz="1400" b="0" i="0" u="none" strike="noStrike" dirty="0">
                        <a:effectLst/>
                        <a:latin typeface="Arial" panose="020B0604020202020204" pitchFamily="34" charset="0"/>
                      </a:endParaRPr>
                    </a:p>
                  </a:txBody>
                  <a:tcPr marL="11725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210243">
                <a:tc>
                  <a:txBody>
                    <a:bodyPr/>
                    <a:lstStyle/>
                    <a:p>
                      <a:pPr algn="l" fontAlgn="t"/>
                      <a:r>
                        <a:rPr lang="en-US" sz="1400" u="sng" strike="noStrike" dirty="0">
                          <a:effectLst/>
                        </a:rPr>
                        <a:t>Data design:</a:t>
                      </a:r>
                      <a:endParaRPr lang="en-US"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 </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r>
              <a:tr h="411376">
                <a:tc>
                  <a:txBody>
                    <a:bodyPr/>
                    <a:lstStyle/>
                    <a:p>
                      <a:pPr algn="l" fontAlgn="t"/>
                      <a:r>
                        <a:rPr lang="en-GB" sz="1400" u="none" strike="noStrike" dirty="0">
                          <a:effectLst/>
                        </a:rPr>
                        <a:t>      </a:t>
                      </a:r>
                      <a:r>
                        <a:rPr lang="en-GB" sz="1400" u="sng" strike="noStrike" dirty="0">
                          <a:effectLst/>
                        </a:rPr>
                        <a:t>Have data elements been described in detail with valid value ranges and other data constraints ?</a:t>
                      </a:r>
                      <a:endParaRPr lang="en-GB" sz="1400" b="0" i="0" u="sng" strike="noStrike" dirty="0">
                        <a:effectLst/>
                        <a:latin typeface="Arial" panose="020B0604020202020204" pitchFamily="34" charset="0"/>
                      </a:endParaRPr>
                    </a:p>
                  </a:txBody>
                  <a:tcPr marL="4886" marR="4886" marT="6514" marB="0"/>
                </a:tc>
                <a:tc>
                  <a:txBody>
                    <a:bodyPr/>
                    <a:lstStyle/>
                    <a:p>
                      <a:pPr algn="ctr" fontAlgn="b"/>
                      <a:r>
                        <a:rPr lang="en-US" sz="1400" u="none" strike="noStrike">
                          <a:effectLst/>
                        </a:rPr>
                        <a:t>x</a:t>
                      </a:r>
                      <a:endParaRPr lang="en-US" sz="1400" b="0" i="0" u="none" strike="noStrike">
                        <a:solidFill>
                          <a:srgbClr val="993300"/>
                        </a:solidFill>
                        <a:effectLst/>
                        <a:latin typeface="Arial" panose="020B0604020202020204" pitchFamily="34" charset="0"/>
                      </a:endParaRPr>
                    </a:p>
                  </a:txBody>
                  <a:tcPr marL="4886" marR="4886" marT="6514" marB="0" anchor="b"/>
                </a:tc>
                <a:tc>
                  <a:txBody>
                    <a:bodyPr/>
                    <a:lstStyle/>
                    <a:p>
                      <a:pPr algn="ctr" fontAlgn="b"/>
                      <a:r>
                        <a:rPr lang="en-US" sz="1400" u="none" strike="noStrike">
                          <a:effectLst/>
                        </a:rPr>
                        <a:t> </a:t>
                      </a:r>
                      <a:endParaRPr lang="en-US" sz="1400" b="0" i="0" u="none" strike="noStrike">
                        <a:effectLst/>
                        <a:latin typeface="Arial" panose="020B0604020202020204" pitchFamily="34" charset="0"/>
                      </a:endParaRPr>
                    </a:p>
                  </a:txBody>
                  <a:tcPr marL="4886" marR="4886" marT="6514" marB="0" anchor="b"/>
                </a:tc>
                <a:tc>
                  <a:txBody>
                    <a:bodyPr/>
                    <a:lstStyle/>
                    <a:p>
                      <a:pPr algn="ctr" fontAlgn="b"/>
                      <a:r>
                        <a:rPr lang="en-US" sz="1400" u="none" strike="noStrike" dirty="0">
                          <a:effectLst/>
                        </a:rPr>
                        <a:t> </a:t>
                      </a:r>
                      <a:endParaRPr lang="en-US" sz="1400" b="0" i="0" u="none" strike="noStrike" dirty="0">
                        <a:effectLst/>
                        <a:latin typeface="Arial" panose="020B0604020202020204" pitchFamily="34" charset="0"/>
                      </a:endParaRPr>
                    </a:p>
                  </a:txBody>
                  <a:tcPr marL="4886" marR="4886" marT="6514" marB="0" anchor="b"/>
                </a:tc>
              </a:tr>
            </a:tbl>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Tiêu đề 1"/>
          <p:cNvSpPr>
            <a:spLocks noGrp="1"/>
          </p:cNvSpPr>
          <p:nvPr>
            <p:ph type="title"/>
          </p:nvPr>
        </p:nvSpPr>
        <p:spPr>
          <a:xfrm>
            <a:off x="599537" y="609600"/>
            <a:ext cx="8544463" cy="70787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5.1 </a:t>
            </a:r>
            <a:r>
              <a:rPr lang="en-US" sz="2800" dirty="0" smtClean="0">
                <a:solidFill>
                  <a:srgbClr val="0070C0"/>
                </a:solidFill>
                <a:latin typeface="Times New Roman" panose="02020603050405020304" pitchFamily="18" charset="0"/>
                <a:cs typeface="Times New Roman" panose="02020603050405020304" pitchFamily="18" charset="0"/>
              </a:rPr>
              <a:t>Review</a:t>
            </a:r>
            <a:endParaRPr lang="en-US" sz="2800" dirty="0">
              <a:solidFill>
                <a:srgbClr val="0070C0"/>
              </a:solidFill>
            </a:endParaRP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49</a:t>
            </a:r>
            <a:endParaRPr lang="en-US" sz="1400" dirty="0">
              <a:solidFill>
                <a:schemeClr val="bg1"/>
              </a:solidFill>
            </a:endParaRPr>
          </a:p>
        </p:txBody>
      </p:sp>
    </p:spTree>
    <p:extLst>
      <p:ext uri="{BB962C8B-B14F-4D97-AF65-F5344CB8AC3E}">
        <p14:creationId xmlns:p14="http://schemas.microsoft.com/office/powerpoint/2010/main" val="1200867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400" y="1630510"/>
            <a:ext cx="3733800"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r>
              <a:rPr lang="en-US" sz="2000" dirty="0">
                <a:solidFill>
                  <a:srgbClr val="002060"/>
                </a:solidFill>
                <a:latin typeface="Times New Roman" panose="02020603050405020304" pitchFamily="18" charset="0"/>
                <a:cs typeface="Times New Roman" panose="02020603050405020304" pitchFamily="18" charset="0"/>
              </a:rPr>
              <a:t>Base on </a:t>
            </a:r>
            <a:r>
              <a:rPr lang="en-US" sz="2000" dirty="0" smtClean="0">
                <a:solidFill>
                  <a:srgbClr val="002060"/>
                </a:solidFill>
                <a:latin typeface="Times New Roman" panose="02020603050405020304" pitchFamily="18" charset="0"/>
                <a:cs typeface="Times New Roman" panose="02020603050405020304" pitchFamily="18" charset="0"/>
              </a:rPr>
              <a:t>Project Plan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Project Schedule , SRS to </a:t>
            </a:r>
            <a:r>
              <a:rPr lang="en-US" sz="2000" dirty="0">
                <a:solidFill>
                  <a:srgbClr val="002060"/>
                </a:solidFill>
                <a:latin typeface="Times New Roman" panose="02020603050405020304" pitchFamily="18" charset="0"/>
                <a:cs typeface="Times New Roman" panose="02020603050405020304" pitchFamily="18" charset="0"/>
              </a:rPr>
              <a:t>create test plan:</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Features to be </a:t>
            </a:r>
            <a:r>
              <a:rPr lang="en-US" sz="2000" dirty="0" smtClean="0">
                <a:solidFill>
                  <a:srgbClr val="002060"/>
                </a:solidFill>
                <a:latin typeface="Times New Roman" panose="02020603050405020304" pitchFamily="18" charset="0"/>
                <a:cs typeface="Times New Roman" panose="02020603050405020304" pitchFamily="18" charset="0"/>
              </a:rPr>
              <a:t>tested</a:t>
            </a:r>
          </a:p>
          <a:p>
            <a:pPr marL="800100" lvl="1" indent="-342900">
              <a:lnSpc>
                <a:spcPct val="150000"/>
              </a:lnSpc>
              <a:buFont typeface="Wingdings" panose="05000000000000000000" pitchFamily="2" charset="2"/>
              <a:buChar char="v"/>
              <a:defRPr/>
            </a:pPr>
            <a:r>
              <a:rPr lang="en-US" sz="2000" dirty="0" smtClean="0">
                <a:solidFill>
                  <a:srgbClr val="002060"/>
                </a:solidFill>
                <a:latin typeface="Times New Roman" panose="02020603050405020304" pitchFamily="18" charset="0"/>
                <a:cs typeface="Times New Roman" panose="02020603050405020304" pitchFamily="18" charset="0"/>
              </a:rPr>
              <a:t>Acceptance Test Criteria</a:t>
            </a:r>
            <a:endParaRPr lang="en-US" sz="2000" dirty="0">
              <a:solidFill>
                <a:srgbClr val="002060"/>
              </a:solidFill>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Environment</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Schedules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Responsibilities</a:t>
            </a:r>
          </a:p>
          <a:p>
            <a:pPr marL="800100" lvl="1" indent="-342900">
              <a:lnSpc>
                <a:spcPct val="150000"/>
              </a:lnSpc>
              <a:buFont typeface="Wingdings" panose="05000000000000000000"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Risks and contingencies</a:t>
            </a:r>
          </a:p>
          <a:p>
            <a:pPr marL="800100" lvl="1" indent="-342900">
              <a:lnSpc>
                <a:spcPct val="150000"/>
              </a:lnSpc>
              <a:buFont typeface="Wingdings" panose="05000000000000000000" pitchFamily="2" charset="2"/>
              <a:buChar char="v"/>
              <a:defRPr/>
            </a:pPr>
            <a:r>
              <a:rPr lang="vi-VN" sz="2000" dirty="0">
                <a:solidFill>
                  <a:srgbClr val="002060"/>
                </a:solidFill>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95" name="Diagram 94"/>
          <p:cNvGraphicFramePr/>
          <p:nvPr>
            <p:extLst>
              <p:ext uri="{D42A27DB-BD31-4B8C-83A1-F6EECF244321}">
                <p14:modId xmlns:p14="http://schemas.microsoft.com/office/powerpoint/2010/main" val="3617063483"/>
              </p:ext>
            </p:extLst>
          </p:nvPr>
        </p:nvGraphicFramePr>
        <p:xfrm>
          <a:off x="838200" y="18796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50</a:t>
            </a:r>
            <a:endParaRPr lang="en-US" sz="1400" dirty="0">
              <a:solidFill>
                <a:schemeClr val="bg1"/>
              </a:solidFill>
            </a:endParaRPr>
          </a:p>
        </p:txBody>
      </p:sp>
    </p:spTree>
    <p:extLst>
      <p:ext uri="{BB962C8B-B14F-4D97-AF65-F5344CB8AC3E}">
        <p14:creationId xmlns:p14="http://schemas.microsoft.com/office/powerpoint/2010/main" val="2835355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buFont typeface="Wingdings" panose="05000000000000000000" pitchFamily="2" charset="2"/>
              <a:buChar char="ü"/>
            </a:pPr>
            <a:r>
              <a:rPr lang="en-US" altLang="ja-JP"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Acceptance test criteria:</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Statement </a:t>
            </a:r>
            <a:r>
              <a:rPr lang="en-US" dirty="0">
                <a:solidFill>
                  <a:srgbClr val="002060"/>
                </a:solidFill>
                <a:latin typeface="Times New Roman" panose="02020603050405020304" pitchFamily="18" charset="0"/>
                <a:cs typeface="Times New Roman" panose="02020603050405020304" pitchFamily="18" charset="0"/>
              </a:rPr>
              <a:t>coverage:  </a:t>
            </a:r>
            <a:r>
              <a:rPr lang="en-US" dirty="0" smtClean="0">
                <a:solidFill>
                  <a:srgbClr val="002060"/>
                </a:solidFill>
                <a:latin typeface="Times New Roman" panose="02020603050405020304" pitchFamily="18" charset="0"/>
                <a:cs typeface="Times New Roman" panose="02020603050405020304" pitchFamily="18" charset="0"/>
              </a:rPr>
              <a:t>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Branch coverage: 100%</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Path </a:t>
            </a:r>
            <a:r>
              <a:rPr lang="en-US" dirty="0">
                <a:solidFill>
                  <a:srgbClr val="002060"/>
                </a:solidFill>
                <a:latin typeface="Times New Roman" panose="02020603050405020304" pitchFamily="18" charset="0"/>
                <a:cs typeface="Times New Roman" panose="02020603050405020304" pitchFamily="18" charset="0"/>
              </a:rPr>
              <a:t>coverage: 100%</a:t>
            </a:r>
            <a:endParaRPr lang="en-US" altLang="ja-JP"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Approach:</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Unit </a:t>
            </a:r>
            <a:r>
              <a:rPr lang="en-US" dirty="0">
                <a:solidFill>
                  <a:srgbClr val="002060"/>
                </a:solidFill>
                <a:latin typeface="Times New Roman" panose="02020603050405020304" pitchFamily="18" charset="0"/>
                <a:cs typeface="Times New Roman" panose="02020603050405020304" pitchFamily="18" charset="0"/>
              </a:rPr>
              <a:t>Test: Developer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Integration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System </a:t>
            </a:r>
            <a:r>
              <a:rPr lang="en-US" dirty="0">
                <a:solidFill>
                  <a:srgbClr val="002060"/>
                </a:solidFill>
                <a:latin typeface="Times New Roman" panose="02020603050405020304" pitchFamily="18" charset="0"/>
                <a:cs typeface="Times New Roman" panose="02020603050405020304" pitchFamily="18" charset="0"/>
              </a:rPr>
              <a:t>Test: </a:t>
            </a:r>
            <a:r>
              <a:rPr lang="en-US" dirty="0" smtClean="0">
                <a:solidFill>
                  <a:srgbClr val="002060"/>
                </a:solidFill>
                <a:latin typeface="Times New Roman" panose="02020603050405020304" pitchFamily="18" charset="0"/>
                <a:cs typeface="Times New Roman" panose="02020603050405020304" pitchFamily="18" charset="0"/>
              </a:rPr>
              <a:t>Tester</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Acceptance </a:t>
            </a:r>
            <a:r>
              <a:rPr lang="en-US" dirty="0">
                <a:solidFill>
                  <a:srgbClr val="002060"/>
                </a:solidFill>
                <a:latin typeface="Times New Roman" panose="02020603050405020304" pitchFamily="18" charset="0"/>
                <a:cs typeface="Times New Roman" panose="02020603050405020304" pitchFamily="18" charset="0"/>
              </a:rPr>
              <a:t>Test: Customer</a:t>
            </a:r>
          </a:p>
          <a:p>
            <a:pPr>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 Test </a:t>
            </a:r>
            <a:r>
              <a:rPr lang="en-US" b="1" dirty="0" smtClean="0">
                <a:solidFill>
                  <a:srgbClr val="002060"/>
                </a:solidFill>
                <a:latin typeface="Times New Roman" panose="02020603050405020304" pitchFamily="18" charset="0"/>
                <a:cs typeface="Times New Roman" panose="02020603050405020304" pitchFamily="18" charset="0"/>
              </a:rPr>
              <a:t>Environment:</a:t>
            </a: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Web </a:t>
            </a:r>
            <a:r>
              <a:rPr lang="en-US" dirty="0">
                <a:solidFill>
                  <a:srgbClr val="002060"/>
                </a:solidFill>
                <a:latin typeface="Times New Roman" panose="02020603050405020304" pitchFamily="18" charset="0"/>
                <a:cs typeface="Times New Roman" panose="02020603050405020304" pitchFamily="18" charset="0"/>
              </a:rPr>
              <a:t>:Chrome </a:t>
            </a:r>
            <a:r>
              <a:rPr lang="en-US" dirty="0" smtClean="0">
                <a:solidFill>
                  <a:srgbClr val="002060"/>
                </a:solidFill>
                <a:latin typeface="Times New Roman" panose="02020603050405020304" pitchFamily="18" charset="0"/>
                <a:cs typeface="Times New Roman" panose="02020603050405020304" pitchFamily="18" charset="0"/>
              </a:rPr>
              <a:t>40 </a:t>
            </a:r>
            <a:r>
              <a:rPr lang="en-US" dirty="0">
                <a:solidFill>
                  <a:srgbClr val="002060"/>
                </a:solidFill>
                <a:latin typeface="Times New Roman" panose="02020603050405020304" pitchFamily="18" charset="0"/>
                <a:cs typeface="Times New Roman" panose="02020603050405020304" pitchFamily="18" charset="0"/>
              </a:rPr>
              <a:t>or above </a:t>
            </a:r>
            <a:endParaRPr lang="en-US" dirty="0" smtClean="0">
              <a:solidFill>
                <a:srgbClr val="002060"/>
              </a:solidFill>
              <a:latin typeface="Times New Roman" panose="02020603050405020304" pitchFamily="18" charset="0"/>
              <a:cs typeface="Times New Roman" panose="02020603050405020304" pitchFamily="18" charset="0"/>
            </a:endParaRPr>
          </a:p>
          <a:p>
            <a:pPr marL="742950" lvl="1" indent="-285750">
              <a:buFont typeface="Wingdings" pitchFamily="2" charset="2"/>
              <a:buChar char="§"/>
            </a:pPr>
            <a:r>
              <a:rPr lang="en-US" dirty="0" smtClean="0">
                <a:solidFill>
                  <a:srgbClr val="002060"/>
                </a:solidFill>
                <a:latin typeface="Times New Roman" panose="02020603050405020304" pitchFamily="18" charset="0"/>
                <a:cs typeface="Times New Roman" panose="02020603050405020304" pitchFamily="18" charset="0"/>
              </a:rPr>
              <a:t>Firefox 30 </a:t>
            </a:r>
            <a:r>
              <a:rPr lang="en-US" dirty="0">
                <a:solidFill>
                  <a:srgbClr val="002060"/>
                </a:solidFill>
                <a:latin typeface="Times New Roman" panose="02020603050405020304" pitchFamily="18" charset="0"/>
                <a:cs typeface="Times New Roman" panose="02020603050405020304" pitchFamily="18" charset="0"/>
              </a:rPr>
              <a:t>or above </a:t>
            </a:r>
          </a:p>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75" name="Diagram 74"/>
          <p:cNvGraphicFramePr/>
          <p:nvPr>
            <p:extLst>
              <p:ext uri="{D42A27DB-BD31-4B8C-83A1-F6EECF244321}">
                <p14:modId xmlns:p14="http://schemas.microsoft.com/office/powerpoint/2010/main" val="259315764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51</a:t>
            </a:r>
            <a:endParaRPr lang="en-US" sz="1400" dirty="0">
              <a:solidFill>
                <a:schemeClr val="bg1"/>
              </a:solidFill>
            </a:endParaRPr>
          </a:p>
        </p:txBody>
      </p:sp>
    </p:spTree>
    <p:extLst>
      <p:ext uri="{BB962C8B-B14F-4D97-AF65-F5344CB8AC3E}">
        <p14:creationId xmlns:p14="http://schemas.microsoft.com/office/powerpoint/2010/main" val="1394499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5.2.1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sp>
        <p:nvSpPr>
          <p:cNvPr id="4"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150000"/>
              </a:lnSpc>
              <a:defRPr/>
            </a:pPr>
            <a:endParaRPr lang="vi-VN" sz="2000" dirty="0">
              <a:solidFill>
                <a:srgbClr val="002060"/>
              </a:solidFill>
              <a:latin typeface="Times New Roman" panose="02020603050405020304" pitchFamily="18" charset="0"/>
              <a:cs typeface="Times New Roman" panose="02020603050405020304" pitchFamily="18" charset="0"/>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09203180"/>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138363"/>
            <a:ext cx="914400" cy="853901"/>
          </a:xfrm>
          <a:prstGeom prst="bentConnector3">
            <a:avLst>
              <a:gd name="adj1" fmla="val 45455"/>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Chinh\Desktop\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741" y="1676400"/>
            <a:ext cx="3657600" cy="438166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52</a:t>
            </a:r>
            <a:endParaRPr lang="en-US" sz="1400" dirty="0">
              <a:solidFill>
                <a:schemeClr val="bg1"/>
              </a:solidFill>
            </a:endParaRPr>
          </a:p>
        </p:txBody>
      </p:sp>
    </p:spTree>
    <p:extLst>
      <p:ext uri="{BB962C8B-B14F-4D97-AF65-F5344CB8AC3E}">
        <p14:creationId xmlns:p14="http://schemas.microsoft.com/office/powerpoint/2010/main" val="1207173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smtClean="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20539561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2693894"/>
            <a:ext cx="914399" cy="658906"/>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Base on SRS, </a:t>
            </a:r>
            <a:r>
              <a:rPr lang="en-US" sz="2000" dirty="0" smtClean="0">
                <a:solidFill>
                  <a:srgbClr val="002060"/>
                </a:solidFill>
                <a:latin typeface="Times New Roman" panose="02020603050405020304" pitchFamily="18" charset="0"/>
                <a:cs typeface="Times New Roman" panose="02020603050405020304" pitchFamily="18" charset="0"/>
              </a:rPr>
              <a:t>create </a:t>
            </a:r>
            <a:r>
              <a:rPr lang="en-US" sz="2000" dirty="0">
                <a:solidFill>
                  <a:srgbClr val="002060"/>
                </a:solidFill>
                <a:latin typeface="Times New Roman" panose="02020603050405020304" pitchFamily="18" charset="0"/>
                <a:cs typeface="Times New Roman" panose="02020603050405020304" pitchFamily="18" charset="0"/>
              </a:rPr>
              <a:t>test case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test 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lnSpc>
                <a:spcPct val="200000"/>
              </a:lnSpc>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a:t>
            </a:r>
            <a:r>
              <a:rPr lang="en-US" sz="2000" dirty="0" smtClean="0">
                <a:solidFill>
                  <a:srgbClr val="002060"/>
                </a:solidFill>
                <a:latin typeface="Times New Roman" panose="02020603050405020304" pitchFamily="18" charset="0"/>
                <a:cs typeface="Times New Roman" panose="02020603050405020304" pitchFamily="18" charset="0"/>
              </a:rPr>
              <a:t>case</a:t>
            </a:r>
          </a:p>
          <a:p>
            <a:pPr marL="800100" lvl="1" indent="-342900">
              <a:lnSpc>
                <a:spcPct val="200000"/>
              </a:lnSpc>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Acceptance test case</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53</a:t>
            </a:r>
            <a:endParaRPr lang="en-US" sz="1400" dirty="0">
              <a:solidFill>
                <a:schemeClr val="bg1"/>
              </a:solidFill>
            </a:endParaRPr>
          </a:p>
        </p:txBody>
      </p:sp>
    </p:spTree>
    <p:extLst>
      <p:ext uri="{BB962C8B-B14F-4D97-AF65-F5344CB8AC3E}">
        <p14:creationId xmlns:p14="http://schemas.microsoft.com/office/powerpoint/2010/main" val="3117097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8" y="656772"/>
            <a:ext cx="8472714" cy="943428"/>
          </a:xfrm>
        </p:spPr>
        <p:txBody>
          <a:bodyPr>
            <a:noAutofit/>
          </a:bodyPr>
          <a:lstStyle/>
          <a:p>
            <a:pPr algn="l"/>
            <a:r>
              <a:rPr lang="en-US"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Integration</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800"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test </a:t>
            </a:r>
            <a: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t>case</a:t>
            </a:r>
            <a:br>
              <a:rPr lang="en-US" altLang="ja-JP" sz="2800" dirty="0" smtClean="0">
                <a:solidFill>
                  <a:srgbClr val="0070C0"/>
                </a:solidFill>
                <a:latin typeface="Times New Roman" panose="02020603050405020304" pitchFamily="18" charset="0"/>
                <a:ea typeface="SimSun" panose="02010600030101010101" pitchFamily="2" charset="-122"/>
                <a:cs typeface="Times New Roman" panose="02020603050405020304" pitchFamily="18" charset="0"/>
              </a:rPr>
            </a:br>
            <a:r>
              <a:rPr lang="ja-JP" altLang="en-US" sz="2800" b="1" dirty="0" smtClean="0">
                <a:solidFill>
                  <a:srgbClr val="0070C0"/>
                </a:solidFill>
                <a:latin typeface="SimSun" panose="02010600030101010101" pitchFamily="2" charset="-122"/>
                <a:ea typeface="SimSun" panose="02010600030101010101" pitchFamily="2" charset="-122"/>
              </a:rPr>
              <a:t>コン</a:t>
            </a:r>
            <a:r>
              <a:rPr lang="ja-JP" altLang="en-US" sz="2800" b="1" dirty="0">
                <a:solidFill>
                  <a:srgbClr val="0070C0"/>
                </a:solidFill>
                <a:latin typeface="SimSun" panose="02010600030101010101" pitchFamily="2" charset="-122"/>
                <a:ea typeface="SimSun" panose="02010600030101010101" pitchFamily="2" charset="-122"/>
              </a:rPr>
              <a:t>ポーネントのテストケ</a:t>
            </a:r>
            <a:r>
              <a:rPr lang="ja-JP" altLang="en-US" sz="2800" b="1" dirty="0" smtClean="0">
                <a:solidFill>
                  <a:srgbClr val="0070C0"/>
                </a:solidFill>
                <a:latin typeface="SimSun" panose="02010600030101010101" pitchFamily="2" charset="-122"/>
                <a:ea typeface="SimSun" panose="02010600030101010101" pitchFamily="2" charset="-122"/>
              </a:rPr>
              <a:t>ース</a:t>
            </a:r>
            <a:endParaRPr lang="en-US" sz="2800" dirty="0">
              <a:solidFill>
                <a:srgbClr val="0070C0"/>
              </a:solidFill>
              <a:latin typeface="SimSun" panose="02010600030101010101" pitchFamily="2" charset="-122"/>
              <a:ea typeface="SimSun" panose="02010600030101010101" pitchFamily="2" charset="-122"/>
            </a:endParaRPr>
          </a:p>
        </p:txBody>
      </p:sp>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3074"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8097837" cy="453390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54</a:t>
            </a:r>
            <a:endParaRPr lang="en-US" sz="1400" dirty="0">
              <a:solidFill>
                <a:schemeClr val="bg1"/>
              </a:solidFill>
            </a:endParaRPr>
          </a:p>
        </p:txBody>
      </p:sp>
    </p:spTree>
    <p:extLst>
      <p:ext uri="{BB962C8B-B14F-4D97-AF65-F5344CB8AC3E}">
        <p14:creationId xmlns:p14="http://schemas.microsoft.com/office/powerpoint/2010/main" val="408933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10422" y="609600"/>
            <a:ext cx="8533578" cy="609600"/>
          </a:xfrm>
        </p:spPr>
        <p:txBody>
          <a:bodyPr>
            <a:normAutofit fontScale="90000"/>
          </a:bodyPr>
          <a:lstStyle/>
          <a:p>
            <a:pPr algn="l"/>
            <a:r>
              <a:rPr lang="en-US" altLang="ja-JP" sz="3600" dirty="0">
                <a:solidFill>
                  <a:srgbClr val="0070C0"/>
                </a:solidFill>
                <a:latin typeface="Times New Roman" panose="02020603050405020304" pitchFamily="18" charset="0"/>
                <a:cs typeface="Times New Roman" panose="02020603050405020304" pitchFamily="18" charset="0"/>
              </a:rPr>
              <a:t>System t</a:t>
            </a:r>
            <a:r>
              <a:rPr lang="en-US" sz="3600" dirty="0">
                <a:solidFill>
                  <a:srgbClr val="0070C0"/>
                </a:solidFill>
                <a:latin typeface="Times New Roman" panose="02020603050405020304" pitchFamily="18" charset="0"/>
                <a:cs typeface="Times New Roman" panose="02020603050405020304" pitchFamily="18" charset="0"/>
              </a:rPr>
              <a:t>est </a:t>
            </a:r>
            <a:r>
              <a:rPr lang="en-US" sz="3600" dirty="0" smtClean="0">
                <a:solidFill>
                  <a:srgbClr val="0070C0"/>
                </a:solidFill>
                <a:latin typeface="Times New Roman" panose="02020603050405020304" pitchFamily="18" charset="0"/>
                <a:cs typeface="Times New Roman" panose="02020603050405020304" pitchFamily="18" charset="0"/>
              </a:rPr>
              <a:t>case</a:t>
            </a:r>
            <a:r>
              <a:rPr lang="en-US" altLang="ja-JP" sz="3600" dirty="0">
                <a:solidFill>
                  <a:srgbClr val="0070C0"/>
                </a:solidFill>
                <a:latin typeface="Times New Roman" panose="02020603050405020304" pitchFamily="18" charset="0"/>
                <a:cs typeface="Times New Roman" panose="02020603050405020304" pitchFamily="18" charset="0"/>
              </a:rPr>
              <a:t> -</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シ</a:t>
            </a:r>
            <a:r>
              <a:rPr lang="ja-JP" altLang="en-US" sz="36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ステムテストケー</a:t>
            </a:r>
            <a:r>
              <a:rPr lang="ja-JP" altLang="en-US" sz="36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ス</a:t>
            </a:r>
            <a:endParaRPr lang="en-US" sz="36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2052"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1896037"/>
            <a:ext cx="8440662" cy="379991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55</a:t>
            </a:r>
            <a:endParaRPr lang="en-US" sz="1400" dirty="0">
              <a:solidFill>
                <a:schemeClr val="bg1"/>
              </a:solidFill>
            </a:endParaRPr>
          </a:p>
        </p:txBody>
      </p:sp>
    </p:spTree>
    <p:extLst>
      <p:ext uri="{BB962C8B-B14F-4D97-AF65-F5344CB8AC3E}">
        <p14:creationId xmlns:p14="http://schemas.microsoft.com/office/powerpoint/2010/main" val="255245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3068593052"/>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a:off x="4191000" y="3276600"/>
            <a:ext cx="914399" cy="12700"/>
          </a:xfrm>
          <a:prstGeom prst="bentConnector3">
            <a:avLst>
              <a:gd name="adj1" fmla="val 52941"/>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Developer self-review: </a:t>
            </a:r>
            <a:endParaRPr lang="en-US" sz="2000" dirty="0" smtClean="0">
              <a:solidFill>
                <a:srgbClr val="002060"/>
              </a:solidFill>
              <a:latin typeface="Times New Roman" panose="02020603050405020304" pitchFamily="18" charset="0"/>
              <a:cs typeface="Times New Roman" panose="02020603050405020304" pitchFamily="18" charset="0"/>
            </a:endParaRP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 case</a:t>
            </a:r>
            <a:endParaRPr lang="ja-JP" altLang="en-US" sz="2000" dirty="0"/>
          </a:p>
          <a:p>
            <a:pPr marL="342900" indent="-342900">
              <a:buFont typeface="Wingdings" pitchFamily="2" charset="2"/>
              <a:buChar char="v"/>
              <a:defRPr/>
            </a:pPr>
            <a:r>
              <a:rPr lang="en-US" sz="2000" dirty="0">
                <a:solidFill>
                  <a:srgbClr val="002060"/>
                </a:solidFill>
                <a:latin typeface="Times New Roman" panose="02020603050405020304" pitchFamily="18" charset="0"/>
                <a:cs typeface="Times New Roman" panose="02020603050405020304" pitchFamily="18" charset="0"/>
              </a:rPr>
              <a:t>Tester self-review and peer-review:</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Integration </a:t>
            </a:r>
            <a:r>
              <a:rPr lang="en-US" sz="2000" dirty="0">
                <a:solidFill>
                  <a:srgbClr val="002060"/>
                </a:solidFill>
                <a:latin typeface="Times New Roman" panose="02020603050405020304" pitchFamily="18" charset="0"/>
                <a:cs typeface="Times New Roman" panose="02020603050405020304" pitchFamily="18" charset="0"/>
              </a:rPr>
              <a:t>test case</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 case</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56</a:t>
            </a:r>
            <a:endParaRPr lang="en-US" sz="1400" dirty="0">
              <a:solidFill>
                <a:schemeClr val="bg1"/>
              </a:solidFill>
            </a:endParaRPr>
          </a:p>
        </p:txBody>
      </p:sp>
    </p:spTree>
    <p:extLst>
      <p:ext uri="{BB962C8B-B14F-4D97-AF65-F5344CB8AC3E}">
        <p14:creationId xmlns:p14="http://schemas.microsoft.com/office/powerpoint/2010/main" val="21454875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58"/>
            <a:ext cx="8522692" cy="728178"/>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Test </a:t>
            </a:r>
            <a:r>
              <a:rPr lang="en-US" sz="2800" dirty="0">
                <a:solidFill>
                  <a:srgbClr val="0070C0"/>
                </a:solidFill>
                <a:latin typeface="Times New Roman" panose="02020603050405020304" pitchFamily="18" charset="0"/>
                <a:cs typeface="Times New Roman" panose="02020603050405020304" pitchFamily="18" charset="0"/>
              </a:rPr>
              <a:t>case review </a:t>
            </a:r>
            <a:r>
              <a:rPr lang="en-US" sz="2800" dirty="0" smtClean="0">
                <a:solidFill>
                  <a:srgbClr val="0070C0"/>
                </a:solidFill>
                <a:latin typeface="Times New Roman" panose="02020603050405020304" pitchFamily="18" charset="0"/>
                <a:cs typeface="Times New Roman" panose="02020603050405020304" pitchFamily="18" charset="0"/>
              </a:rPr>
              <a:t>checklist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rPr>
              <a:t>テ</a:t>
            </a:r>
            <a:r>
              <a:rPr lang="ja-JP" altLang="en-US" sz="2800" b="1" dirty="0">
                <a:solidFill>
                  <a:srgbClr val="0070C0"/>
                </a:solidFill>
                <a:latin typeface="SimSun" panose="02010600030101010101" pitchFamily="2" charset="-122"/>
                <a:ea typeface="SimSun" panose="02010600030101010101" pitchFamily="2" charset="-122"/>
              </a:rPr>
              <a:t>ストレビュ</a:t>
            </a:r>
            <a:r>
              <a:rPr lang="ja-JP" altLang="en-US" sz="2800" b="1" dirty="0" smtClean="0">
                <a:solidFill>
                  <a:srgbClr val="0070C0"/>
                </a:solidFill>
                <a:latin typeface="SimSun" panose="02010600030101010101" pitchFamily="2" charset="-122"/>
                <a:ea typeface="SimSun" panose="02010600030101010101" pitchFamily="2" charset="-122"/>
              </a:rPr>
              <a:t>ー</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4098"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53" y="1240853"/>
            <a:ext cx="6781800" cy="523614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57</a:t>
            </a:r>
            <a:endParaRPr lang="en-US" sz="1400" dirty="0">
              <a:solidFill>
                <a:schemeClr val="bg1"/>
              </a:solidFill>
            </a:endParaRPr>
          </a:p>
        </p:txBody>
      </p:sp>
    </p:spTree>
    <p:extLst>
      <p:ext uri="{BB962C8B-B14F-4D97-AF65-F5344CB8AC3E}">
        <p14:creationId xmlns:p14="http://schemas.microsoft.com/office/powerpoint/2010/main" val="822604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576607"/>
            <a:ext cx="4350429" cy="523220"/>
          </a:xfrm>
          <a:prstGeom prst="rect">
            <a:avLst/>
          </a:prstGeom>
        </p:spPr>
        <p:txBody>
          <a:bodyPr wrap="square">
            <a:spAutoFit/>
          </a:bodyPr>
          <a:lstStyle/>
          <a:p>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a:t>
            </a:r>
            <a:r>
              <a:rPr lang="vi-VN"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dea</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0" y="1284744"/>
            <a:ext cx="7239000" cy="2677656"/>
          </a:xfrm>
          <a:prstGeom prst="rect">
            <a:avLst/>
          </a:prstGeom>
        </p:spPr>
        <p:txBody>
          <a:bodyPr wrap="square">
            <a:spAutoFit/>
          </a:bodyPr>
          <a:lstStyle/>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lot of idea</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Short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of funds to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raise</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nternet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show these </a:t>
            </a: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major platform for crowdfunding</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Anybody could launch a project</a:t>
            </a:r>
          </a:p>
          <a:p>
            <a:pPr marL="457200" indent="-457200">
              <a:spcBef>
                <a:spcPct val="20000"/>
              </a:spcBef>
              <a:buFont typeface="Arial" panose="020B0604020202020204"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Creative projects making a better world</a:t>
            </a:r>
            <a:endPar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a:t>
            </a:r>
          </a:p>
        </p:txBody>
      </p:sp>
    </p:spTree>
    <p:extLst>
      <p:ext uri="{BB962C8B-B14F-4D97-AF65-F5344CB8AC3E}">
        <p14:creationId xmlns:p14="http://schemas.microsoft.com/office/powerpoint/2010/main" val="601578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67704685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1000" y="3289300"/>
            <a:ext cx="914399" cy="573955"/>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defRPr/>
            </a:pPr>
            <a:r>
              <a:rPr lang="en-US" sz="2000" dirty="0">
                <a:solidFill>
                  <a:srgbClr val="002060"/>
                </a:solidFill>
                <a:latin typeface="Times New Roman" panose="02020603050405020304" pitchFamily="18" charset="0"/>
                <a:cs typeface="Times New Roman" panose="02020603050405020304" pitchFamily="18" charset="0"/>
              </a:rPr>
              <a:t>Tester execute test case follow phase:</a:t>
            </a:r>
          </a:p>
          <a:p>
            <a:pPr marL="800100" lvl="1" indent="-342900">
              <a:buFont typeface="Wingdings" pitchFamily="2" charset="2"/>
              <a:buChar char="§"/>
              <a:defRPr/>
            </a:pPr>
            <a:r>
              <a:rPr lang="en-US" sz="2000" dirty="0" smtClean="0">
                <a:solidFill>
                  <a:srgbClr val="002060"/>
                </a:solidFill>
                <a:latin typeface="Times New Roman" panose="02020603050405020304" pitchFamily="18" charset="0"/>
                <a:cs typeface="Times New Roman" panose="02020603050405020304" pitchFamily="18" charset="0"/>
              </a:rPr>
              <a:t>Unit </a:t>
            </a:r>
            <a:r>
              <a:rPr lang="en-US" sz="2000" dirty="0">
                <a:solidFill>
                  <a:srgbClr val="002060"/>
                </a:solidFill>
                <a:latin typeface="Times New Roman" panose="02020603050405020304" pitchFamily="18" charset="0"/>
                <a:cs typeface="Times New Roman" panose="02020603050405020304" pitchFamily="18" charset="0"/>
              </a:rPr>
              <a:t>testing </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Integration testing</a:t>
            </a:r>
          </a:p>
          <a:p>
            <a:pPr marL="800100" lvl="1" indent="-342900">
              <a:buFont typeface="Wingdings" pitchFamily="2" charset="2"/>
              <a:buChar char="§"/>
              <a:defRPr/>
            </a:pPr>
            <a:r>
              <a:rPr lang="en-US" sz="2000" dirty="0">
                <a:solidFill>
                  <a:srgbClr val="002060"/>
                </a:solidFill>
                <a:latin typeface="Times New Roman" panose="02020603050405020304" pitchFamily="18" charset="0"/>
                <a:cs typeface="Times New Roman" panose="02020603050405020304" pitchFamily="18" charset="0"/>
              </a:rPr>
              <a:t>System testing</a:t>
            </a:r>
          </a:p>
        </p:txBody>
      </p:sp>
      <p:sp>
        <p:nvSpPr>
          <p:cNvPr id="12" name="Oval 11"/>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5044013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92280" y="591464"/>
            <a:ext cx="8551720" cy="728172"/>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Execute </a:t>
            </a:r>
            <a:r>
              <a:rPr lang="en-US" altLang="ja-JP" sz="2800" dirty="0">
                <a:solidFill>
                  <a:srgbClr val="0070C0"/>
                </a:solidFill>
                <a:latin typeface="Times New Roman" panose="02020603050405020304" pitchFamily="18" charset="0"/>
                <a:cs typeface="Times New Roman" panose="02020603050405020304" pitchFamily="18" charset="0"/>
              </a:rPr>
              <a:t>t</a:t>
            </a:r>
            <a:r>
              <a:rPr lang="en-US" sz="2800" dirty="0">
                <a:solidFill>
                  <a:srgbClr val="0070C0"/>
                </a:solidFill>
                <a:latin typeface="Times New Roman" panose="02020603050405020304" pitchFamily="18" charset="0"/>
                <a:cs typeface="Times New Roman" panose="02020603050405020304" pitchFamily="18" charset="0"/>
              </a:rPr>
              <a:t>est </a:t>
            </a:r>
            <a:r>
              <a:rPr lang="en-US" sz="2800" dirty="0" smtClean="0">
                <a:solidFill>
                  <a:srgbClr val="0070C0"/>
                </a:solidFill>
                <a:latin typeface="Times New Roman" panose="02020603050405020304" pitchFamily="18" charset="0"/>
                <a:cs typeface="Times New Roman" panose="02020603050405020304" pitchFamily="18" charset="0"/>
              </a:rPr>
              <a:t>case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ストケースの実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行</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5124" name="Picture 4"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8305800" cy="3905328"/>
          </a:xfrm>
          <a:prstGeom prst="rect">
            <a:avLst/>
          </a:prstGeom>
          <a:noFill/>
          <a:extLst>
            <a:ext uri="{909E8E84-426E-40DD-AFC4-6F175D3DCCD1}">
              <a14:hiddenFill xmlns:a14="http://schemas.microsoft.com/office/drawing/2010/main">
                <a:solidFill>
                  <a:srgbClr val="FFFFFF"/>
                </a:solidFill>
              </a14:hiddenFill>
            </a:ext>
          </a:extLst>
        </p:spPr>
      </p:pic>
      <p:sp>
        <p:nvSpPr>
          <p:cNvPr id="14" name="Tiêu đề 1"/>
          <p:cNvSpPr txBox="1">
            <a:spLocks/>
          </p:cNvSpPr>
          <p:nvPr/>
        </p:nvSpPr>
        <p:spPr>
          <a:xfrm>
            <a:off x="685800" y="5926686"/>
            <a:ext cx="8305800" cy="364086"/>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solidFill>
                  <a:srgbClr val="002060"/>
                </a:solidFill>
                <a:latin typeface="Times New Roman" panose="02020603050405020304" pitchFamily="18" charset="0"/>
                <a:cs typeface="Times New Roman" panose="02020603050405020304" pitchFamily="18" charset="0"/>
              </a:rPr>
              <a:t>System test result</a:t>
            </a:r>
            <a:endParaRPr lang="en-US" sz="2000" dirty="0">
              <a:solidFill>
                <a:srgbClr val="002060"/>
              </a:solidFill>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58</a:t>
            </a:r>
            <a:endParaRPr lang="en-US" sz="1400" dirty="0">
              <a:solidFill>
                <a:schemeClr val="bg1"/>
              </a:solidFill>
            </a:endParaRPr>
          </a:p>
        </p:txBody>
      </p:sp>
    </p:spTree>
    <p:extLst>
      <p:ext uri="{BB962C8B-B14F-4D97-AF65-F5344CB8AC3E}">
        <p14:creationId xmlns:p14="http://schemas.microsoft.com/office/powerpoint/2010/main" val="10949754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215155275"/>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While executing test, </a:t>
            </a:r>
            <a:r>
              <a:rPr lang="en-US" sz="2000" dirty="0" smtClean="0">
                <a:solidFill>
                  <a:srgbClr val="002060"/>
                </a:solidFill>
                <a:latin typeface="Times New Roman" panose="02020603050405020304" pitchFamily="18" charset="0"/>
                <a:cs typeface="Times New Roman" panose="02020603050405020304" pitchFamily="18" charset="0"/>
              </a:rPr>
              <a:t>tester </a:t>
            </a:r>
            <a:r>
              <a:rPr lang="en-US" sz="2000" dirty="0">
                <a:solidFill>
                  <a:srgbClr val="002060"/>
                </a:solidFill>
                <a:latin typeface="Times New Roman" panose="02020603050405020304" pitchFamily="18" charset="0"/>
                <a:cs typeface="Times New Roman" panose="02020603050405020304" pitchFamily="18" charset="0"/>
              </a:rPr>
              <a:t>detect, log bug and assign to appropriate </a:t>
            </a:r>
            <a:r>
              <a:rPr lang="en-US" sz="2000" dirty="0" smtClean="0">
                <a:solidFill>
                  <a:srgbClr val="002060"/>
                </a:solidFill>
                <a:latin typeface="Times New Roman" panose="02020603050405020304" pitchFamily="18" charset="0"/>
                <a:cs typeface="Times New Roman" panose="02020603050405020304" pitchFamily="18" charset="0"/>
              </a:rPr>
              <a:t>developer.</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60</a:t>
            </a:r>
            <a:endParaRPr lang="en-US" sz="1400" dirty="0">
              <a:solidFill>
                <a:schemeClr val="bg1"/>
              </a:solidFill>
            </a:endParaRPr>
          </a:p>
        </p:txBody>
      </p:sp>
    </p:spTree>
    <p:extLst>
      <p:ext uri="{BB962C8B-B14F-4D97-AF65-F5344CB8AC3E}">
        <p14:creationId xmlns:p14="http://schemas.microsoft.com/office/powerpoint/2010/main" val="3881265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4137" y="591107"/>
            <a:ext cx="8569863" cy="753929"/>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Log bug</a:t>
            </a:r>
            <a:endParaRPr lang="en-US" sz="2800" dirty="0">
              <a:solidFill>
                <a:srgbClr val="0070C0"/>
              </a:solidFill>
            </a:endParaRPr>
          </a:p>
        </p:txBody>
      </p:sp>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pic>
        <p:nvPicPr>
          <p:cNvPr id="6146" name="Picture 2" descr="C:\Users\Chinh\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283208" cy="3209925"/>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61</a:t>
            </a:r>
            <a:endParaRPr lang="en-US" sz="1400" dirty="0">
              <a:solidFill>
                <a:schemeClr val="bg1"/>
              </a:solidFill>
            </a:endParaRPr>
          </a:p>
        </p:txBody>
      </p:sp>
    </p:spTree>
    <p:extLst>
      <p:ext uri="{BB962C8B-B14F-4D97-AF65-F5344CB8AC3E}">
        <p14:creationId xmlns:p14="http://schemas.microsoft.com/office/powerpoint/2010/main" val="19130962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151331479"/>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190999" y="3657600"/>
            <a:ext cx="914402"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When Developer fixed bug, Tester re-test until bug was </a:t>
            </a:r>
            <a:r>
              <a:rPr lang="en-US" sz="2000" dirty="0" smtClean="0">
                <a:solidFill>
                  <a:srgbClr val="002060"/>
                </a:solidFill>
                <a:latin typeface="Times New Roman" panose="02020603050405020304" pitchFamily="18" charset="0"/>
                <a:cs typeface="Times New Roman" panose="02020603050405020304" pitchFamily="18" charset="0"/>
              </a:rPr>
              <a:t>fixed successfully</a:t>
            </a:r>
            <a:r>
              <a:rPr lang="en-US" sz="2000" dirty="0">
                <a:solidFill>
                  <a:srgbClr val="002060"/>
                </a:solidFill>
                <a:latin typeface="Times New Roman" panose="02020603050405020304" pitchFamily="18" charset="0"/>
                <a:cs typeface="Times New Roman" panose="02020603050405020304" pitchFamily="18" charset="0"/>
              </a:rPr>
              <a:t>, then change defect of status to Closed.</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62</a:t>
            </a:r>
            <a:endParaRPr lang="en-US" sz="1400" dirty="0">
              <a:solidFill>
                <a:schemeClr val="bg1"/>
              </a:solidFill>
            </a:endParaRPr>
          </a:p>
        </p:txBody>
      </p:sp>
    </p:spTree>
    <p:extLst>
      <p:ext uri="{BB962C8B-B14F-4D97-AF65-F5344CB8AC3E}">
        <p14:creationId xmlns:p14="http://schemas.microsoft.com/office/powerpoint/2010/main" val="10247550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0"/>
            <a:ext cx="8577120" cy="650898"/>
          </a:xfrm>
        </p:spPr>
        <p:txBody>
          <a:bodyPr>
            <a:normAutofit/>
          </a:bodyPr>
          <a:lstStyle/>
          <a:p>
            <a:pPr algn="l"/>
            <a:r>
              <a:rPr lang="en-US" altLang="ja-JP" sz="2800" dirty="0" smtClean="0">
                <a:solidFill>
                  <a:srgbClr val="0070C0"/>
                </a:solidFill>
                <a:latin typeface="Times New Roman" panose="02020603050405020304" pitchFamily="18" charset="0"/>
                <a:cs typeface="Times New Roman" panose="02020603050405020304" pitchFamily="18" charset="0"/>
              </a:rPr>
              <a:t>5.2 </a:t>
            </a:r>
            <a:r>
              <a:rPr lang="en-US" sz="2800" dirty="0" smtClean="0">
                <a:solidFill>
                  <a:srgbClr val="0070C0"/>
                </a:solidFill>
                <a:latin typeface="Times New Roman" panose="02020603050405020304" pitchFamily="18" charset="0"/>
                <a:cs typeface="Times New Roman" panose="02020603050405020304" pitchFamily="18" charset="0"/>
              </a:rPr>
              <a:t>Test Process</a:t>
            </a:r>
            <a:r>
              <a:rPr lang="en-US" altLang="ja-JP" sz="2800" dirty="0">
                <a:solidFill>
                  <a:srgbClr val="0070C0"/>
                </a:solidFill>
                <a:latin typeface="Times New Roman" panose="02020603050405020304" pitchFamily="18" charset="0"/>
                <a:cs typeface="Times New Roman" panose="02020603050405020304" pitchFamily="18" charset="0"/>
              </a:rPr>
              <a:t> -</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テストのプロセス</a:t>
            </a:r>
            <a:endParaRPr lang="en-US" sz="2800" dirty="0">
              <a:solidFill>
                <a:srgbClr val="0070C0"/>
              </a:solidFill>
            </a:endParaRPr>
          </a:p>
        </p:txBody>
      </p:sp>
      <p:grpSp>
        <p:nvGrpSpPr>
          <p:cNvPr id="69" name="Group 68"/>
          <p:cNvGrpSpPr/>
          <p:nvPr/>
        </p:nvGrpSpPr>
        <p:grpSpPr>
          <a:xfrm>
            <a:off x="33480" y="78360"/>
            <a:ext cx="2806700" cy="2026106"/>
            <a:chOff x="1066800" y="1181100"/>
            <a:chExt cx="2806700" cy="2026106"/>
          </a:xfrm>
          <a:noFill/>
        </p:grpSpPr>
        <p:sp>
          <p:nvSpPr>
            <p:cNvPr id="70" name="TextBox 69"/>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1" name="TextBox 70"/>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2" name="TextBox 7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aphicFrame>
        <p:nvGraphicFramePr>
          <p:cNvPr id="76" name="Diagram 75"/>
          <p:cNvGraphicFramePr/>
          <p:nvPr>
            <p:extLst>
              <p:ext uri="{D42A27DB-BD31-4B8C-83A1-F6EECF244321}">
                <p14:modId xmlns:p14="http://schemas.microsoft.com/office/powerpoint/2010/main" val="4098659963"/>
              </p:ext>
            </p:extLst>
          </p:nvPr>
        </p:nvGraphicFramePr>
        <p:xfrm>
          <a:off x="838200" y="1905000"/>
          <a:ext cx="3352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6" name="Elbow Connector 85"/>
          <p:cNvCxnSpPr/>
          <p:nvPr/>
        </p:nvCxnSpPr>
        <p:spPr>
          <a:xfrm flipV="1">
            <a:off x="4202878" y="4760257"/>
            <a:ext cx="922017" cy="762002"/>
          </a:xfrm>
          <a:prstGeom prst="bentConnector3">
            <a:avLst>
              <a:gd name="adj1" fmla="val 50000"/>
            </a:avLst>
          </a:prstGeom>
          <a:ln w="25400"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105399" y="1630510"/>
            <a:ext cx="3733801" cy="4465490"/>
          </a:xfrm>
          <a:prstGeom prst="rect">
            <a:avLst/>
          </a:prstGeom>
          <a:ln w="25400" cmpd="sng">
            <a:solidFill>
              <a:srgbClr val="FF0000"/>
            </a:solidFill>
            <a:prstDash val="sysDash"/>
          </a:ln>
        </p:spPr>
        <p:txBody>
          <a:bodyPr vert="horz" lIns="91440" tIns="45720" rIns="91440" bIns="45720" rtlCol="0">
            <a:noAutofit/>
          </a:bodyPr>
          <a:lstStyle/>
          <a:p>
            <a:pPr>
              <a:lnSpc>
                <a:spcPct val="200000"/>
              </a:lnSpc>
              <a:defRPr/>
            </a:pPr>
            <a:r>
              <a:rPr lang="en-US" sz="2000" dirty="0">
                <a:solidFill>
                  <a:srgbClr val="002060"/>
                </a:solidFill>
                <a:latin typeface="Times New Roman" panose="02020603050405020304" pitchFamily="18" charset="0"/>
                <a:cs typeface="Times New Roman" panose="02020603050405020304" pitchFamily="18" charset="0"/>
              </a:rPr>
              <a:t>Tester has responsibility to write test report for each test </a:t>
            </a:r>
            <a:r>
              <a:rPr lang="en-US" sz="2000" dirty="0" smtClean="0">
                <a:solidFill>
                  <a:srgbClr val="002060"/>
                </a:solidFill>
                <a:latin typeface="Times New Roman" panose="02020603050405020304" pitchFamily="18" charset="0"/>
                <a:cs typeface="Times New Roman" panose="02020603050405020304" pitchFamily="18" charset="0"/>
              </a:rPr>
              <a:t>phase. </a:t>
            </a:r>
            <a:r>
              <a:rPr lang="en-US" sz="2000" dirty="0">
                <a:solidFill>
                  <a:srgbClr val="002060"/>
                </a:solidFill>
                <a:latin typeface="Times New Roman" panose="02020603050405020304" pitchFamily="18" charset="0"/>
                <a:cs typeface="Times New Roman" panose="02020603050405020304" pitchFamily="18" charset="0"/>
              </a:rPr>
              <a:t>Finish testing phase, Test leader create Test report</a:t>
            </a:r>
          </a:p>
        </p:txBody>
      </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63</a:t>
            </a:r>
            <a:endParaRPr lang="en-US" sz="1400" dirty="0">
              <a:solidFill>
                <a:schemeClr val="bg1"/>
              </a:solidFill>
            </a:endParaRPr>
          </a:p>
        </p:txBody>
      </p:sp>
    </p:spTree>
    <p:extLst>
      <p:ext uri="{BB962C8B-B14F-4D97-AF65-F5344CB8AC3E}">
        <p14:creationId xmlns:p14="http://schemas.microsoft.com/office/powerpoint/2010/main" val="4726984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3080" y="628937"/>
            <a:ext cx="8577120" cy="689535"/>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 </a:t>
            </a:r>
            <a:r>
              <a:rPr lang="en-US" altLang="ja-JP" sz="2800" dirty="0">
                <a:solidFill>
                  <a:srgbClr val="0070C0"/>
                </a:solidFill>
                <a:latin typeface="Times New Roman" panose="02020603050405020304" pitchFamily="18" charset="0"/>
                <a:cs typeface="Times New Roman" panose="02020603050405020304" pitchFamily="18" charset="0"/>
              </a:rPr>
              <a:t>-</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ストのレポ</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ート</a:t>
            </a:r>
            <a:endParaRPr lang="en-US" sz="2800" dirty="0">
              <a:solidFill>
                <a:srgbClr val="0070C0"/>
              </a:solidFill>
            </a:endParaRPr>
          </a:p>
        </p:txBody>
      </p:sp>
      <p:sp>
        <p:nvSpPr>
          <p:cNvPr id="4" name="TextBox 6"/>
          <p:cNvSpPr txBox="1"/>
          <p:nvPr/>
        </p:nvSpPr>
        <p:spPr>
          <a:xfrm>
            <a:off x="1703530" y="5867400"/>
            <a:ext cx="5840270" cy="400110"/>
          </a:xfrm>
          <a:prstGeom prst="rect">
            <a:avLst/>
          </a:prstGeom>
          <a:noFill/>
        </p:spPr>
        <p:txBody>
          <a:bodyPr wrap="square" rtlCol="0">
            <a:spAutoFit/>
          </a:bodyPr>
          <a:lstStyle/>
          <a:p>
            <a:pPr algn="ctr"/>
            <a:r>
              <a:rPr lang="en-US" sz="2000" dirty="0" smtClean="0">
                <a:solidFill>
                  <a:srgbClr val="002060"/>
                </a:solidFill>
                <a:latin typeface="Times New Roman" panose="02020603050405020304" pitchFamily="18" charset="0"/>
                <a:cs typeface="Times New Roman" panose="02020603050405020304" pitchFamily="18" charset="0"/>
              </a:rPr>
              <a:t>Defect Report</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485581"/>
              </p:ext>
            </p:extLst>
          </p:nvPr>
        </p:nvGraphicFramePr>
        <p:xfrm>
          <a:off x="1648428" y="1949483"/>
          <a:ext cx="6325450" cy="3687441"/>
        </p:xfrm>
        <a:graphic>
          <a:graphicData uri="http://schemas.openxmlformats.org/drawingml/2006/table">
            <a:tbl>
              <a:tblPr>
                <a:tableStyleId>{5C22544A-7EE6-4342-B048-85BDC9FD1C3A}</a:tableStyleId>
              </a:tblPr>
              <a:tblGrid>
                <a:gridCol w="1768078"/>
                <a:gridCol w="1178717"/>
                <a:gridCol w="1082186"/>
                <a:gridCol w="1158396"/>
                <a:gridCol w="1138073"/>
              </a:tblGrid>
              <a:tr h="956003">
                <a:tc>
                  <a:txBody>
                    <a:bodyPr/>
                    <a:lstStyle/>
                    <a:p>
                      <a:pPr algn="l" fontAlgn="ctr"/>
                      <a:r>
                        <a:rPr lang="en-US" sz="1800" b="1" u="none" strike="noStrike" dirty="0">
                          <a:effectLst/>
                        </a:rPr>
                        <a:t>Defects</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Logged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%Closed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%Invalid</a:t>
                      </a:r>
                      <a:endParaRPr lang="en-US" sz="1800" b="1" i="0" u="none" strike="noStrike" dirty="0">
                        <a:solidFill>
                          <a:srgbClr val="FFFFFF"/>
                        </a:solidFill>
                        <a:effectLst/>
                        <a:latin typeface="Times New Roman" panose="02020603050405020304" pitchFamily="18" charset="0"/>
                      </a:endParaRPr>
                    </a:p>
                  </a:txBody>
                  <a:tcPr marL="0" marR="0" marT="0" marB="0" anchor="ctr"/>
                </a:tc>
                <a:tc>
                  <a:txBody>
                    <a:bodyPr/>
                    <a:lstStyle/>
                    <a:p>
                      <a:pPr algn="l" fontAlgn="ctr"/>
                      <a:r>
                        <a:rPr lang="en-US" sz="1800" b="1" u="none" strike="noStrike" dirty="0">
                          <a:effectLst/>
                        </a:rPr>
                        <a:t>%Open</a:t>
                      </a:r>
                      <a:endParaRPr lang="en-US" sz="1800" b="1" i="0" u="none" strike="noStrike" dirty="0">
                        <a:solidFill>
                          <a:srgbClr val="FFFFFF"/>
                        </a:solidFill>
                        <a:effectLst/>
                        <a:latin typeface="Times New Roman" panose="02020603050405020304" pitchFamily="18" charset="0"/>
                      </a:endParaRPr>
                    </a:p>
                  </a:txBody>
                  <a:tcPr marL="0" marR="0" marT="0" marB="0" anchor="ctr"/>
                </a:tc>
              </a:tr>
              <a:tr h="628231">
                <a:tc>
                  <a:txBody>
                    <a:bodyPr/>
                    <a:lstStyle/>
                    <a:p>
                      <a:pPr algn="l" fontAlgn="b"/>
                      <a:r>
                        <a:rPr lang="en-US" sz="2000" u="none" strike="noStrike" dirty="0">
                          <a:effectLst/>
                        </a:rPr>
                        <a:t>Critical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628231">
                <a:tc>
                  <a:txBody>
                    <a:bodyPr/>
                    <a:lstStyle/>
                    <a:p>
                      <a:pPr algn="l" fontAlgn="b"/>
                      <a:r>
                        <a:rPr lang="en-US" sz="2000" u="none" strike="noStrike" dirty="0">
                          <a:effectLst/>
                        </a:rPr>
                        <a:t>High</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4</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518973">
                <a:tc>
                  <a:txBody>
                    <a:bodyPr/>
                    <a:lstStyle/>
                    <a:p>
                      <a:pPr algn="l" fontAlgn="b"/>
                      <a:r>
                        <a:rPr lang="en-US" sz="2000" u="none" strike="noStrike" dirty="0">
                          <a:effectLst/>
                        </a:rPr>
                        <a:t>Medium</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24</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91659">
                <a:tc>
                  <a:txBody>
                    <a:bodyPr/>
                    <a:lstStyle/>
                    <a:p>
                      <a:pPr algn="l" fontAlgn="b"/>
                      <a:r>
                        <a:rPr lang="en-US" sz="2000" u="none" strike="noStrike" dirty="0">
                          <a:effectLst/>
                        </a:rPr>
                        <a:t>Low</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38</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r h="464344">
                <a:tc>
                  <a:txBody>
                    <a:bodyPr/>
                    <a:lstStyle/>
                    <a:p>
                      <a:pPr algn="l" fontAlgn="b"/>
                      <a:r>
                        <a:rPr lang="en-US" sz="2000" u="none" strike="noStrike" dirty="0" smtClean="0">
                          <a:effectLst/>
                        </a:rPr>
                        <a:t>Total</a:t>
                      </a:r>
                      <a:endParaRPr lang="en-US" sz="2000" b="1"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smtClean="0">
                          <a:effectLst/>
                        </a:rPr>
                        <a:t>66</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100%</a:t>
                      </a:r>
                      <a:endParaRPr lang="en-US" sz="2000" b="0" i="0" u="none" strike="noStrike" dirty="0">
                        <a:effectLst/>
                        <a:latin typeface="Arial" panose="020B0604020202020204" pitchFamily="34"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c>
                  <a:txBody>
                    <a:bodyPr/>
                    <a:lstStyle/>
                    <a:p>
                      <a:pPr algn="l" fontAlgn="b"/>
                      <a:r>
                        <a:rPr lang="en-US" sz="2000" u="none" strike="noStrike" dirty="0">
                          <a:effectLst/>
                        </a:rPr>
                        <a:t>0%</a:t>
                      </a:r>
                      <a:endParaRPr lang="en-US" sz="2000" b="0" i="0" u="none" strike="noStrike" dirty="0">
                        <a:effectLst/>
                        <a:latin typeface="Times New Roman" panose="02020603050405020304" pitchFamily="18" charset="0"/>
                      </a:endParaRPr>
                    </a:p>
                  </a:txBody>
                  <a:tcPr marL="0" marR="0" marT="0" marB="0" anchor="b"/>
                </a:tc>
              </a:tr>
            </a:tbl>
          </a:graphicData>
        </a:graphic>
      </p:graphicFrame>
      <p:grpSp>
        <p:nvGrpSpPr>
          <p:cNvPr id="6" name="Group 5"/>
          <p:cNvGrpSpPr/>
          <p:nvPr/>
        </p:nvGrpSpPr>
        <p:grpSpPr>
          <a:xfrm>
            <a:off x="33480" y="78360"/>
            <a:ext cx="2806700" cy="2026106"/>
            <a:chOff x="1066800" y="1181100"/>
            <a:chExt cx="2806700" cy="2026106"/>
          </a:xfrm>
          <a:noFill/>
        </p:grpSpPr>
        <p:sp>
          <p:nvSpPr>
            <p:cNvPr id="7" name="TextBox 6"/>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8" name="TextBox 7"/>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0" name="Oval 9"/>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64</a:t>
            </a:r>
            <a:endParaRPr lang="en-US" sz="1400" dirty="0">
              <a:solidFill>
                <a:schemeClr val="bg1"/>
              </a:solidFill>
            </a:endParaRPr>
          </a:p>
        </p:txBody>
      </p:sp>
    </p:spTree>
    <p:extLst>
      <p:ext uri="{BB962C8B-B14F-4D97-AF65-F5344CB8AC3E}">
        <p14:creationId xmlns:p14="http://schemas.microsoft.com/office/powerpoint/2010/main" val="10888279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28566" y="609600"/>
            <a:ext cx="8515434" cy="676656"/>
          </a:xfrm>
        </p:spPr>
        <p:txBody>
          <a:bodyPr>
            <a:normAutofit/>
          </a:bodyPr>
          <a:lstStyle/>
          <a:p>
            <a:pPr algn="l"/>
            <a:r>
              <a:rPr lang="en-US" altLang="ja-JP" sz="2800" dirty="0">
                <a:solidFill>
                  <a:srgbClr val="0070C0"/>
                </a:solidFill>
                <a:latin typeface="Times New Roman" panose="02020603050405020304" pitchFamily="18" charset="0"/>
                <a:cs typeface="Times New Roman" panose="02020603050405020304" pitchFamily="18" charset="0"/>
              </a:rPr>
              <a:t>5.2.2 </a:t>
            </a:r>
            <a:r>
              <a:rPr lang="en-US" sz="2800" dirty="0">
                <a:solidFill>
                  <a:srgbClr val="0070C0"/>
                </a:solidFill>
                <a:latin typeface="Times New Roman" panose="02020603050405020304" pitchFamily="18" charset="0"/>
                <a:cs typeface="Times New Roman" panose="02020603050405020304" pitchFamily="18" charset="0"/>
              </a:rPr>
              <a:t>Test </a:t>
            </a:r>
            <a:r>
              <a:rPr lang="en-US" sz="2800" dirty="0" smtClean="0">
                <a:solidFill>
                  <a:srgbClr val="0070C0"/>
                </a:solidFill>
                <a:latin typeface="Times New Roman" panose="02020603050405020304" pitchFamily="18" charset="0"/>
                <a:cs typeface="Times New Roman" panose="02020603050405020304" pitchFamily="18" charset="0"/>
              </a:rPr>
              <a:t>Report</a:t>
            </a:r>
            <a:r>
              <a:rPr lang="ja-JP" altLang="en-US" sz="2800" dirty="0">
                <a:solidFill>
                  <a:srgbClr val="0070C0"/>
                </a:solidFill>
                <a:latin typeface="Times New Roman" panose="02020603050405020304" pitchFamily="18" charset="0"/>
                <a:cs typeface="Times New Roman" panose="02020603050405020304" pitchFamily="18" charset="0"/>
              </a:rPr>
              <a: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テストのレポート</a:t>
            </a:r>
            <a:endParaRPr lang="en-US" sz="2800" dirty="0">
              <a:solidFill>
                <a:srgbClr val="0070C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60410377"/>
              </p:ext>
            </p:extLst>
          </p:nvPr>
        </p:nvGraphicFramePr>
        <p:xfrm>
          <a:off x="1703006" y="2209800"/>
          <a:ext cx="6398733" cy="3568130"/>
        </p:xfrm>
        <a:graphic>
          <a:graphicData uri="http://schemas.openxmlformats.org/drawingml/2006/table">
            <a:tbl>
              <a:tblPr firstRow="1" firstCol="1" bandRow="1">
                <a:tableStyleId>{5C22544A-7EE6-4342-B048-85BDC9FD1C3A}</a:tableStyleId>
              </a:tblPr>
              <a:tblGrid>
                <a:gridCol w="1592174"/>
                <a:gridCol w="686321"/>
                <a:gridCol w="686321"/>
                <a:gridCol w="686321"/>
                <a:gridCol w="686321"/>
                <a:gridCol w="686321"/>
                <a:gridCol w="682470"/>
                <a:gridCol w="692484"/>
              </a:tblGrid>
              <a:tr h="542150">
                <a:tc rowSpan="2">
                  <a:txBody>
                    <a:bodyPr/>
                    <a:lstStyle/>
                    <a:p>
                      <a:pPr marL="0" marR="0" algn="ctr">
                        <a:lnSpc>
                          <a:spcPct val="115000"/>
                        </a:lnSpc>
                        <a:spcBef>
                          <a:spcPts val="0"/>
                        </a:spcBef>
                        <a:spcAft>
                          <a:spcPts val="0"/>
                        </a:spcAft>
                      </a:pPr>
                      <a:r>
                        <a:rPr lang="en-US" sz="2000" dirty="0">
                          <a:effectLst/>
                        </a:rPr>
                        <a:t>Phase</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gridSpan="2">
                  <a:txBody>
                    <a:bodyPr/>
                    <a:lstStyle/>
                    <a:p>
                      <a:pPr marL="0" marR="0" algn="ctr">
                        <a:lnSpc>
                          <a:spcPct val="115000"/>
                        </a:lnSpc>
                        <a:spcBef>
                          <a:spcPts val="0"/>
                        </a:spcBef>
                        <a:spcAft>
                          <a:spcPts val="0"/>
                        </a:spcAft>
                      </a:pPr>
                      <a:r>
                        <a:rPr lang="en-US" sz="2000">
                          <a:effectLst/>
                        </a:rPr>
                        <a:t>Stage 1</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2</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gridSpan="2">
                  <a:txBody>
                    <a:bodyPr/>
                    <a:lstStyle/>
                    <a:p>
                      <a:pPr marL="0" marR="0" algn="ctr">
                        <a:lnSpc>
                          <a:spcPct val="115000"/>
                        </a:lnSpc>
                        <a:spcBef>
                          <a:spcPts val="0"/>
                        </a:spcBef>
                        <a:spcAft>
                          <a:spcPts val="0"/>
                        </a:spcAft>
                      </a:pPr>
                      <a:r>
                        <a:rPr lang="en-US" sz="2000">
                          <a:effectLst/>
                        </a:rPr>
                        <a:t>Stage 3</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hMerge="1">
                  <a:txBody>
                    <a:bodyPr/>
                    <a:lstStyle/>
                    <a:p>
                      <a:endParaRPr lang="en-US"/>
                    </a:p>
                  </a:txBody>
                  <a:tcPr/>
                </a:tc>
                <a:tc rowSpan="2">
                  <a:txBody>
                    <a:bodyPr/>
                    <a:lstStyle/>
                    <a:p>
                      <a:pPr marL="0" marR="0" algn="ctr">
                        <a:lnSpc>
                          <a:spcPct val="115000"/>
                        </a:lnSpc>
                        <a:spcBef>
                          <a:spcPts val="0"/>
                        </a:spcBef>
                        <a:spcAft>
                          <a:spcPts val="0"/>
                        </a:spcAft>
                      </a:pPr>
                      <a:r>
                        <a:rPr lang="en-US" sz="2000">
                          <a:effectLst/>
                        </a:rPr>
                        <a:t>Final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r>
              <a:tr h="58123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Pass</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Fail</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Pass</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Fail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vMerge="1">
                  <a:txBody>
                    <a:bodyPr/>
                    <a:lstStyle/>
                    <a:p>
                      <a:endParaRPr lang="en-US"/>
                    </a:p>
                  </a:txBody>
                  <a:tcPr/>
                </a:tc>
              </a:tr>
              <a:tr h="581235">
                <a:tc>
                  <a:txBody>
                    <a:bodyPr/>
                    <a:lstStyle/>
                    <a:p>
                      <a:pPr marL="0" marR="0">
                        <a:lnSpc>
                          <a:spcPct val="115000"/>
                        </a:lnSpc>
                        <a:spcBef>
                          <a:spcPts val="0"/>
                        </a:spcBef>
                        <a:spcAft>
                          <a:spcPts val="0"/>
                        </a:spcAft>
                      </a:pPr>
                      <a:r>
                        <a:rPr lang="en-US" sz="2000">
                          <a:effectLst/>
                        </a:rPr>
                        <a:t>Unit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356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dirty="0">
                          <a:effectLst/>
                        </a:rPr>
                        <a:t>Integration Test</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298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300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System Test</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692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110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714</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812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r h="581235">
                <a:tc>
                  <a:txBody>
                    <a:bodyPr/>
                    <a:lstStyle/>
                    <a:p>
                      <a:pPr marL="0" marR="0">
                        <a:lnSpc>
                          <a:spcPct val="115000"/>
                        </a:lnSpc>
                        <a:spcBef>
                          <a:spcPts val="0"/>
                        </a:spcBef>
                        <a:spcAft>
                          <a:spcPts val="0"/>
                        </a:spcAft>
                      </a:pPr>
                      <a:r>
                        <a:rPr lang="en-US" sz="2000">
                          <a:effectLst/>
                        </a:rPr>
                        <a:t>Total</a:t>
                      </a:r>
                      <a:endParaRPr lang="en-US" sz="200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1346</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112</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latin typeface="+mn-lt"/>
                          <a:ea typeface="+mn-ea"/>
                          <a:cs typeface="+mn-cs"/>
                        </a:rPr>
                        <a:t>1370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98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c>
                  <a:txBody>
                    <a:bodyPr/>
                    <a:lstStyle/>
                    <a:p>
                      <a:pPr marL="0" marR="0" algn="ctr">
                        <a:lnSpc>
                          <a:spcPct val="115000"/>
                        </a:lnSpc>
                        <a:spcBef>
                          <a:spcPts val="0"/>
                        </a:spcBef>
                        <a:spcAft>
                          <a:spcPts val="0"/>
                        </a:spcAft>
                      </a:pPr>
                      <a:r>
                        <a:rPr lang="en-US" sz="2000" dirty="0" smtClean="0">
                          <a:effectLst/>
                        </a:rPr>
                        <a:t>1468</a:t>
                      </a:r>
                      <a:endParaRPr lang="en-US" sz="2000" dirty="0">
                        <a:effectLst/>
                        <a:latin typeface="Calibri" panose="020F0502020204030204" pitchFamily="34" charset="0"/>
                        <a:ea typeface="MS Mincho"/>
                        <a:cs typeface="Times New Roman" panose="02020603050405020304" pitchFamily="18" charset="0"/>
                      </a:endParaRPr>
                    </a:p>
                  </a:txBody>
                  <a:tcPr marL="51435" marR="51435" marT="0" marB="0"/>
                </a:tc>
              </a:tr>
            </a:tbl>
          </a:graphicData>
        </a:graphic>
      </p:graphicFrame>
      <p:grpSp>
        <p:nvGrpSpPr>
          <p:cNvPr id="4" name="Group 3"/>
          <p:cNvGrpSpPr/>
          <p:nvPr/>
        </p:nvGrpSpPr>
        <p:grpSpPr>
          <a:xfrm>
            <a:off x="33480" y="78360"/>
            <a:ext cx="2806700" cy="2026106"/>
            <a:chOff x="1066800" y="1181100"/>
            <a:chExt cx="2806700" cy="2026106"/>
          </a:xfrm>
          <a:noFill/>
        </p:grpSpPr>
        <p:sp>
          <p:nvSpPr>
            <p:cNvPr id="5" name="TextBox 4"/>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6" name="TextBox 5"/>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65</a:t>
            </a:r>
            <a:endParaRPr lang="en-US" sz="1400" dirty="0">
              <a:solidFill>
                <a:schemeClr val="bg1"/>
              </a:solidFill>
            </a:endParaRPr>
          </a:p>
        </p:txBody>
      </p:sp>
    </p:spTree>
    <p:extLst>
      <p:ext uri="{BB962C8B-B14F-4D97-AF65-F5344CB8AC3E}">
        <p14:creationId xmlns:p14="http://schemas.microsoft.com/office/powerpoint/2010/main" val="7879158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Quality Control</a:t>
                </a:r>
                <a:endParaRPr lang="en-US" sz="2400" b="1" dirty="0">
                  <a:solidFill>
                    <a:srgbClr val="002060"/>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rgbClr val="002060"/>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2060"/>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4" name="Oval 13"/>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398607"/>
            <a:chOff x="1066800" y="1181100"/>
            <a:chExt cx="5791200" cy="1398607"/>
          </a:xfrm>
          <a:noFill/>
        </p:grpSpPr>
        <p:sp>
          <p:nvSpPr>
            <p:cNvPr id="40" name="TextBox 39"/>
            <p:cNvSpPr txBox="1"/>
            <p:nvPr/>
          </p:nvSpPr>
          <p:spPr>
            <a:xfrm>
              <a:off x="1600200" y="1182410"/>
              <a:ext cx="5257800" cy="523220"/>
            </a:xfrm>
            <a:prstGeom prst="rect">
              <a:avLst/>
            </a:prstGeom>
            <a:grp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b="1" dirty="0">
                <a:solidFill>
                  <a:schemeClr val="bg1"/>
                </a:solidFill>
              </a:endParaRPr>
            </a:p>
          </p:txBody>
        </p:sp>
        <p:sp>
          <p:nvSpPr>
            <p:cNvPr id="41" name="TextBox 40"/>
            <p:cNvSpPr txBox="1"/>
            <p:nvPr/>
          </p:nvSpPr>
          <p:spPr>
            <a:xfrm>
              <a:off x="1066800" y="1625600"/>
              <a:ext cx="533400" cy="954107"/>
            </a:xfrm>
            <a:prstGeom prst="rect">
              <a:avLst/>
            </a:prstGeom>
            <a:grpFill/>
          </p:spPr>
          <p:txBody>
            <a:bodyPr wrap="square" rtlCol="0">
              <a:spAutoFit/>
            </a:bodyPr>
            <a:lstStyle/>
            <a:p>
              <a:pPr algn="ct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800" b="1" dirty="0">
                <a:solidFill>
                  <a:schemeClr val="bg1"/>
                </a:solidFill>
              </a:endParaRPr>
            </a:p>
          </p:txBody>
        </p:sp>
        <p:sp>
          <p:nvSpPr>
            <p:cNvPr id="42" name="TextBox 41"/>
            <p:cNvSpPr txBox="1"/>
            <p:nvPr/>
          </p:nvSpPr>
          <p:spPr>
            <a:xfrm>
              <a:off x="1066800" y="1181100"/>
              <a:ext cx="533400" cy="523220"/>
            </a:xfrm>
            <a:prstGeom prst="rect">
              <a:avLst/>
            </a:prstGeom>
            <a:grpFill/>
          </p:spPr>
          <p:txBody>
            <a:bodyPr wrap="square" rtlCol="0">
              <a:spAutoFit/>
            </a:bodyPr>
            <a:lstStyle/>
            <a:p>
              <a:pPr algn="ctr"/>
              <a:r>
                <a:rPr lang="en-US" sz="2800" b="1" dirty="0" smtClean="0">
                  <a:solidFill>
                    <a:schemeClr val="bg1"/>
                  </a:solidFill>
                </a:rPr>
                <a:t>1</a:t>
              </a:r>
              <a:endParaRPr lang="en-US" sz="28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2571" y="619323"/>
            <a:ext cx="4350429"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Objectives</a:t>
            </a:r>
            <a:endParaRPr lang="en-US" altLang="ja-JP"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2"/>
          <p:cNvSpPr/>
          <p:nvPr/>
        </p:nvSpPr>
        <p:spPr>
          <a:xfrm>
            <a:off x="762001" y="1295400"/>
            <a:ext cx="6172200" cy="3120854"/>
          </a:xfrm>
          <a:prstGeom prst="rect">
            <a:avLst/>
          </a:prstGeom>
        </p:spPr>
        <p:txBody>
          <a:bodyPr wrap="square">
            <a:spAutoFit/>
          </a:bodyPr>
          <a:lstStyle/>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Capstone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Project</a:t>
            </a: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Practice develop, manage  a project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Teamwork</a:t>
            </a:r>
          </a:p>
          <a:p>
            <a:pPr marL="1028700" lvl="1" indent="-5715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Technical e</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xperience</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571500" indent="-5715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S</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upport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people’s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dream</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Everything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1028700" lvl="1" indent="-571500">
              <a:spcBef>
                <a:spcPct val="20000"/>
              </a:spcBef>
              <a:buFont typeface="Wingdings" panose="05000000000000000000" pitchFamily="2" charset="2"/>
              <a:buChar char="ü"/>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C</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ompletely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 Vietnamese</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4</a:t>
            </a:r>
            <a:endParaRPr lang="en-US" sz="1600" dirty="0">
              <a:solidFill>
                <a:schemeClr val="bg1"/>
              </a:solidFill>
            </a:endParaRPr>
          </a:p>
        </p:txBody>
      </p:sp>
    </p:spTree>
    <p:extLst>
      <p:ext uri="{BB962C8B-B14F-4D97-AF65-F5344CB8AC3E}">
        <p14:creationId xmlns:p14="http://schemas.microsoft.com/office/powerpoint/2010/main" val="2737194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43496216"/>
              </p:ext>
            </p:extLst>
          </p:nvPr>
        </p:nvGraphicFramePr>
        <p:xfrm>
          <a:off x="838200" y="1239086"/>
          <a:ext cx="7772401" cy="5545651"/>
        </p:xfrm>
        <a:graphic>
          <a:graphicData uri="http://schemas.openxmlformats.org/drawingml/2006/table">
            <a:tbl>
              <a:tblPr firstRow="1" firstCol="1" bandRow="1">
                <a:tableStyleId>{5C22544A-7EE6-4342-B048-85BDC9FD1C3A}</a:tableStyleId>
              </a:tblPr>
              <a:tblGrid>
                <a:gridCol w="2590245"/>
                <a:gridCol w="2591078"/>
                <a:gridCol w="2591078"/>
              </a:tblGrid>
              <a:tr h="1046318">
                <a:tc>
                  <a:txBody>
                    <a:bodyPr/>
                    <a:lstStyle/>
                    <a:p>
                      <a:pPr marL="0" marR="0">
                        <a:lnSpc>
                          <a:spcPct val="107000"/>
                        </a:lnSpc>
                        <a:spcBef>
                          <a:spcPts val="0"/>
                        </a:spcBef>
                        <a:spcAft>
                          <a:spcPts val="0"/>
                        </a:spcAft>
                      </a:pPr>
                      <a:r>
                        <a:rPr lang="en-US" sz="1600" dirty="0">
                          <a:effectLst/>
                        </a:rPr>
                        <a:t>Main objective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Develop a system which will provide to users functionality to collect funding for their project and back to get the amazing products from creative projects.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18528">
                <a:tc>
                  <a:txBody>
                    <a:bodyPr/>
                    <a:lstStyle/>
                    <a:p>
                      <a:pPr marL="0" marR="0">
                        <a:lnSpc>
                          <a:spcPct val="107000"/>
                        </a:lnSpc>
                        <a:spcBef>
                          <a:spcPts val="0"/>
                        </a:spcBef>
                        <a:spcAft>
                          <a:spcPts val="0"/>
                        </a:spcAft>
                      </a:pPr>
                      <a:r>
                        <a:rPr lang="en-US" sz="1600">
                          <a:effectLst/>
                        </a:rPr>
                        <a:t>Purpose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kern="1200" dirty="0" smtClean="0">
                          <a:solidFill>
                            <a:schemeClr val="dk1"/>
                          </a:solidFill>
                          <a:effectLst/>
                          <a:latin typeface="+mn-lt"/>
                          <a:ea typeface="+mn-ea"/>
                          <a:cs typeface="+mn-cs"/>
                        </a:rPr>
                        <a:t>Provide a Dandelion online on website.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466711">
                <a:tc>
                  <a:txBody>
                    <a:bodyPr/>
                    <a:lstStyle/>
                    <a:p>
                      <a:pPr marL="0" marR="0">
                        <a:lnSpc>
                          <a:spcPct val="107000"/>
                        </a:lnSpc>
                        <a:spcBef>
                          <a:spcPts val="0"/>
                        </a:spcBef>
                        <a:spcAft>
                          <a:spcPts val="0"/>
                        </a:spcAft>
                      </a:pPr>
                      <a:r>
                        <a:rPr lang="en-US" sz="1600">
                          <a:effectLst/>
                        </a:rPr>
                        <a:t>Source repository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gridSpan="2">
                  <a:txBody>
                    <a:bodyPr/>
                    <a:lstStyle/>
                    <a:p>
                      <a:pPr marL="0" marR="0">
                        <a:lnSpc>
                          <a:spcPct val="107000"/>
                        </a:lnSpc>
                        <a:spcBef>
                          <a:spcPts val="0"/>
                        </a:spcBef>
                        <a:spcAft>
                          <a:spcPts val="0"/>
                        </a:spcAft>
                      </a:pPr>
                      <a:r>
                        <a:rPr lang="en-US" sz="1600" u="sng" kern="1200" dirty="0" smtClean="0">
                          <a:solidFill>
                            <a:schemeClr val="dk1"/>
                          </a:solidFill>
                          <a:effectLst/>
                          <a:latin typeface="+mn-lt"/>
                          <a:ea typeface="+mn-ea"/>
                          <a:cs typeface="+mn-cs"/>
                          <a:hlinkClick r:id="rId2"/>
                        </a:rPr>
                        <a:t>https://github.com/sangnvus/2015FALLJS01.git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hMerge="1">
                  <a:txBody>
                    <a:bodyPr/>
                    <a:lstStyle/>
                    <a:p>
                      <a:endParaRPr lang="en-US"/>
                    </a:p>
                  </a:txBody>
                  <a:tcPr/>
                </a:tc>
              </a:tr>
              <a:tr h="250359">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Plan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ctr">
                        <a:lnSpc>
                          <a:spcPct val="107000"/>
                        </a:lnSpc>
                        <a:spcBef>
                          <a:spcPts val="0"/>
                        </a:spcBef>
                        <a:spcAft>
                          <a:spcPts val="0"/>
                        </a:spcAft>
                      </a:pPr>
                      <a:r>
                        <a:rPr lang="en-US" sz="1600">
                          <a:effectLst/>
                        </a:rPr>
                        <a:t>Actual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Start date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07/09/2015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End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25/12/2015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23/12/2015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Release versions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a:effectLst/>
                        </a:rPr>
                        <a:t>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a:effectLst/>
                        </a:rPr>
                        <a:t>Duration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80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78 </a:t>
                      </a:r>
                      <a:r>
                        <a:rPr lang="en-US" sz="1600" dirty="0">
                          <a:effectLst/>
                        </a:rPr>
                        <a:t>days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Efforts (person 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480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Test cases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1800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1468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dirty="0">
                          <a:effectLst/>
                        </a:rPr>
                        <a:t>Defects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rPr>
                        <a:t>200-300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dirty="0" smtClean="0">
                          <a:effectLst/>
                          <a:latin typeface="+mn-lt"/>
                          <a:ea typeface="+mn-ea"/>
                          <a:cs typeface="+mn-cs"/>
                        </a:rPr>
                        <a:t>66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Document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3000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3500 pages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600" kern="1200" dirty="0" smtClean="0">
                          <a:solidFill>
                            <a:schemeClr val="dk1"/>
                          </a:solidFill>
                          <a:effectLst/>
                          <a:latin typeface="+mn-lt"/>
                          <a:ea typeface="+mn-ea"/>
                          <a:cs typeface="+mn-cs"/>
                        </a:rPr>
                        <a:t>~ 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50359">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 (HTML)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5000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indent="0" algn="r" defTabSz="914400" rtl="0" eaLnBrk="1" fontAlgn="auto" latinLnBrk="0" hangingPunct="1">
                        <a:lnSpc>
                          <a:spcPct val="107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10000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466711">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Lines of code</a:t>
                      </a:r>
                      <a:r>
                        <a:rPr lang="en-US" sz="1600" b="1" kern="1200" baseline="0" dirty="0" smtClean="0">
                          <a:solidFill>
                            <a:schemeClr val="lt1"/>
                          </a:solidFill>
                          <a:effectLst/>
                          <a:latin typeface="+mn-lt"/>
                          <a:ea typeface="+mn-ea"/>
                          <a:cs typeface="+mn-cs"/>
                        </a:rPr>
                        <a:t> </a:t>
                      </a:r>
                      <a:r>
                        <a:rPr lang="en-US" sz="1600" b="1" kern="1200" dirty="0" smtClean="0">
                          <a:solidFill>
                            <a:schemeClr val="lt1"/>
                          </a:solidFill>
                          <a:effectLst/>
                          <a:latin typeface="+mn-lt"/>
                          <a:ea typeface="+mn-ea"/>
                          <a:cs typeface="+mn-cs"/>
                        </a:rPr>
                        <a:t>(</a:t>
                      </a:r>
                      <a:r>
                        <a:rPr lang="en-US" sz="1600" b="1" kern="1200" dirty="0" err="1" smtClean="0">
                          <a:solidFill>
                            <a:schemeClr val="lt1"/>
                          </a:solidFill>
                          <a:effectLst/>
                          <a:latin typeface="+mn-lt"/>
                          <a:ea typeface="+mn-ea"/>
                          <a:cs typeface="+mn-cs"/>
                        </a:rPr>
                        <a:t>AngularJS</a:t>
                      </a:r>
                      <a:r>
                        <a:rPr lang="en-US" sz="1600" b="1" kern="1200" dirty="0" smtClean="0">
                          <a:solidFill>
                            <a:schemeClr val="lt1"/>
                          </a:solidFill>
                          <a:effectLst/>
                          <a:latin typeface="+mn-lt"/>
                          <a:ea typeface="+mn-ea"/>
                          <a:cs typeface="+mn-cs"/>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13000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r h="266017">
                <a:tc>
                  <a:txBody>
                    <a:bodyPr/>
                    <a:lstStyle/>
                    <a:p>
                      <a:pPr marL="0" marR="0">
                        <a:lnSpc>
                          <a:spcPct val="107000"/>
                        </a:lnSpc>
                        <a:spcBef>
                          <a:spcPts val="0"/>
                        </a:spcBef>
                        <a:spcAft>
                          <a:spcPts val="0"/>
                        </a:spcAft>
                      </a:pPr>
                      <a:r>
                        <a:rPr lang="en-US" sz="1600" b="1" kern="1200" dirty="0" smtClean="0">
                          <a:solidFill>
                            <a:schemeClr val="lt1"/>
                          </a:solidFill>
                          <a:effectLst/>
                          <a:latin typeface="+mn-lt"/>
                          <a:ea typeface="+mn-ea"/>
                          <a:cs typeface="+mn-cs"/>
                        </a:rPr>
                        <a:t>LOC (Total)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c>
                  <a:txBody>
                    <a:bodyPr/>
                    <a:lstStyle/>
                    <a:p>
                      <a:pPr marL="0" marR="0" algn="r">
                        <a:lnSpc>
                          <a:spcPct val="107000"/>
                        </a:lnSpc>
                        <a:spcBef>
                          <a:spcPts val="0"/>
                        </a:spcBef>
                        <a:spcAft>
                          <a:spcPts val="0"/>
                        </a:spcAft>
                      </a:pPr>
                      <a:r>
                        <a:rPr lang="en-US" sz="1700" kern="1200" dirty="0" smtClean="0">
                          <a:solidFill>
                            <a:schemeClr val="dk1"/>
                          </a:solidFill>
                          <a:effectLst/>
                          <a:latin typeface="+mn-lt"/>
                          <a:ea typeface="+mn-ea"/>
                          <a:cs typeface="+mn-cs"/>
                        </a:rPr>
                        <a:t>~ 38000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1857" marR="71857" marT="0" marB="0"/>
                </a:tc>
              </a:tr>
            </a:tbl>
          </a:graphicData>
        </a:graphic>
      </p:graphicFrame>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67</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Tree>
    <p:extLst>
      <p:ext uri="{BB962C8B-B14F-4D97-AF65-F5344CB8AC3E}">
        <p14:creationId xmlns:p14="http://schemas.microsoft.com/office/powerpoint/2010/main" val="25527633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9028" y="58059"/>
            <a:ext cx="3873500" cy="3478034"/>
            <a:chOff x="1066800" y="1181100"/>
            <a:chExt cx="3873500" cy="3478034"/>
          </a:xfrm>
          <a:noFill/>
        </p:grpSpPr>
        <p:sp>
          <p:nvSpPr>
            <p:cNvPr id="7" name="TextBox 6"/>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8" name="TextBox 7"/>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9" name="TextBox 8"/>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68</a:t>
            </a:r>
            <a:endParaRPr lang="en-US" sz="1400" dirty="0">
              <a:solidFill>
                <a:schemeClr val="bg1"/>
              </a:solidFill>
            </a:endParaRPr>
          </a:p>
        </p:txBody>
      </p:sp>
      <p:sp>
        <p:nvSpPr>
          <p:cNvPr id="2" name="Rectangle 1"/>
          <p:cNvSpPr/>
          <p:nvPr/>
        </p:nvSpPr>
        <p:spPr>
          <a:xfrm>
            <a:off x="609600" y="596900"/>
            <a:ext cx="2717860" cy="523220"/>
          </a:xfrm>
          <a:prstGeom prst="rect">
            <a:avLst/>
          </a:prstGeom>
        </p:spPr>
        <p:txBody>
          <a:bodyPr wrap="none">
            <a:spAutoFit/>
          </a:bodyPr>
          <a:lstStyle/>
          <a:p>
            <a:pPr lvl="0"/>
            <a:r>
              <a:rPr lang="en-US" sz="2800" dirty="0" smtClean="0">
                <a:solidFill>
                  <a:srgbClr val="0070C0"/>
                </a:solidFill>
              </a:rPr>
              <a:t>Project summary</a:t>
            </a:r>
            <a:endParaRPr lang="en-US" sz="2800" dirty="0">
              <a:solidFill>
                <a:srgbClr val="0070C0"/>
              </a:solidFill>
            </a:endParaRPr>
          </a:p>
        </p:txBody>
      </p:sp>
      <p:sp>
        <p:nvSpPr>
          <p:cNvPr id="5" name="Rectangle 4"/>
          <p:cNvSpPr/>
          <p:nvPr/>
        </p:nvSpPr>
        <p:spPr>
          <a:xfrm>
            <a:off x="1117660" y="1270099"/>
            <a:ext cx="7645340" cy="2616101"/>
          </a:xfrm>
          <a:prstGeom prst="rect">
            <a:avLst/>
          </a:prstGeom>
        </p:spPr>
        <p:txBody>
          <a:bodyPr wrap="square">
            <a:spAutoFit/>
          </a:bodyPr>
          <a:lstStyle/>
          <a:p>
            <a:r>
              <a:rPr lang="en-US" sz="2400" dirty="0">
                <a:solidFill>
                  <a:srgbClr val="002060"/>
                </a:solidFill>
              </a:rPr>
              <a:t>Knowledge:</a:t>
            </a:r>
            <a:endParaRPr lang="en-US" sz="2400" b="1" dirty="0">
              <a:solidFill>
                <a:srgbClr val="002060"/>
              </a:solidFill>
            </a:endParaRPr>
          </a:p>
          <a:p>
            <a:pPr marL="342900" lvl="0" indent="-342900">
              <a:buFont typeface="Arial" pitchFamily="34" charset="0"/>
              <a:buChar char="•"/>
            </a:pPr>
            <a:r>
              <a:rPr lang="en-US" sz="2000" dirty="0">
                <a:solidFill>
                  <a:srgbClr val="002060"/>
                </a:solidFill>
              </a:rPr>
              <a:t>Work process of FPT Software to develop a project.</a:t>
            </a:r>
          </a:p>
          <a:p>
            <a:pPr marL="342900" lvl="0" indent="-342900">
              <a:buFont typeface="Arial" pitchFamily="34" charset="0"/>
              <a:buChar char="•"/>
            </a:pPr>
            <a:r>
              <a:rPr lang="en-US" sz="2000" dirty="0">
                <a:solidFill>
                  <a:srgbClr val="002060"/>
                </a:solidFill>
              </a:rPr>
              <a:t>Putting the learned knowledge into practice.</a:t>
            </a:r>
          </a:p>
          <a:p>
            <a:pPr marL="342900" lvl="0" indent="-342900">
              <a:buFont typeface="Arial" pitchFamily="34" charset="0"/>
              <a:buChar char="•"/>
            </a:pPr>
            <a:r>
              <a:rPr lang="en-US" sz="2000" dirty="0">
                <a:solidFill>
                  <a:srgbClr val="002060"/>
                </a:solidFill>
              </a:rPr>
              <a:t>Improve </a:t>
            </a:r>
            <a:r>
              <a:rPr lang="en-US" sz="2000" dirty="0" err="1">
                <a:solidFill>
                  <a:srgbClr val="002060"/>
                </a:solidFill>
              </a:rPr>
              <a:t>skils</a:t>
            </a:r>
            <a:r>
              <a:rPr lang="en-US" sz="2000" dirty="0">
                <a:solidFill>
                  <a:srgbClr val="002060"/>
                </a:solidFill>
              </a:rPr>
              <a:t>: teamwork, leader-ship, research and self-study, plan and manage time.</a:t>
            </a:r>
          </a:p>
          <a:p>
            <a:pPr marL="342900" lvl="0" indent="-342900">
              <a:buFont typeface="Arial" pitchFamily="34" charset="0"/>
              <a:buChar char="•"/>
            </a:pPr>
            <a:r>
              <a:rPr lang="en-US" sz="2000" dirty="0">
                <a:solidFill>
                  <a:srgbClr val="002060"/>
                </a:solidFill>
              </a:rPr>
              <a:t>Technical: </a:t>
            </a:r>
            <a:r>
              <a:rPr lang="en-US" sz="2000" dirty="0" err="1">
                <a:solidFill>
                  <a:srgbClr val="002060"/>
                </a:solidFill>
              </a:rPr>
              <a:t>AngularJS</a:t>
            </a:r>
            <a:r>
              <a:rPr lang="en-US" sz="2000" dirty="0">
                <a:solidFill>
                  <a:srgbClr val="002060"/>
                </a:solidFill>
              </a:rPr>
              <a:t> (Single Page </a:t>
            </a:r>
            <a:r>
              <a:rPr lang="en-US" sz="2000" dirty="0" err="1">
                <a:solidFill>
                  <a:srgbClr val="002060"/>
                </a:solidFill>
              </a:rPr>
              <a:t>Appliction</a:t>
            </a:r>
            <a:r>
              <a:rPr lang="en-US" sz="2000" dirty="0">
                <a:solidFill>
                  <a:srgbClr val="002060"/>
                </a:solidFill>
              </a:rPr>
              <a:t>), Azure Web App, </a:t>
            </a:r>
            <a:r>
              <a:rPr lang="en-US" sz="2000" dirty="0" err="1">
                <a:solidFill>
                  <a:srgbClr val="002060"/>
                </a:solidFill>
              </a:rPr>
              <a:t>WebApi</a:t>
            </a:r>
            <a:r>
              <a:rPr lang="en-US" sz="2000" dirty="0">
                <a:solidFill>
                  <a:srgbClr val="002060"/>
                </a:solidFill>
              </a:rPr>
              <a:t> 2.0, </a:t>
            </a:r>
            <a:r>
              <a:rPr lang="en-US" sz="2000" dirty="0" err="1">
                <a:solidFill>
                  <a:srgbClr val="002060"/>
                </a:solidFill>
              </a:rPr>
              <a:t>ASP.Net</a:t>
            </a:r>
            <a:r>
              <a:rPr lang="en-US" sz="2000" dirty="0">
                <a:solidFill>
                  <a:srgbClr val="002060"/>
                </a:solidFill>
              </a:rPr>
              <a:t> MVC5.</a:t>
            </a:r>
          </a:p>
          <a:p>
            <a:pPr marL="342900" lvl="0" indent="-342900">
              <a:buFont typeface="Arial" pitchFamily="34" charset="0"/>
              <a:buChar char="•"/>
            </a:pPr>
            <a:r>
              <a:rPr lang="en-US" sz="2000" dirty="0">
                <a:solidFill>
                  <a:srgbClr val="002060"/>
                </a:solidFill>
              </a:rPr>
              <a:t>Tools: Visual Studio, </a:t>
            </a:r>
            <a:r>
              <a:rPr lang="en-US" sz="2000" dirty="0" err="1">
                <a:solidFill>
                  <a:srgbClr val="002060"/>
                </a:solidFill>
              </a:rPr>
              <a:t>TortoiseGit</a:t>
            </a:r>
            <a:r>
              <a:rPr lang="en-US" sz="2000" dirty="0">
                <a:solidFill>
                  <a:srgbClr val="002060"/>
                </a:solidFill>
              </a:rPr>
              <a:t>, Enterprise Architect, Office tools.</a:t>
            </a:r>
          </a:p>
        </p:txBody>
      </p:sp>
    </p:spTree>
    <p:extLst>
      <p:ext uri="{BB962C8B-B14F-4D97-AF65-F5344CB8AC3E}">
        <p14:creationId xmlns:p14="http://schemas.microsoft.com/office/powerpoint/2010/main" val="4387501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09601"/>
            <a:ext cx="8512565" cy="609600"/>
          </a:xfrm>
        </p:spPr>
        <p:txBody>
          <a:bodyPr>
            <a:normAutofit/>
          </a:bodyPr>
          <a:lstStyle/>
          <a:p>
            <a:pPr algn="l"/>
            <a:r>
              <a:rPr lang="en-US" sz="2800" dirty="0">
                <a:solidFill>
                  <a:srgbClr val="0070C0"/>
                </a:solidFill>
                <a:latin typeface="Times New Roman" panose="02020603050405020304" pitchFamily="18" charset="0"/>
                <a:cs typeface="Times New Roman" panose="02020603050405020304" pitchFamily="18" charset="0"/>
              </a:rPr>
              <a:t>Limitation &amp; </a:t>
            </a:r>
            <a:r>
              <a:rPr lang="en-US" sz="2800" dirty="0" smtClean="0">
                <a:solidFill>
                  <a:srgbClr val="0070C0"/>
                </a:solidFill>
                <a:latin typeface="Times New Roman" panose="02020603050405020304" pitchFamily="18" charset="0"/>
                <a:cs typeface="Times New Roman" panose="02020603050405020304" pitchFamily="18" charset="0"/>
              </a:rPr>
              <a:t>Expectation</a:t>
            </a:r>
            <a:r>
              <a:rPr lang="en-US" altLang="ja-JP" sz="2800" b="1" dirty="0">
                <a:solidFill>
                  <a:srgbClr val="0070C0"/>
                </a:solidFill>
                <a:latin typeface="Times New Roman" panose="02020603050405020304" pitchFamily="18" charset="0"/>
                <a:cs typeface="Times New Roman" panose="02020603050405020304" pitchFamily="18" charset="0"/>
              </a:rPr>
              <a:t> -</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制</a:t>
            </a:r>
            <a:r>
              <a:rPr lang="ja-JP" altLang="en-US" sz="2800"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限と期</a:t>
            </a:r>
            <a:r>
              <a:rPr lang="ja-JP" altLang="en-US" sz="2800"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待</a:t>
            </a:r>
            <a:r>
              <a:rPr lang="en-US" altLang="ja-JP" sz="2800" b="1" dirty="0" smtClean="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endParaRPr>
          </a:p>
        </p:txBody>
      </p:sp>
      <p:graphicFrame>
        <p:nvGraphicFramePr>
          <p:cNvPr id="4" name="Content Placeholder 4"/>
          <p:cNvGraphicFramePr>
            <a:graphicFrameLocks/>
          </p:cNvGraphicFramePr>
          <p:nvPr>
            <p:extLst>
              <p:ext uri="{D42A27DB-BD31-4B8C-83A1-F6EECF244321}">
                <p14:modId xmlns:p14="http://schemas.microsoft.com/office/powerpoint/2010/main" val="3138187370"/>
              </p:ext>
            </p:extLst>
          </p:nvPr>
        </p:nvGraphicFramePr>
        <p:xfrm>
          <a:off x="838200" y="2286000"/>
          <a:ext cx="8153400" cy="3266159"/>
        </p:xfrm>
        <a:graphic>
          <a:graphicData uri="http://schemas.openxmlformats.org/drawingml/2006/table">
            <a:tbl>
              <a:tblPr firstRow="1" firstCol="1" bandRow="1">
                <a:tableStyleId>{16D9F66E-5EB9-4882-86FB-DCBF35E3C3E4}</a:tableStyleId>
              </a:tblPr>
              <a:tblGrid>
                <a:gridCol w="3581400"/>
                <a:gridCol w="4572000"/>
              </a:tblGrid>
              <a:tr h="522959">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Current Limitations</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c>
                  <a:txBody>
                    <a:bodyPr/>
                    <a:lstStyle/>
                    <a:p>
                      <a:pPr marL="0" marR="0">
                        <a:lnSpc>
                          <a:spcPct val="107000"/>
                        </a:lnSpc>
                        <a:spcBef>
                          <a:spcPts val="0"/>
                        </a:spcBef>
                        <a:spcAft>
                          <a:spcPts val="0"/>
                        </a:spcAft>
                      </a:pPr>
                      <a:r>
                        <a:rPr lang="en-US" sz="1800" b="1" dirty="0" smtClean="0">
                          <a:solidFill>
                            <a:schemeClr val="bg1"/>
                          </a:solidFill>
                          <a:effectLst/>
                          <a:latin typeface="Times New Roman" panose="02020603050405020304" pitchFamily="18" charset="0"/>
                          <a:cs typeface="Times New Roman" panose="02020603050405020304" pitchFamily="18" charset="0"/>
                        </a:rPr>
                        <a:t>Expectation in Future</a:t>
                      </a:r>
                      <a:endParaRPr lang="en-US" sz="1800" b="1" dirty="0">
                        <a:solidFill>
                          <a:schemeClr val="bg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solidFill>
                      <a:srgbClr val="0288D1"/>
                    </a:solidFill>
                  </a:tcPr>
                </a:tc>
              </a:tr>
              <a:tr h="2448841">
                <a:tc>
                  <a:txBody>
                    <a:bodyPr/>
                    <a:lstStyle/>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Some screen can’t display well on Mobile or screen which has resolution lower than 1024x768.</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Website not support for English language.</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methods for people in other </a:t>
                      </a:r>
                      <a:r>
                        <a:rPr lang="en-US" sz="1800" b="0" kern="1200" dirty="0" err="1" smtClean="0">
                          <a:solidFill>
                            <a:schemeClr val="bg1"/>
                          </a:solidFill>
                          <a:effectLst/>
                          <a:latin typeface="Times New Roman" pitchFamily="18" charset="0"/>
                          <a:ea typeface="+mn-ea"/>
                          <a:cs typeface="Times New Roman" pitchFamily="18" charset="0"/>
                        </a:rPr>
                        <a:t>contries</a:t>
                      </a:r>
                      <a:r>
                        <a:rPr lang="en-US" sz="1800" b="0" kern="1200" dirty="0" smtClean="0">
                          <a:solidFill>
                            <a:schemeClr val="bg1"/>
                          </a:solidFill>
                          <a:effectLst/>
                          <a:latin typeface="Times New Roman" pitchFamily="18" charset="0"/>
                          <a:ea typeface="+mn-ea"/>
                          <a:cs typeface="Times New Roman" pitchFamily="18" charset="0"/>
                        </a:rPr>
                        <a:t>.</a:t>
                      </a:r>
                    </a:p>
                    <a:p>
                      <a:pPr marL="285750" lvl="0" indent="-285750">
                        <a:buFont typeface="Arial" pitchFamily="34" charset="0"/>
                        <a:buChar char="•"/>
                      </a:pPr>
                      <a:r>
                        <a:rPr lang="en-US" sz="1800" b="0" kern="1200" dirty="0" smtClean="0">
                          <a:solidFill>
                            <a:schemeClr val="bg1"/>
                          </a:solidFill>
                          <a:effectLst/>
                          <a:latin typeface="Times New Roman" pitchFamily="18" charset="0"/>
                          <a:ea typeface="+mn-ea"/>
                          <a:cs typeface="Times New Roman" pitchFamily="18" charset="0"/>
                        </a:rPr>
                        <a:t>Not support payment by mobile cards.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c>
                  <a:txBody>
                    <a:bodyPr/>
                    <a:lstStyle/>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multi-language and other payment method such as visa and master card to get funding from people in other countries.</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Support payment by mobile cards such as </a:t>
                      </a:r>
                      <a:r>
                        <a:rPr lang="en-US" sz="1800" b="0" kern="1200" dirty="0" err="1" smtClean="0">
                          <a:solidFill>
                            <a:schemeClr val="bg1"/>
                          </a:solidFill>
                          <a:effectLst/>
                          <a:latin typeface="Times New Roman" pitchFamily="18" charset="0"/>
                          <a:ea typeface="+mn-ea"/>
                          <a:cs typeface="Times New Roman" pitchFamily="18" charset="0"/>
                        </a:rPr>
                        <a:t>Viettel</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Mobi</a:t>
                      </a:r>
                      <a:r>
                        <a:rPr lang="en-US" sz="1800" b="0" kern="1200" dirty="0" smtClean="0">
                          <a:solidFill>
                            <a:schemeClr val="bg1"/>
                          </a:solidFill>
                          <a:effectLst/>
                          <a:latin typeface="Times New Roman" pitchFamily="18" charset="0"/>
                          <a:ea typeface="+mn-ea"/>
                          <a:cs typeface="Times New Roman" pitchFamily="18" charset="0"/>
                        </a:rPr>
                        <a:t>, </a:t>
                      </a:r>
                      <a:r>
                        <a:rPr lang="en-US" sz="1800" b="0" kern="1200" dirty="0" err="1" smtClean="0">
                          <a:solidFill>
                            <a:schemeClr val="bg1"/>
                          </a:solidFill>
                          <a:effectLst/>
                          <a:latin typeface="Times New Roman" pitchFamily="18" charset="0"/>
                          <a:ea typeface="+mn-ea"/>
                          <a:cs typeface="Times New Roman" pitchFamily="18" charset="0"/>
                        </a:rPr>
                        <a:t>Vina</a:t>
                      </a:r>
                      <a:r>
                        <a:rPr lang="en-US" sz="1800" b="0" kern="1200" dirty="0" smtClean="0">
                          <a:solidFill>
                            <a:schemeClr val="bg1"/>
                          </a:solidFill>
                          <a:effectLst/>
                          <a:latin typeface="Times New Roman" pitchFamily="18" charset="0"/>
                          <a:ea typeface="+mn-ea"/>
                          <a:cs typeface="Times New Roman" pitchFamily="18" charset="0"/>
                        </a:rPr>
                        <a:t>, …</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App for Android and IOS which supports members manage their projects and admin can manage system anywhere by smart phone.</a:t>
                      </a:r>
                    </a:p>
                    <a:p>
                      <a:pPr marL="285750" lvl="0" indent="-285750">
                        <a:buFont typeface="Wingdings" pitchFamily="2" charset="2"/>
                        <a:buChar char="ü"/>
                      </a:pPr>
                      <a:r>
                        <a:rPr lang="en-US" sz="1800" b="0" kern="1200" dirty="0" smtClean="0">
                          <a:solidFill>
                            <a:schemeClr val="bg1"/>
                          </a:solidFill>
                          <a:effectLst/>
                          <a:latin typeface="Times New Roman" pitchFamily="18" charset="0"/>
                          <a:ea typeface="+mn-ea"/>
                          <a:cs typeface="Times New Roman" pitchFamily="18" charset="0"/>
                        </a:rPr>
                        <a:t>Expand server to </a:t>
                      </a:r>
                      <a:r>
                        <a:rPr lang="en-US" sz="1800" b="0" kern="1200" dirty="0" err="1" smtClean="0">
                          <a:solidFill>
                            <a:schemeClr val="bg1"/>
                          </a:solidFill>
                          <a:effectLst/>
                          <a:latin typeface="Times New Roman" pitchFamily="18" charset="0"/>
                          <a:ea typeface="+mn-ea"/>
                          <a:cs typeface="Times New Roman" pitchFamily="18" charset="0"/>
                        </a:rPr>
                        <a:t>inscrease</a:t>
                      </a:r>
                      <a:r>
                        <a:rPr lang="en-US" sz="1800" b="0" kern="1200" dirty="0" smtClean="0">
                          <a:solidFill>
                            <a:schemeClr val="bg1"/>
                          </a:solidFill>
                          <a:effectLst/>
                          <a:latin typeface="Times New Roman" pitchFamily="18" charset="0"/>
                          <a:ea typeface="+mn-ea"/>
                          <a:cs typeface="Times New Roman" pitchFamily="18" charset="0"/>
                        </a:rPr>
                        <a:t> number of users.</a:t>
                      </a:r>
                      <a:endParaRPr lang="en-US" sz="1800" b="0" kern="1200" dirty="0">
                        <a:solidFill>
                          <a:schemeClr val="bg1"/>
                        </a:solidFill>
                        <a:effectLst/>
                        <a:latin typeface="Times New Roman" pitchFamily="18" charset="0"/>
                        <a:ea typeface="+mn-ea"/>
                        <a:cs typeface="Times New Roman" pitchFamily="18" charset="0"/>
                      </a:endParaRPr>
                    </a:p>
                  </a:txBody>
                  <a:tcPr marL="51435" marR="51435" marT="0" marB="0">
                    <a:solidFill>
                      <a:srgbClr val="0288D1"/>
                    </a:solidFill>
                  </a:tcPr>
                </a:tc>
              </a:tr>
            </a:tbl>
          </a:graphicData>
        </a:graphic>
      </p:graphicFrame>
      <p:grpSp>
        <p:nvGrpSpPr>
          <p:cNvPr id="5" name="Group 4"/>
          <p:cNvGrpSpPr/>
          <p:nvPr/>
        </p:nvGrpSpPr>
        <p:grpSpPr>
          <a:xfrm>
            <a:off x="29028" y="58059"/>
            <a:ext cx="3873500" cy="3478034"/>
            <a:chOff x="1066800" y="1181100"/>
            <a:chExt cx="3873500" cy="3478034"/>
          </a:xfrm>
          <a:noFill/>
        </p:grpSpPr>
        <p:sp>
          <p:nvSpPr>
            <p:cNvPr id="6" name="TextBox 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7" name="TextBox 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9" name="Oval 8"/>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69</a:t>
            </a:r>
            <a:endParaRPr lang="en-US" sz="1400" dirty="0">
              <a:solidFill>
                <a:schemeClr val="bg1"/>
              </a:solidFill>
            </a:endParaRPr>
          </a:p>
        </p:txBody>
      </p:sp>
    </p:spTree>
    <p:extLst>
      <p:ext uri="{BB962C8B-B14F-4D97-AF65-F5344CB8AC3E}">
        <p14:creationId xmlns:p14="http://schemas.microsoft.com/office/powerpoint/2010/main" val="32793998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50298" cy="609600"/>
          </a:xfrm>
        </p:spPr>
        <p:txBody>
          <a:bodyPr>
            <a:normAutofit/>
          </a:bodyPr>
          <a:lstStyle/>
          <a:p>
            <a:pPr algn="l"/>
            <a:r>
              <a:rPr lang="en-US" sz="2800" dirty="0" smtClean="0">
                <a:solidFill>
                  <a:srgbClr val="0070C0"/>
                </a:solidFill>
                <a:latin typeface="Times New Roman" panose="02020603050405020304" pitchFamily="18" charset="0"/>
                <a:cs typeface="Times New Roman" panose="02020603050405020304" pitchFamily="18" charset="0"/>
              </a:rPr>
              <a:t>Lessons Learnt </a:t>
            </a:r>
            <a:r>
              <a:rPr lang="en-US" altLang="ja-JP" sz="2800" dirty="0" smtClean="0">
                <a:solidFill>
                  <a:srgbClr val="0070C0"/>
                </a:solidFill>
                <a:latin typeface="Times New Roman" panose="02020603050405020304" pitchFamily="18" charset="0"/>
                <a:cs typeface="Times New Roman" panose="02020603050405020304" pitchFamily="18" charset="0"/>
              </a:rPr>
              <a:t>-</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学</a:t>
            </a:r>
            <a:r>
              <a:rPr lang="ja-JP" altLang="en-US" sz="2800" dirty="0">
                <a:solidFill>
                  <a:srgbClr val="0070C0"/>
                </a:solidFill>
                <a:latin typeface="SimSun" panose="02010600030101010101" pitchFamily="2" charset="-122"/>
                <a:ea typeface="SimSun" panose="02010600030101010101" pitchFamily="2" charset="-122"/>
                <a:cs typeface="Times New Roman" panose="02020603050405020304" pitchFamily="18" charset="0"/>
              </a:rPr>
              <a:t>んだ教</a:t>
            </a:r>
            <a:r>
              <a:rPr lang="ja-JP" altLang="en-US" sz="2800"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訓</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5625" y="1786466"/>
            <a:ext cx="6571946" cy="4152901"/>
          </a:xfrm>
        </p:spPr>
        <p:txBody>
          <a:bodyPr>
            <a:normAutofit/>
          </a:bodyPr>
          <a:lstStyle/>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9028" y="58059"/>
            <a:ext cx="3873500" cy="3478034"/>
            <a:chOff x="1066800" y="1181100"/>
            <a:chExt cx="3873500" cy="3478034"/>
          </a:xfrm>
          <a:noFill/>
        </p:grpSpPr>
        <p:sp>
          <p:nvSpPr>
            <p:cNvPr id="8" name="TextBox 7"/>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9" name="TextBox 8"/>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10" name="TextBox 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
        <p:nvSpPr>
          <p:cNvPr id="11" name="Oval 10"/>
          <p:cNvSpPr>
            <a:spLocks/>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solidFill>
                  <a:schemeClr val="bg1"/>
                </a:solidFill>
              </a:rPr>
              <a:t>70</a:t>
            </a:r>
            <a:endParaRPr lang="en-US" sz="1400" dirty="0">
              <a:solidFill>
                <a:schemeClr val="bg1"/>
              </a:solidFill>
            </a:endParaRPr>
          </a:p>
        </p:txBody>
      </p:sp>
    </p:spTree>
    <p:extLst>
      <p:ext uri="{BB962C8B-B14F-4D97-AF65-F5344CB8AC3E}">
        <p14:creationId xmlns:p14="http://schemas.microsoft.com/office/powerpoint/2010/main" val="363782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1928"/>
            <a:ext cx="8229600" cy="114300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Demo</a:t>
            </a:r>
            <a:r>
              <a:rPr lang="en-US" altLang="ja-JP" b="1" dirty="0">
                <a:solidFill>
                  <a:srgbClr val="0070C0"/>
                </a:solidFill>
                <a:latin typeface="Times New Roman" panose="02020603050405020304" pitchFamily="18" charset="0"/>
                <a:cs typeface="Times New Roman" panose="02020603050405020304" pitchFamily="18" charset="0"/>
              </a:rPr>
              <a:t> -</a:t>
            </a:r>
            <a:r>
              <a:rPr lang="ja-JP" altLang="en-US" b="1" dirty="0" smtClean="0">
                <a:solidFill>
                  <a:srgbClr val="0070C0"/>
                </a:solidFill>
                <a:latin typeface="SimSun" panose="02010600030101010101" pitchFamily="2" charset="-122"/>
                <a:ea typeface="SimSun" panose="02010600030101010101" pitchFamily="2" charset="-122"/>
                <a:cs typeface="Times New Roman" panose="02020603050405020304" pitchFamily="18" charset="0"/>
              </a:rPr>
              <a:t>デ</a:t>
            </a:r>
            <a:r>
              <a:rPr lang="ja-JP" altLang="en-US" b="1" dirty="0">
                <a:solidFill>
                  <a:srgbClr val="0070C0"/>
                </a:solidFill>
                <a:latin typeface="SimSun" panose="02010600030101010101" pitchFamily="2" charset="-122"/>
                <a:ea typeface="SimSun" panose="02010600030101010101" pitchFamily="2" charset="-122"/>
                <a:cs typeface="Times New Roman" panose="02020603050405020304" pitchFamily="18" charset="0"/>
              </a:rPr>
              <a:t>モ</a:t>
            </a:r>
            <a:endParaRPr lang="en-US" dirty="0">
              <a:solidFill>
                <a:srgbClr val="0070C0"/>
              </a:solidFill>
            </a:endParaRPr>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pic>
        <p:nvPicPr>
          <p:cNvPr id="1026" name="Picture 2" descr="C:\Users\Chinh\Desktop\ab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916" y="1953919"/>
            <a:ext cx="8048625" cy="452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13" name="Oval 12"/>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95600"/>
            <a:ext cx="7315200" cy="1143000"/>
          </a:xfrm>
        </p:spPr>
        <p:txBody>
          <a:bodyPr>
            <a:noAutofit/>
          </a:bodyPr>
          <a:lstStyle/>
          <a:p>
            <a:pPr algn="l"/>
            <a:r>
              <a:rPr lang="en-US" altLang="ja-JP" sz="6000" b="1" dirty="0" smtClean="0">
                <a:solidFill>
                  <a:srgbClr val="0070C0"/>
                </a:solidFill>
              </a:rPr>
              <a:t> </a:t>
            </a:r>
            <a:r>
              <a:rPr lang="en-US" sz="6000" b="1" dirty="0" smtClean="0">
                <a:solidFill>
                  <a:srgbClr val="0070C0"/>
                </a:solidFill>
              </a:rPr>
              <a:t>Q </a:t>
            </a:r>
            <a:r>
              <a:rPr lang="en-US" sz="6000" b="1" dirty="0">
                <a:solidFill>
                  <a:srgbClr val="0070C0"/>
                </a:solidFill>
              </a:rPr>
              <a:t>&amp; </a:t>
            </a:r>
            <a:r>
              <a:rPr lang="en-US" sz="6000" b="1" dirty="0" smtClean="0">
                <a:solidFill>
                  <a:srgbClr val="0070C0"/>
                </a:solidFill>
              </a:rPr>
              <a:t>A </a:t>
            </a:r>
            <a:r>
              <a:rPr lang="en-US" altLang="ja-JP" sz="6000" b="1" dirty="0">
                <a:solidFill>
                  <a:srgbClr val="0070C0"/>
                </a:solidFill>
              </a:rPr>
              <a:t>-</a:t>
            </a:r>
            <a:r>
              <a:rPr lang="ja-JP" altLang="en-US" sz="6000" b="1" dirty="0" smtClean="0">
                <a:solidFill>
                  <a:srgbClr val="0070C0"/>
                </a:solidFill>
                <a:latin typeface="SimSun" panose="02010600030101010101" pitchFamily="2" charset="-122"/>
                <a:ea typeface="SimSun" panose="02010600030101010101" pitchFamily="2" charset="-122"/>
              </a:rPr>
              <a:t>質</a:t>
            </a:r>
            <a:r>
              <a:rPr lang="ja-JP" altLang="en-US" sz="6000" b="1" dirty="0">
                <a:solidFill>
                  <a:srgbClr val="0070C0"/>
                </a:solidFill>
                <a:latin typeface="SimSun" panose="02010600030101010101" pitchFamily="2" charset="-122"/>
                <a:ea typeface="SimSun" panose="02010600030101010101" pitchFamily="2" charset="-122"/>
              </a:rPr>
              <a:t>問と回</a:t>
            </a:r>
            <a:r>
              <a:rPr lang="ja-JP" altLang="en-US" sz="6000" b="1" dirty="0" smtClean="0">
                <a:solidFill>
                  <a:srgbClr val="0070C0"/>
                </a:solidFill>
                <a:latin typeface="SimSun" panose="02010600030101010101" pitchFamily="2" charset="-122"/>
                <a:ea typeface="SimSun" panose="02010600030101010101" pitchFamily="2" charset="-122"/>
              </a:rPr>
              <a:t>答</a:t>
            </a:r>
            <a:endParaRPr lang="en-US" sz="6000" dirty="0">
              <a:solidFill>
                <a:srgbClr val="0070C0"/>
              </a:solidFill>
            </a:endParaRPr>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0</a:t>
            </a:r>
            <a:endParaRPr lang="en-US" sz="1600" dirty="0">
              <a:solidFill>
                <a:schemeClr val="bg1"/>
              </a:solidFill>
            </a:endParaRPr>
          </a:p>
        </p:txBody>
      </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3450" y="637310"/>
            <a:ext cx="5222328" cy="523220"/>
          </a:xfrm>
          <a:prstGeom prst="rect">
            <a:avLst/>
          </a:prstGeom>
        </p:spPr>
        <p:txBody>
          <a:bodyPr wrap="square">
            <a:spAutoFit/>
          </a:bodyPr>
          <a:lstStyle/>
          <a:p>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Benefit From Project</a:t>
            </a:r>
          </a:p>
        </p:txBody>
      </p:sp>
      <p:sp>
        <p:nvSpPr>
          <p:cNvPr id="3" name="Rectangle 2"/>
          <p:cNvSpPr/>
          <p:nvPr/>
        </p:nvSpPr>
        <p:spPr>
          <a:xfrm>
            <a:off x="787132" y="1172366"/>
            <a:ext cx="8013968" cy="2677656"/>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our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group</a:t>
            </a:r>
          </a:p>
          <a:p>
            <a:pPr marL="971550" lvl="1" indent="-51435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Experiences</a:t>
            </a:r>
            <a:endPar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457200" indent="-457200">
              <a:spcBef>
                <a:spcPct val="20000"/>
              </a:spcBef>
              <a:buFont typeface="Arial" panose="020B0604020202020204"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For Community</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join to a community of </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crowdfunding</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search for interesting project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back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them</a:t>
            </a:r>
          </a:p>
          <a:p>
            <a:pPr marL="914400" lvl="1" indent="-457200">
              <a:spcBef>
                <a:spcPct val="20000"/>
              </a:spcBef>
              <a:buFont typeface="Wingdings" panose="05000000000000000000" pitchFamily="2" charset="2"/>
              <a:buChar char="ü"/>
            </a:pP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Eas</a:t>
            </a:r>
            <a:r>
              <a:rPr lang="en-US" sz="2400" dirty="0" err="1"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ier</a:t>
            </a:r>
            <a:r>
              <a:rPr lang="vi-VN"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vi-VN"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to start a new project idea</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5</a:t>
            </a:r>
            <a:endParaRPr lang="en-US" sz="1600" dirty="0">
              <a:solidFill>
                <a:schemeClr val="bg1"/>
              </a:solidFill>
            </a:endParaRPr>
          </a:p>
        </p:txBody>
      </p:sp>
    </p:spTree>
    <p:extLst>
      <p:ext uri="{BB962C8B-B14F-4D97-AF65-F5344CB8AC3E}">
        <p14:creationId xmlns:p14="http://schemas.microsoft.com/office/powerpoint/2010/main" val="166325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12"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37310" y="637310"/>
            <a:ext cx="7162800" cy="523220"/>
          </a:xfrm>
          <a:prstGeom prst="rect">
            <a:avLst/>
          </a:prstGeom>
        </p:spPr>
        <p:txBody>
          <a:bodyPr wrap="square">
            <a:spAutoFit/>
          </a:bodyPr>
          <a:lstStyle/>
          <a:p>
            <a:r>
              <a:rPr lang="en-US" sz="28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Brief </a:t>
            </a:r>
            <a:r>
              <a:rPr lang="en-US" sz="28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description about system</a:t>
            </a:r>
          </a:p>
        </p:txBody>
      </p:sp>
      <p:sp>
        <p:nvSpPr>
          <p:cNvPr id="3" name="Rectangle 2"/>
          <p:cNvSpPr/>
          <p:nvPr/>
        </p:nvSpPr>
        <p:spPr>
          <a:xfrm>
            <a:off x="794059" y="1160530"/>
            <a:ext cx="8013968" cy="3120854"/>
          </a:xfrm>
          <a:prstGeom prst="rect">
            <a:avLst/>
          </a:prstGeom>
        </p:spPr>
        <p:txBody>
          <a:bodyPr wrap="square">
            <a:spAutoFit/>
          </a:bodyPr>
          <a:lstStyle/>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Friendly </a:t>
            </a: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and attractive </a:t>
            </a: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interface</a:t>
            </a:r>
          </a:p>
          <a:p>
            <a:pPr marL="342900" indent="-342900">
              <a:spcBef>
                <a:spcPct val="20000"/>
              </a:spcBef>
              <a:buFont typeface="Arial" pitchFamily="34" charset="0"/>
              <a:buChar char="•"/>
            </a:pPr>
            <a:r>
              <a:rPr lang="en-US" sz="2400"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User also can send opinion to admin </a:t>
            </a:r>
            <a:endPar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spcBef>
                <a:spcPct val="20000"/>
              </a:spcBef>
              <a:buFont typeface="Arial" pitchFamily="34" charset="0"/>
              <a:buChar char="•"/>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Technology</a:t>
            </a:r>
          </a:p>
          <a:p>
            <a:pPr marL="914400" lvl="1" indent="-457200">
              <a:spcBef>
                <a:spcPct val="20000"/>
              </a:spcBef>
              <a:buFont typeface="Wingdings" panose="05000000000000000000" pitchFamily="2" charset="2"/>
              <a:buChar char="ü"/>
            </a:pPr>
            <a:r>
              <a:rPr lang="en-US" sz="2400" dirty="0" smtClean="0">
                <a:solidFill>
                  <a:srgbClr val="002060"/>
                </a:solidFill>
              </a:rPr>
              <a:t>Bootstraps</a:t>
            </a:r>
          </a:p>
          <a:p>
            <a:pPr marL="914400" lvl="1" indent="-457200">
              <a:spcBef>
                <a:spcPct val="20000"/>
              </a:spcBef>
              <a:buFont typeface="Wingdings" panose="05000000000000000000" pitchFamily="2" charset="2"/>
              <a:buChar char="ü"/>
            </a:pPr>
            <a:r>
              <a:rPr lang="en-US" sz="2400" dirty="0">
                <a:solidFill>
                  <a:srgbClr val="002060"/>
                </a:solidFill>
              </a:rPr>
              <a:t>.NET </a:t>
            </a:r>
            <a:r>
              <a:rPr lang="en-US" sz="2400" dirty="0" smtClean="0">
                <a:solidFill>
                  <a:srgbClr val="002060"/>
                </a:solidFill>
              </a:rPr>
              <a:t>MVC5</a:t>
            </a:r>
          </a:p>
          <a:p>
            <a:pPr marL="914400" lvl="1" indent="-457200">
              <a:spcBef>
                <a:spcPct val="20000"/>
              </a:spcBef>
              <a:buFont typeface="Wingdings" panose="05000000000000000000" pitchFamily="2" charset="2"/>
              <a:buChar char="ü"/>
            </a:pPr>
            <a:r>
              <a:rPr lang="en-US" sz="2400" dirty="0" smtClean="0">
                <a:solidFill>
                  <a:srgbClr val="002060"/>
                </a:solidFill>
              </a:rPr>
              <a:t>AngularJS</a:t>
            </a:r>
          </a:p>
          <a:p>
            <a:pPr marL="914400" lvl="1" indent="-457200">
              <a:spcBef>
                <a:spcPct val="20000"/>
              </a:spcBef>
              <a:buFont typeface="Wingdings" panose="05000000000000000000" pitchFamily="2" charset="2"/>
              <a:buChar char="ü"/>
            </a:pPr>
            <a:r>
              <a:rPr lang="en-US" sz="2400"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a:t>
            </a:r>
          </a:p>
        </p:txBody>
      </p:sp>
      <p:sp>
        <p:nvSpPr>
          <p:cNvPr id="9" name="Oval 8"/>
          <p:cNvSpPr/>
          <p:nvPr/>
        </p:nvSpPr>
        <p:spPr>
          <a:xfrm>
            <a:off x="8839200" y="6553200"/>
            <a:ext cx="304800" cy="3048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6</a:t>
            </a:r>
            <a:endParaRPr lang="en-US" sz="1600" dirty="0">
              <a:solidFill>
                <a:schemeClr val="bg1"/>
              </a:solidFill>
            </a:endParaRPr>
          </a:p>
        </p:txBody>
      </p:sp>
    </p:spTree>
    <p:extLst>
      <p:ext uri="{BB962C8B-B14F-4D97-AF65-F5344CB8AC3E}">
        <p14:creationId xmlns:p14="http://schemas.microsoft.com/office/powerpoint/2010/main" val="1418052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3980</Words>
  <Application>Microsoft Office PowerPoint</Application>
  <PresentationFormat>On-screen Show (4:3)</PresentationFormat>
  <Paragraphs>1185</Paragraphs>
  <Slides>79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Lovelo Line Bold</vt:lpstr>
      <vt:lpstr>MS Mincho</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Wingdings 3</vt:lpstr>
      <vt:lpstr>Office Theme</vt:lpstr>
      <vt:lpstr>PowerPoint Presentation</vt:lpstr>
      <vt:lpstr>PowerPoint Presentation</vt:lpstr>
      <vt:lpstr>Outlines -アウトライン</vt:lpstr>
      <vt:lpstr>Outlines -アウトライン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Outlines -アウトライン</vt:lpstr>
      <vt:lpstr>PowerPoint Presentation</vt:lpstr>
      <vt:lpstr>2.1 Software Process Model ソフトウェアプロセスモデル </vt:lpstr>
      <vt:lpstr>2.1 Software Process Model ソフトウェアプロセスモデル </vt:lpstr>
      <vt:lpstr>2.2 Project Organization -プロジェクト組織</vt:lpstr>
      <vt:lpstr>2.3 Project Schedule - プロジェクト計画</vt:lpstr>
      <vt:lpstr>2.4 Objectives &amp; deliverables -目標と成果物</vt:lpstr>
      <vt:lpstr>2.5 Tools &amp; Infrastructure ツールと インフラストラクチャ</vt:lpstr>
      <vt:lpstr>2.6 Risks  management -リスク管理</vt:lpstr>
      <vt:lpstr>2.7  Configuration management コンフィグレーション管理</vt:lpstr>
      <vt:lpstr>2.7  Configuration management コンフィグレーション管理</vt:lpstr>
      <vt:lpstr>2.7  Configuration management コンフィグレーション管理</vt:lpstr>
      <vt:lpstr>2.7  Configuration management コンフィグレーション管理</vt:lpstr>
      <vt:lpstr>PowerPoint Presentation</vt:lpstr>
      <vt:lpstr>Outlines -アウトライン</vt:lpstr>
      <vt:lpstr>PowerPoint Presentation</vt:lpstr>
      <vt:lpstr>3.1 Business Process -ビジネスプロセ</vt:lpstr>
      <vt:lpstr>PowerPoint Presentation</vt:lpstr>
      <vt:lpstr>3.3 Functional Requirements - 機能要求</vt:lpstr>
      <vt:lpstr>3.3 Functional Requirements - 機能要求</vt:lpstr>
      <vt:lpstr>3.4 Non-functional Requirements - 非機能要求</vt:lpstr>
      <vt:lpstr>3.4 Non-functional Requirements - 非機能要求</vt:lpstr>
      <vt:lpstr>3.4 Non-functional Requirements - 非機能要求</vt:lpstr>
      <vt:lpstr>Outlines -アウトライン</vt:lpstr>
      <vt:lpstr>PowerPoint Presentation</vt:lpstr>
      <vt:lpstr>PowerPoint Presentation</vt:lpstr>
      <vt:lpstr>PowerPoint Presentation</vt:lpstr>
      <vt:lpstr>PowerPoint Presentation</vt:lpstr>
      <vt:lpstr>4.4 Database Design -データベース設計</vt:lpstr>
      <vt:lpstr>4.5.1 Screen Flow - 画面の流れ</vt:lpstr>
      <vt:lpstr>4.5.2 Screen Design - 画面設計</vt:lpstr>
      <vt:lpstr>4.5.3 Class Design -クラス設計</vt:lpstr>
      <vt:lpstr>4.5.4 Sequence Diagram -シーケンス図</vt:lpstr>
      <vt:lpstr>Outlines -アウトライン</vt:lpstr>
      <vt:lpstr>PowerPoint Presentation</vt:lpstr>
      <vt:lpstr>PowerPoint Presentation</vt:lpstr>
      <vt:lpstr>PowerPoint Presentation</vt:lpstr>
      <vt:lpstr>5.1 Review</vt:lpstr>
      <vt:lpstr>5.1 Review</vt:lpstr>
      <vt:lpstr>5.2.1 Test Process -テストのプロセス</vt:lpstr>
      <vt:lpstr>5.2.1 Test Process -テストのプロセス</vt:lpstr>
      <vt:lpstr>5.2.1 Test Process -テストのプロセス</vt:lpstr>
      <vt:lpstr>5.2 Test Process -テストのプロセス</vt:lpstr>
      <vt:lpstr>Integration test case コンポーネントのテストケース</vt:lpstr>
      <vt:lpstr>System test case -システムテストケース</vt:lpstr>
      <vt:lpstr>5.2 Test Process -テストのプロセス</vt:lpstr>
      <vt:lpstr>Test case review checklist -テストレビュー</vt:lpstr>
      <vt:lpstr>5.2 Test Process -テストのプロセス</vt:lpstr>
      <vt:lpstr>Execute test case -テストケースの実行</vt:lpstr>
      <vt:lpstr>5.2 Test Process -テストのプロセス</vt:lpstr>
      <vt:lpstr>Log bug</vt:lpstr>
      <vt:lpstr>5.2 Test Process -テストのプロセス</vt:lpstr>
      <vt:lpstr>5.2 Test Process -テストのプロセス</vt:lpstr>
      <vt:lpstr>5.2.2 Test Report -テストのレポート</vt:lpstr>
      <vt:lpstr>5.2.2 Test Report -テストのレポート</vt:lpstr>
      <vt:lpstr>Outlines -アウトライン</vt:lpstr>
      <vt:lpstr>PowerPoint Presentation</vt:lpstr>
      <vt:lpstr>PowerPoint Presentation</vt:lpstr>
      <vt:lpstr>PowerPoint Presentation</vt:lpstr>
      <vt:lpstr>Limitation &amp; Expectation -制限と期待  </vt:lpstr>
      <vt:lpstr>Lessons Learnt -学んだ教訓</vt:lpstr>
      <vt:lpstr>Outlines -アウトライン</vt:lpstr>
      <vt:lpstr>PowerPoint Presentation</vt:lpstr>
      <vt:lpstr>Demo -デモ</vt:lpstr>
      <vt:lpstr>Outlines -アウトライン</vt:lpstr>
      <vt:lpstr>PowerPoint Presentation</vt:lpstr>
      <vt:lpstr> Q &amp; A -質問と回答</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huy nguyen</cp:lastModifiedBy>
  <cp:revision>479</cp:revision>
  <dcterms:created xsi:type="dcterms:W3CDTF">2006-08-16T00:00:00Z</dcterms:created>
  <dcterms:modified xsi:type="dcterms:W3CDTF">2015-12-15T08:05:39Z</dcterms:modified>
</cp:coreProperties>
</file>