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68" r:id="rId2"/>
    <p:sldId id="270" r:id="rId3"/>
    <p:sldId id="297" r:id="rId4"/>
    <p:sldId id="269" r:id="rId5"/>
    <p:sldId id="278" r:id="rId6"/>
    <p:sldId id="365" r:id="rId7"/>
    <p:sldId id="366" r:id="rId8"/>
    <p:sldId id="367" r:id="rId9"/>
    <p:sldId id="368" r:id="rId10"/>
    <p:sldId id="369" r:id="rId11"/>
    <p:sldId id="370" r:id="rId12"/>
    <p:sldId id="371" r:id="rId13"/>
    <p:sldId id="279" r:id="rId14"/>
    <p:sldId id="281"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283" r:id="rId28"/>
    <p:sldId id="284" r:id="rId29"/>
    <p:sldId id="345" r:id="rId30"/>
    <p:sldId id="346" r:id="rId31"/>
    <p:sldId id="347" r:id="rId32"/>
    <p:sldId id="348" r:id="rId33"/>
    <p:sldId id="349" r:id="rId34"/>
    <p:sldId id="350" r:id="rId35"/>
    <p:sldId id="351" r:id="rId36"/>
    <p:sldId id="285" r:id="rId37"/>
    <p:sldId id="286" r:id="rId38"/>
    <p:sldId id="333" r:id="rId39"/>
    <p:sldId id="334" r:id="rId40"/>
    <p:sldId id="335" r:id="rId41"/>
    <p:sldId id="337" r:id="rId42"/>
    <p:sldId id="338" r:id="rId43"/>
    <p:sldId id="340" r:id="rId44"/>
    <p:sldId id="341" r:id="rId45"/>
    <p:sldId id="343" r:id="rId46"/>
    <p:sldId id="287" r:id="rId47"/>
    <p:sldId id="288" r:id="rId48"/>
    <p:sldId id="299" r:id="rId49"/>
    <p:sldId id="300" r:id="rId50"/>
    <p:sldId id="301" r:id="rId51"/>
    <p:sldId id="302" r:id="rId52"/>
    <p:sldId id="303" r:id="rId53"/>
    <p:sldId id="325" r:id="rId54"/>
    <p:sldId id="326" r:id="rId55"/>
    <p:sldId id="327" r:id="rId56"/>
    <p:sldId id="310" r:id="rId57"/>
    <p:sldId id="309" r:id="rId58"/>
    <p:sldId id="328" r:id="rId59"/>
    <p:sldId id="312" r:id="rId60"/>
    <p:sldId id="329" r:id="rId61"/>
    <p:sldId id="314" r:id="rId62"/>
    <p:sldId id="330" r:id="rId63"/>
    <p:sldId id="316" r:id="rId64"/>
    <p:sldId id="331" r:id="rId65"/>
    <p:sldId id="332" r:id="rId66"/>
    <p:sldId id="319" r:id="rId67"/>
    <p:sldId id="320" r:id="rId68"/>
    <p:sldId id="289" r:id="rId69"/>
    <p:sldId id="290" r:id="rId70"/>
    <p:sldId id="322" r:id="rId71"/>
    <p:sldId id="372" r:id="rId72"/>
    <p:sldId id="323" r:id="rId73"/>
    <p:sldId id="324" r:id="rId74"/>
    <p:sldId id="291" r:id="rId75"/>
    <p:sldId id="292" r:id="rId76"/>
    <p:sldId id="263" r:id="rId77"/>
    <p:sldId id="293" r:id="rId78"/>
    <p:sldId id="294" r:id="rId79"/>
    <p:sldId id="26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365"/>
            <p14:sldId id="366"/>
            <p14:sldId id="367"/>
            <p14:sldId id="368"/>
            <p14:sldId id="369"/>
            <p14:sldId id="370"/>
            <p14:sldId id="371"/>
          </p14:sldIdLst>
        </p14:section>
        <p14:section name="2. Project Management" id="{D2D4DF1A-37B8-4C93-A92E-2A408E591537}">
          <p14:sldIdLst>
            <p14:sldId id="279"/>
            <p14:sldId id="281"/>
            <p14:sldId id="353"/>
            <p14:sldId id="354"/>
            <p14:sldId id="355"/>
            <p14:sldId id="356"/>
            <p14:sldId id="357"/>
            <p14:sldId id="358"/>
            <p14:sldId id="359"/>
            <p14:sldId id="360"/>
            <p14:sldId id="361"/>
            <p14:sldId id="362"/>
            <p14:sldId id="363"/>
            <p14:sldId id="364"/>
          </p14:sldIdLst>
        </p14:section>
        <p14:section name="3. Software Requirement Specification" id="{FB95EF48-18A9-43E6-8A42-4F44A862256D}">
          <p14:sldIdLst>
            <p14:sldId id="283"/>
            <p14:sldId id="284"/>
            <p14:sldId id="345"/>
            <p14:sldId id="346"/>
            <p14:sldId id="347"/>
            <p14:sldId id="348"/>
            <p14:sldId id="349"/>
            <p14:sldId id="350"/>
            <p14:sldId id="351"/>
          </p14:sldIdLst>
        </p14:section>
        <p14:section name="4. Software Design Description" id="{B6A6A059-D9E3-450E-8FFE-1CD0A4FAA887}">
          <p14:sldIdLst>
            <p14:sldId id="285"/>
            <p14:sldId id="286"/>
            <p14:sldId id="333"/>
            <p14:sldId id="334"/>
            <p14:sldId id="335"/>
            <p14:sldId id="337"/>
            <p14:sldId id="338"/>
            <p14:sldId id="340"/>
            <p14:sldId id="341"/>
            <p14:sldId id="343"/>
          </p14:sldIdLst>
        </p14:section>
        <p14:section name="5. Quality Control" id="{737FDB27-0926-4A67-B4C8-319BCA040EF2}">
          <p14:sldIdLst>
            <p14:sldId id="287"/>
            <p14:sldId id="288"/>
            <p14:sldId id="299"/>
            <p14:sldId id="300"/>
            <p14:sldId id="301"/>
            <p14:sldId id="302"/>
            <p14:sldId id="303"/>
            <p14:sldId id="325"/>
            <p14:sldId id="326"/>
            <p14:sldId id="327"/>
            <p14:sldId id="310"/>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1" autoAdjust="0"/>
    <p:restoredTop sz="94484" autoAdjust="0"/>
  </p:normalViewPr>
  <p:slideViewPr>
    <p:cSldViewPr>
      <p:cViewPr varScale="1">
        <p:scale>
          <a:sx n="110" d="100"/>
          <a:sy n="110" d="100"/>
        </p:scale>
        <p:origin x="142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2-14T15:28:04.017" idx="1">
    <p:pos x="3980" y="1599"/>
    <p:text>Sai thứ tự</p:text>
    <p:extLst>
      <p:ext uri="{C676402C-5697-4E1C-873F-D02D1690AC5C}">
        <p15:threadingInfo xmlns:p15="http://schemas.microsoft.com/office/powerpoint/2012/main" timeZoneBias="-420"/>
      </p:ext>
    </p:extLst>
  </p:cm>
</p:cmLst>
</file>

<file path=ppt/diagrams/_rels/data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image" Target="../media/image56.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B0F0"/>
        </a:solidFill>
      </dgm:spPr>
      <dgm:t>
        <a:bodyPr/>
        <a:lstStyle/>
        <a:p>
          <a:r>
            <a:rPr lang="en-US">
              <a:ln>
                <a:noFill/>
              </a:ln>
            </a:rPr>
            <a:t>Lưu Ngọc Mạnh</a:t>
          </a: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B0F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n>
                <a:noFill/>
              </a:ln>
            </a:rPr>
            <a:t>Vũ Công Chính</a:t>
          </a: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B0F0"/>
        </a:solidFill>
      </dgm:spPr>
      <dgm:t>
        <a:bodyPr/>
        <a:lstStyle/>
        <a:p>
          <a:r>
            <a:rPr lang="en-US">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n>
                <a:noFill/>
              </a:ln>
            </a:rPr>
            <a:t>Cao Thị Phương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B0F0"/>
        </a:solidFill>
      </dgm:spPr>
      <dgm:t>
        <a:bodyPr/>
        <a:lstStyle/>
        <a:p>
          <a:r>
            <a:rPr lang="en-US">
              <a:ln>
                <a:noFill/>
              </a:ln>
            </a:rPr>
            <a:t>Dương Đức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B0F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761B2A53-97DE-4A73-8203-F53B8FC6786C}">
      <dgm:prSet phldrT="[Text]"/>
      <dgm:spPr>
        <a:solidFill>
          <a:schemeClr val="accent6"/>
        </a:solidFill>
      </dgm:spPr>
      <dgm:t>
        <a:bodyPr/>
        <a:lstStyle/>
        <a:p>
          <a:r>
            <a:rPr lang="en-US">
              <a:ln>
                <a:noFill/>
              </a:ln>
            </a:rPr>
            <a:t>Vũ Công Chính</a:t>
          </a: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chemeClr val="accent6"/>
        </a:solidFill>
      </dgm:spPr>
      <dgm:t>
        <a:bodyPr/>
        <a:lstStyle/>
        <a:p>
          <a:r>
            <a:rPr lang="en-US">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5189" custLinFactNeighborY="0">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3569"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1048"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144">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717E524C-C196-42B4-82D9-DB88CE2EA1B4}" srcId="{9816377C-CA66-4873-BFA3-6E364D86CEE4}" destId="{AED6C4BD-10D7-417C-9109-D4B085DF79D8}" srcOrd="3" destOrd="0" parTransId="{263953D2-E6F9-4643-8EE8-C3FA6F219326}" sibTransId="{038470E4-D0CA-4462-A9A9-6E7B274ECD99}"/>
    <dgm:cxn modelId="{FAB464FB-78D4-47E4-AEAA-46939CCD40DD}" type="presOf" srcId="{20329DBF-A4FF-49E0-A822-7B4BEA610FBE}" destId="{FE0350CC-55F9-41F0-A0C0-98F84E435369}"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89523B05-6C84-4A8A-9425-D4E4C8703DE8}" type="presOf" srcId="{90E97D21-59D2-45C0-9066-B1C8A341CA88}" destId="{2CE9F25E-7A0E-4D16-9E3E-37A3F2CBCC41}" srcOrd="0" destOrd="0" presId="urn:microsoft.com/office/officeart/2008/layout/NameandTitleOrganizationalChart"/>
    <dgm:cxn modelId="{4E7E192C-7D1F-4144-9730-A154A1CE548A}" type="presOf" srcId="{9816377C-CA66-4873-BFA3-6E364D86CEE4}" destId="{1F104FC4-0424-47CC-8142-9EB73DF234B3}" srcOrd="1" destOrd="0" presId="urn:microsoft.com/office/officeart/2008/layout/NameandTitleOrganizationalChart"/>
    <dgm:cxn modelId="{36B024EE-1312-4567-A1B7-E87D144F918A}" type="presOf" srcId="{4F568B2B-5D3A-44F9-8D2F-6C4F617A1031}" destId="{E87B7177-C1D2-490D-BFB2-FCE75D000B70}" srcOrd="0" destOrd="0" presId="urn:microsoft.com/office/officeart/2008/layout/NameandTitleOrganizationalChart"/>
    <dgm:cxn modelId="{1FD79109-83AB-4935-87E9-4C17546768B4}" type="presOf" srcId="{CA833BB1-F590-4B00-9D80-CF5060EE7AC2}" destId="{960FAFE2-3BE4-4200-92F9-5ECDAD277A2D}" srcOrd="1" destOrd="0" presId="urn:microsoft.com/office/officeart/2008/layout/NameandTitleOrganizationalChart"/>
    <dgm:cxn modelId="{8ECDD170-6E79-4E5B-9C3F-123A33488AA3}" type="presOf" srcId="{E1187DA4-99F6-436B-9FCF-85E7426B8B87}" destId="{2CFE6676-2B00-4F59-84C4-0D7F2DF0186B}" srcOrd="0" destOrd="0" presId="urn:microsoft.com/office/officeart/2008/layout/NameandTitleOrganizationalChart"/>
    <dgm:cxn modelId="{479613EB-30A6-4FAF-ACC2-31EB3FA00B2C}" type="presOf" srcId="{7E3D20CC-9B0F-486E-B088-1E792CE1FA75}" destId="{5F55DB1A-F255-4B0D-B27A-17876473A03C}" srcOrd="1" destOrd="0" presId="urn:microsoft.com/office/officeart/2008/layout/NameandTitleOrganizationalChart"/>
    <dgm:cxn modelId="{45444C52-6A9B-4C74-A3A1-E81297791603}" type="presOf" srcId="{7B81C682-7BD4-4D70-B984-CB9B3EB7109E}" destId="{48A2BBE2-32D5-475D-8ED1-880F01E8A155}" srcOrd="0" destOrd="0" presId="urn:microsoft.com/office/officeart/2008/layout/NameandTitleOrganizationalChart"/>
    <dgm:cxn modelId="{07DB2DE9-A4FA-429B-87C9-5B915EF9D20B}" type="presOf" srcId="{D664221D-AE1C-4208-B8A1-96E9B81534F0}" destId="{9A1DE650-0DF0-41B8-87C8-5191FEE70D28}"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36682F2F-31AE-4A82-B9B2-31C69EA9D8F9}" type="presOf" srcId="{CE324FB9-D661-4813-9AC3-6DA2EEEFADAC}" destId="{C29850B1-E246-4CE3-AFBA-E0BA52F512E0}" srcOrd="1" destOrd="0" presId="urn:microsoft.com/office/officeart/2008/layout/NameandTitleOrganizationalChart"/>
    <dgm:cxn modelId="{4725FFE8-374B-416A-9E13-B7FA61EB5BC9}" type="presOf" srcId="{E4F92AFC-F894-443D-83CC-1A2AAF2F4600}" destId="{5C461C12-CB89-4498-9DFD-708F3D4A5AE8}" srcOrd="1" destOrd="0" presId="urn:microsoft.com/office/officeart/2008/layout/NameandTitleOrganizationalChart"/>
    <dgm:cxn modelId="{45591F7F-7316-4948-AA34-F6753226C27B}" type="presOf" srcId="{AED6C4BD-10D7-417C-9109-D4B085DF79D8}" destId="{8BC7D37D-B40B-437E-964A-11A66F730EAD}" srcOrd="0" destOrd="0" presId="urn:microsoft.com/office/officeart/2008/layout/NameandTitleOrganizationalChart"/>
    <dgm:cxn modelId="{4BF68E7F-8809-41FA-92DF-A808EE398900}" type="presOf" srcId="{3069C6EB-632F-4A4F-B9BF-8A221240F189}" destId="{41FDE034-FDF7-4756-89EF-660AB9803BF2}" srcOrd="0" destOrd="0" presId="urn:microsoft.com/office/officeart/2008/layout/NameandTitleOrganizationalChart"/>
    <dgm:cxn modelId="{729FCA87-8550-4812-AE77-0CE27E15697B}" type="presOf" srcId="{AED6C4BD-10D7-417C-9109-D4B085DF79D8}" destId="{EE3F8D29-3C1A-4310-AC03-72D4E340CDAF}" srcOrd="1" destOrd="0" presId="urn:microsoft.com/office/officeart/2008/layout/NameandTitleOrganizationalChart"/>
    <dgm:cxn modelId="{8488213D-1E1A-4043-A89F-B218CD6491E4}" type="presOf" srcId="{309FF3E0-6EA7-4C1D-873E-CFDA83DA0D3B}" destId="{FD2754C1-E632-4B73-9CCA-8329CBCFA258}" srcOrd="0" destOrd="0" presId="urn:microsoft.com/office/officeart/2008/layout/NameandTitleOrganizationalChart"/>
    <dgm:cxn modelId="{E996C0DE-F72A-41DC-85BF-AACF3C845DFE}" type="presOf" srcId="{CA833BB1-F590-4B00-9D80-CF5060EE7AC2}" destId="{542E98DF-D0F5-45D3-9836-02A12E2DF6B3}" srcOrd="0" destOrd="0" presId="urn:microsoft.com/office/officeart/2008/layout/NameandTitleOrganizationalChart"/>
    <dgm:cxn modelId="{A251778B-7B5F-4362-ABB4-F78FCCCF9FE4}" type="presOf" srcId="{D664221D-AE1C-4208-B8A1-96E9B81534F0}" destId="{73F126ED-8614-4C39-ADCA-057EBA3BA3C8}" srcOrd="1" destOrd="0" presId="urn:microsoft.com/office/officeart/2008/layout/NameandTitleOrganizationalChart"/>
    <dgm:cxn modelId="{10B8FC2F-8B7D-44A3-86A4-1060EF3D642C}" type="presOf" srcId="{A1C4869E-713F-46FF-9178-16D4915DEC0D}" destId="{960D02B2-EEB7-4DA2-87FF-5A2167A464AE}" srcOrd="0" destOrd="0" presId="urn:microsoft.com/office/officeart/2008/layout/NameandTitleOrganizationalChart"/>
    <dgm:cxn modelId="{A4A8F15E-022B-4B2D-8DAA-F216BB397EDA}" type="presOf" srcId="{9805FCE1-8EF2-4D7D-A30F-FF125B9E2597}" destId="{8EB30363-824B-4906-8F57-E75BFCB632F4}" srcOrd="1" destOrd="0" presId="urn:microsoft.com/office/officeart/2008/layout/NameandTitleOrganizationalChart"/>
    <dgm:cxn modelId="{B17DD664-C9CE-472B-BF40-28E3E04C5649}" type="presOf" srcId="{F8B1B2EA-0F1E-4ACF-B9BA-D322BA6943E0}" destId="{5C02EAFD-8CC8-48E1-B4F4-106665620A6E}" srcOrd="0"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6FDB213A-A313-42E8-85CE-BABE4BB09537}" type="presOf" srcId="{2C1B8FDD-E9CF-44B0-B5C0-60B53C1FA907}" destId="{96F1EF70-9149-4113-91E7-50757FEEF8B5}" srcOrd="0" destOrd="0" presId="urn:microsoft.com/office/officeart/2008/layout/NameandTitleOrganizationalChart"/>
    <dgm:cxn modelId="{C8D356CF-E050-452E-9D52-C3D3C0AC9477}" type="presOf" srcId="{F9C0B734-D027-4FCD-8F54-5B4B2FA8C59E}" destId="{E1352923-C8CF-421D-B532-5B73793CCE17}" srcOrd="0" destOrd="0" presId="urn:microsoft.com/office/officeart/2008/layout/NameandTitleOrganizationalChart"/>
    <dgm:cxn modelId="{1C77213E-322A-4699-89A6-0926BFF2D8C4}" srcId="{7E3D20CC-9B0F-486E-B088-1E792CE1FA75}" destId="{9805FCE1-8EF2-4D7D-A30F-FF125B9E2597}" srcOrd="1" destOrd="0" parTransId="{4F568B2B-5D3A-44F9-8D2F-6C4F617A1031}" sibTransId="{A1C4869E-713F-46FF-9178-16D4915DEC0D}"/>
    <dgm:cxn modelId="{9A5754B0-8536-4BC9-B636-EBAB9589EDE8}" type="presOf" srcId="{761B2A53-97DE-4A73-8203-F53B8FC6786C}" destId="{51F733E8-E124-4598-BE86-AFEDF7A12F05}" srcOrd="0" destOrd="0" presId="urn:microsoft.com/office/officeart/2008/layout/NameandTitleOrganizationalChart"/>
    <dgm:cxn modelId="{0CD68269-75F3-4AF2-900F-E9A488E0DADA}" type="presOf" srcId="{9816377C-CA66-4873-BFA3-6E364D86CEE4}" destId="{A2568639-C48A-4361-B813-79B3F69CA822}"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E8967A95-58A3-4E95-9D59-0140C6058BB1}" type="presOf" srcId="{F8321896-7661-47F3-952F-A5A556818BD9}" destId="{D9B0C917-42E9-4C4C-8D89-4A9EF5612CE2}" srcOrd="0" destOrd="0" presId="urn:microsoft.com/office/officeart/2008/layout/NameandTitleOrganizationalChart"/>
    <dgm:cxn modelId="{195B3FF7-F230-437E-B966-90963A1673B2}" type="presOf" srcId="{858DE9E8-50D4-4B77-A9AA-260DEA689A19}" destId="{883A0004-7E51-4776-AB8F-00DF680862C9}" srcOrd="0"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C78DCF19-F900-41BA-8F8E-B79C187A6715}" type="presOf" srcId="{CE324FB9-D661-4813-9AC3-6DA2EEEFADAC}" destId="{BAB3D042-025C-471F-B939-4A4CE41ED409}" srcOrd="0" destOrd="0" presId="urn:microsoft.com/office/officeart/2008/layout/NameandTitleOrganizationalChart"/>
    <dgm:cxn modelId="{5E52D0F5-3166-4EE9-9BAC-FD2DF4E1950E}" type="presOf" srcId="{ABECABA5-9A8E-4DD6-8BA3-10CA14A952CB}" destId="{8A69615D-F8F8-429C-AFBC-140CD881FA23}" srcOrd="0" destOrd="0" presId="urn:microsoft.com/office/officeart/2008/layout/NameandTitleOrganizationalChart"/>
    <dgm:cxn modelId="{A1B93CB2-FE52-4C53-8842-D3FBBD556517}" type="presOf" srcId="{90E97D21-59D2-45C0-9066-B1C8A341CA88}" destId="{D4DB7913-90CB-433A-8A8B-BC2E861CB270}" srcOrd="1" destOrd="0" presId="urn:microsoft.com/office/officeart/2008/layout/NameandTitleOrganizationalChart"/>
    <dgm:cxn modelId="{3FC0E73A-2120-43D8-942A-49A5A9E72898}" type="presOf" srcId="{4E9AD284-0E67-4F95-A63F-B92CDA2B6107}" destId="{37A54D3E-8158-449B-8FD6-ED9E379CFC31}" srcOrd="0"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95724B29-4060-4114-AB14-00F3D4454DF5}" type="presOf" srcId="{038470E4-D0CA-4462-A9A9-6E7B274ECD99}" destId="{5C5E471A-8563-4D42-9D79-7CDB7BABE48E}" srcOrd="0" destOrd="0" presId="urn:microsoft.com/office/officeart/2008/layout/NameandTitleOrganizationalChart"/>
    <dgm:cxn modelId="{87E635F5-1DD7-49E8-BEE9-547572466CF5}" type="presOf" srcId="{82D2F21E-856E-4986-AC4B-A901316097DA}" destId="{6077D182-5B8B-4235-BCA5-24BE7646D282}" srcOrd="0" destOrd="0" presId="urn:microsoft.com/office/officeart/2008/layout/NameandTitleOrganizationalChart"/>
    <dgm:cxn modelId="{53F76B09-EE72-4B97-AF4F-E4EE7B91BDD0}" type="presOf" srcId="{761B2A53-97DE-4A73-8203-F53B8FC6786C}" destId="{99766D7A-5F10-46E0-B6D6-4EB34F3FDD61}" srcOrd="1" destOrd="0" presId="urn:microsoft.com/office/officeart/2008/layout/NameandTitleOrganizationalChart"/>
    <dgm:cxn modelId="{A55489F6-A13B-46B2-A580-4B92CAD800E1}" type="presOf" srcId="{5F28B918-906E-4F88-AA57-E47D83F02E88}" destId="{87D7F144-9ADF-4A79-8594-4606123AF018}"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1A4695CC-8FFE-46C9-B373-21667ACBB410}" type="presOf" srcId="{263953D2-E6F9-4643-8EE8-C3FA6F219326}" destId="{C66CC764-7096-4898-8199-D7BF3F459BBB}" srcOrd="0" destOrd="0" presId="urn:microsoft.com/office/officeart/2008/layout/NameandTitleOrganizationalChart"/>
    <dgm:cxn modelId="{B900F548-DECE-434D-AF18-388C2B4FB0A9}" type="presOf" srcId="{E4F92AFC-F894-443D-83CC-1A2AAF2F4600}" destId="{ADA7951F-EF23-4D17-B31E-60A0926468EE}"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A74B2826-7CB3-45FE-8FC5-50E694FD3B46}" type="presOf" srcId="{7334D38D-1375-408A-8AE0-EDB97596076A}" destId="{B9BA7C7F-5E80-473E-849A-E6F4B094FD9A}" srcOrd="0" destOrd="0" presId="urn:microsoft.com/office/officeart/2008/layout/NameandTitleOrganizationalChart"/>
    <dgm:cxn modelId="{32509570-D2F1-4328-A9EE-B2B7BB8A3833}" type="presOf" srcId="{C8225F34-92BD-4391-979C-73B009AAB15F}" destId="{6A6D0E88-C282-49D1-8F56-7086C3A224E8}"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BEA2780A-6236-4B38-99F6-3F4149B07BD1}" type="presOf" srcId="{7E3D20CC-9B0F-486E-B088-1E792CE1FA75}" destId="{B12BD221-688A-45A4-B05A-AF54B7DBC4B8}" srcOrd="0" destOrd="0" presId="urn:microsoft.com/office/officeart/2008/layout/NameandTitleOrganizationalChart"/>
    <dgm:cxn modelId="{45A3EB85-C6BC-4CBC-96B8-21E3E4EE6077}" type="presOf" srcId="{9805FCE1-8EF2-4D7D-A30F-FF125B9E2597}" destId="{12BA1CDC-BF41-4EAC-B0E7-297CD7633B48}" srcOrd="0" destOrd="0" presId="urn:microsoft.com/office/officeart/2008/layout/NameandTitleOrganizationalChart"/>
    <dgm:cxn modelId="{8067ADB1-828A-465F-BE0B-78E7C08E5D45}" type="presOf" srcId="{C9A013BF-A521-4077-AF46-53BF9CD27121}" destId="{4256AD21-FFA3-40A8-96AD-FD0EA1F9CFE9}" srcOrd="0" destOrd="0" presId="urn:microsoft.com/office/officeart/2008/layout/NameandTitleOrganizationalChart"/>
    <dgm:cxn modelId="{55DD739F-FA62-4769-9204-91EF94841CC9}" type="presOf" srcId="{BD597884-3AED-40F2-81AA-46B6C3DBC7F2}" destId="{9F25BC85-E77C-409A-89C2-95BA1AD81163}" srcOrd="0" destOrd="0" presId="urn:microsoft.com/office/officeart/2008/layout/NameandTitleOrganizationalChart"/>
    <dgm:cxn modelId="{7B57B577-27A6-431D-A04C-B42140023A44}" type="presOf" srcId="{5F28B918-906E-4F88-AA57-E47D83F02E88}" destId="{0985DF48-3E6D-4161-A08E-D89F2A4A2B60}" srcOrd="1" destOrd="0" presId="urn:microsoft.com/office/officeart/2008/layout/NameandTitleOrganizationalChart"/>
    <dgm:cxn modelId="{FAB80ABB-C159-464F-9E90-8B05C904E2AB}" type="presOf" srcId="{E2650F4E-868E-459E-A092-0FE37CCEFD06}" destId="{E26AEED3-0853-4430-811E-1D27EF8524A8}" srcOrd="0" destOrd="0" presId="urn:microsoft.com/office/officeart/2008/layout/NameandTitleOrganizationalChart"/>
    <dgm:cxn modelId="{8BB58178-604A-4450-91B1-FEB39BB401B5}" type="presParOf" srcId="{B9BA7C7F-5E80-473E-849A-E6F4B094FD9A}" destId="{818349D0-B533-48D7-AC19-65217EBDB3C6}" srcOrd="0" destOrd="0" presId="urn:microsoft.com/office/officeart/2008/layout/NameandTitleOrganizationalChart"/>
    <dgm:cxn modelId="{9ACA0D1A-ED70-4C97-8C40-8E3513FF599C}" type="presParOf" srcId="{818349D0-B533-48D7-AC19-65217EBDB3C6}" destId="{B7100100-57DF-40D6-A1F6-8D2958C85043}" srcOrd="0" destOrd="0" presId="urn:microsoft.com/office/officeart/2008/layout/NameandTitleOrganizationalChart"/>
    <dgm:cxn modelId="{9BCD66A7-4A83-49DA-98B0-1E4191B44767}" type="presParOf" srcId="{B7100100-57DF-40D6-A1F6-8D2958C85043}" destId="{ADA7951F-EF23-4D17-B31E-60A0926468EE}" srcOrd="0" destOrd="0" presId="urn:microsoft.com/office/officeart/2008/layout/NameandTitleOrganizationalChart"/>
    <dgm:cxn modelId="{B85803EF-FAF2-4E5B-96CA-5F4B60D74B9C}" type="presParOf" srcId="{B7100100-57DF-40D6-A1F6-8D2958C85043}" destId="{8A69615D-F8F8-429C-AFBC-140CD881FA23}" srcOrd="1" destOrd="0" presId="urn:microsoft.com/office/officeart/2008/layout/NameandTitleOrganizationalChart"/>
    <dgm:cxn modelId="{2300E189-49DD-456E-8017-7BAC752C8C41}" type="presParOf" srcId="{B7100100-57DF-40D6-A1F6-8D2958C85043}" destId="{5C461C12-CB89-4498-9DFD-708F3D4A5AE8}" srcOrd="2" destOrd="0" presId="urn:microsoft.com/office/officeart/2008/layout/NameandTitleOrganizationalChart"/>
    <dgm:cxn modelId="{2BEE9099-BC81-4CCC-965F-131332EE6850}" type="presParOf" srcId="{818349D0-B533-48D7-AC19-65217EBDB3C6}" destId="{1CB22586-83BA-4D34-9D63-37F8793B90B6}" srcOrd="1" destOrd="0" presId="urn:microsoft.com/office/officeart/2008/layout/NameandTitleOrganizationalChart"/>
    <dgm:cxn modelId="{B5F17BA8-E6F8-4279-8F3B-6EED28DBF551}" type="presParOf" srcId="{1CB22586-83BA-4D34-9D63-37F8793B90B6}" destId="{883A0004-7E51-4776-AB8F-00DF680862C9}" srcOrd="0" destOrd="0" presId="urn:microsoft.com/office/officeart/2008/layout/NameandTitleOrganizationalChart"/>
    <dgm:cxn modelId="{0C053886-E8EB-4EDE-8B1E-8ED30647FE40}" type="presParOf" srcId="{1CB22586-83BA-4D34-9D63-37F8793B90B6}" destId="{25EAA120-D58A-4283-8FDC-BAEDA6C76A61}" srcOrd="1" destOrd="0" presId="urn:microsoft.com/office/officeart/2008/layout/NameandTitleOrganizationalChart"/>
    <dgm:cxn modelId="{3238777E-44DD-4909-A5F5-2382C547AAC9}" type="presParOf" srcId="{25EAA120-D58A-4283-8FDC-BAEDA6C76A61}" destId="{94AA2E85-C7A4-4017-88D3-BFC245F97264}" srcOrd="0" destOrd="0" presId="urn:microsoft.com/office/officeart/2008/layout/NameandTitleOrganizationalChart"/>
    <dgm:cxn modelId="{078BEB5C-E52C-4236-82E7-C6A8775DE6A1}" type="presParOf" srcId="{94AA2E85-C7A4-4017-88D3-BFC245F97264}" destId="{B12BD221-688A-45A4-B05A-AF54B7DBC4B8}" srcOrd="0" destOrd="0" presId="urn:microsoft.com/office/officeart/2008/layout/NameandTitleOrganizationalChart"/>
    <dgm:cxn modelId="{47A4D13C-E3A3-49E8-968A-554DEE645832}" type="presParOf" srcId="{94AA2E85-C7A4-4017-88D3-BFC245F97264}" destId="{9F25BC85-E77C-409A-89C2-95BA1AD81163}" srcOrd="1" destOrd="0" presId="urn:microsoft.com/office/officeart/2008/layout/NameandTitleOrganizationalChart"/>
    <dgm:cxn modelId="{35B8A368-D3F5-43E7-A433-F1DE1D3E69FA}" type="presParOf" srcId="{94AA2E85-C7A4-4017-88D3-BFC245F97264}" destId="{5F55DB1A-F255-4B0D-B27A-17876473A03C}" srcOrd="2" destOrd="0" presId="urn:microsoft.com/office/officeart/2008/layout/NameandTitleOrganizationalChart"/>
    <dgm:cxn modelId="{DF0AF7D1-03D9-4B5B-BCDC-EA0F171343D6}" type="presParOf" srcId="{25EAA120-D58A-4283-8FDC-BAEDA6C76A61}" destId="{2068F839-2697-44F9-B1A6-3F3B26A2AD90}" srcOrd="1" destOrd="0" presId="urn:microsoft.com/office/officeart/2008/layout/NameandTitleOrganizationalChart"/>
    <dgm:cxn modelId="{329DD7D5-6DAF-45B9-B716-91F8747BA51E}" type="presParOf" srcId="{2068F839-2697-44F9-B1A6-3F3B26A2AD90}" destId="{D9B0C917-42E9-4C4C-8D89-4A9EF5612CE2}" srcOrd="0" destOrd="0" presId="urn:microsoft.com/office/officeart/2008/layout/NameandTitleOrganizationalChart"/>
    <dgm:cxn modelId="{A0AA3599-51DD-46D0-B262-7744790EFB60}" type="presParOf" srcId="{2068F839-2697-44F9-B1A6-3F3B26A2AD90}" destId="{6B60A97B-3094-446A-BC28-00CB6942FCBF}" srcOrd="1" destOrd="0" presId="urn:microsoft.com/office/officeart/2008/layout/NameandTitleOrganizationalChart"/>
    <dgm:cxn modelId="{38F5BABE-EE86-4D38-9632-5B0D9536CA9C}" type="presParOf" srcId="{6B60A97B-3094-446A-BC28-00CB6942FCBF}" destId="{618B7A09-8361-4330-BA68-D799B75F7C9E}" srcOrd="0" destOrd="0" presId="urn:microsoft.com/office/officeart/2008/layout/NameandTitleOrganizationalChart"/>
    <dgm:cxn modelId="{40A661EF-243B-48A2-A54A-EC6B189E2ADD}" type="presParOf" srcId="{618B7A09-8361-4330-BA68-D799B75F7C9E}" destId="{A2568639-C48A-4361-B813-79B3F69CA822}" srcOrd="0" destOrd="0" presId="urn:microsoft.com/office/officeart/2008/layout/NameandTitleOrganizationalChart"/>
    <dgm:cxn modelId="{C2ECA5AA-FC33-4D70-98B8-D5615C49941B}" type="presParOf" srcId="{618B7A09-8361-4330-BA68-D799B75F7C9E}" destId="{96F1EF70-9149-4113-91E7-50757FEEF8B5}" srcOrd="1" destOrd="0" presId="urn:microsoft.com/office/officeart/2008/layout/NameandTitleOrganizationalChart"/>
    <dgm:cxn modelId="{5ED4532A-F6C2-4C71-9977-451956486D0D}" type="presParOf" srcId="{618B7A09-8361-4330-BA68-D799B75F7C9E}" destId="{1F104FC4-0424-47CC-8142-9EB73DF234B3}" srcOrd="2" destOrd="0" presId="urn:microsoft.com/office/officeart/2008/layout/NameandTitleOrganizationalChart"/>
    <dgm:cxn modelId="{37928B80-DEFC-4DDC-AEFA-E2F7C5AE0126}" type="presParOf" srcId="{6B60A97B-3094-446A-BC28-00CB6942FCBF}" destId="{D81C2454-B4EF-462E-A275-CB1515906454}" srcOrd="1" destOrd="0" presId="urn:microsoft.com/office/officeart/2008/layout/NameandTitleOrganizationalChart"/>
    <dgm:cxn modelId="{1CFF515C-C94D-4CB5-A4E5-291E9479797F}" type="presParOf" srcId="{D81C2454-B4EF-462E-A275-CB1515906454}" destId="{6077D182-5B8B-4235-BCA5-24BE7646D282}" srcOrd="0" destOrd="0" presId="urn:microsoft.com/office/officeart/2008/layout/NameandTitleOrganizationalChart"/>
    <dgm:cxn modelId="{D87A295D-F9ED-4F20-8FC5-6846F018C3B2}" type="presParOf" srcId="{D81C2454-B4EF-462E-A275-CB1515906454}" destId="{F75DA0C3-DAF2-4279-9195-E5FF00085CCA}" srcOrd="1" destOrd="0" presId="urn:microsoft.com/office/officeart/2008/layout/NameandTitleOrganizationalChart"/>
    <dgm:cxn modelId="{66BDA864-951A-4F80-AF55-51D8497203FE}" type="presParOf" srcId="{F75DA0C3-DAF2-4279-9195-E5FF00085CCA}" destId="{818457E5-18CC-41CC-8E9B-5319BD262C90}" srcOrd="0" destOrd="0" presId="urn:microsoft.com/office/officeart/2008/layout/NameandTitleOrganizationalChart"/>
    <dgm:cxn modelId="{08E7D35E-E2B6-4EB6-8F87-C5CEF0BEC409}" type="presParOf" srcId="{818457E5-18CC-41CC-8E9B-5319BD262C90}" destId="{87D7F144-9ADF-4A79-8594-4606123AF018}" srcOrd="0" destOrd="0" presId="urn:microsoft.com/office/officeart/2008/layout/NameandTitleOrganizationalChart"/>
    <dgm:cxn modelId="{B83FACD4-386B-4EC8-A586-A60DE09017FB}" type="presParOf" srcId="{818457E5-18CC-41CC-8E9B-5319BD262C90}" destId="{E26AEED3-0853-4430-811E-1D27EF8524A8}" srcOrd="1" destOrd="0" presId="urn:microsoft.com/office/officeart/2008/layout/NameandTitleOrganizationalChart"/>
    <dgm:cxn modelId="{9B20517F-B1E2-4494-AF53-3B12DB74E39B}" type="presParOf" srcId="{818457E5-18CC-41CC-8E9B-5319BD262C90}" destId="{0985DF48-3E6D-4161-A08E-D89F2A4A2B60}" srcOrd="2" destOrd="0" presId="urn:microsoft.com/office/officeart/2008/layout/NameandTitleOrganizationalChart"/>
    <dgm:cxn modelId="{D54FB60C-1417-42FD-B40D-7207F763D5B0}" type="presParOf" srcId="{F75DA0C3-DAF2-4279-9195-E5FF00085CCA}" destId="{5A47D5E3-0F1F-4165-B922-F22AE0ECD544}" srcOrd="1" destOrd="0" presId="urn:microsoft.com/office/officeart/2008/layout/NameandTitleOrganizationalChart"/>
    <dgm:cxn modelId="{7D7A29FF-BF83-490F-BAA7-69A627FB2E81}" type="presParOf" srcId="{F75DA0C3-DAF2-4279-9195-E5FF00085CCA}" destId="{A1C1D61D-DA22-4FC6-90FC-BD3372821FAF}" srcOrd="2" destOrd="0" presId="urn:microsoft.com/office/officeart/2008/layout/NameandTitleOrganizationalChart"/>
    <dgm:cxn modelId="{7D990902-B2A1-4B4F-AE12-CB221DF4FA4F}" type="presParOf" srcId="{D81C2454-B4EF-462E-A275-CB1515906454}" destId="{FD2754C1-E632-4B73-9CCA-8329CBCFA258}" srcOrd="2" destOrd="0" presId="urn:microsoft.com/office/officeart/2008/layout/NameandTitleOrganizationalChart"/>
    <dgm:cxn modelId="{38E4E001-33BC-4B9F-A8EC-3F0091438F09}" type="presParOf" srcId="{D81C2454-B4EF-462E-A275-CB1515906454}" destId="{7F10AE91-212A-4E45-A19B-BFEBEF62AA28}" srcOrd="3" destOrd="0" presId="urn:microsoft.com/office/officeart/2008/layout/NameandTitleOrganizationalChart"/>
    <dgm:cxn modelId="{79C21398-973D-4A91-8D54-3C7325596B6A}" type="presParOf" srcId="{7F10AE91-212A-4E45-A19B-BFEBEF62AA28}" destId="{F5BE1A3B-F45C-4C1A-990B-9EB54811BFE4}" srcOrd="0" destOrd="0" presId="urn:microsoft.com/office/officeart/2008/layout/NameandTitleOrganizationalChart"/>
    <dgm:cxn modelId="{42BCF3B5-8A58-457D-9F95-757357E05782}" type="presParOf" srcId="{F5BE1A3B-F45C-4C1A-990B-9EB54811BFE4}" destId="{9A1DE650-0DF0-41B8-87C8-5191FEE70D28}" srcOrd="0" destOrd="0" presId="urn:microsoft.com/office/officeart/2008/layout/NameandTitleOrganizationalChart"/>
    <dgm:cxn modelId="{CBA0C977-9451-48F0-941F-E2F6E126F81E}" type="presParOf" srcId="{F5BE1A3B-F45C-4C1A-990B-9EB54811BFE4}" destId="{48A2BBE2-32D5-475D-8ED1-880F01E8A155}" srcOrd="1" destOrd="0" presId="urn:microsoft.com/office/officeart/2008/layout/NameandTitleOrganizationalChart"/>
    <dgm:cxn modelId="{B2BEE160-D507-400E-8D51-BA85A0FDED2B}" type="presParOf" srcId="{F5BE1A3B-F45C-4C1A-990B-9EB54811BFE4}" destId="{73F126ED-8614-4C39-ADCA-057EBA3BA3C8}" srcOrd="2" destOrd="0" presId="urn:microsoft.com/office/officeart/2008/layout/NameandTitleOrganizationalChart"/>
    <dgm:cxn modelId="{7C39F949-FF61-46B7-A647-922D401CFCB0}" type="presParOf" srcId="{7F10AE91-212A-4E45-A19B-BFEBEF62AA28}" destId="{6AE9485C-A652-488C-829A-6FEA2DCEC6C3}" srcOrd="1" destOrd="0" presId="urn:microsoft.com/office/officeart/2008/layout/NameandTitleOrganizationalChart"/>
    <dgm:cxn modelId="{CCE5F8B4-6D89-4CF5-87C3-DAB7A71CC780}" type="presParOf" srcId="{7F10AE91-212A-4E45-A19B-BFEBEF62AA28}" destId="{385FE272-03B2-49F1-8E1E-CAF9ABAB2C8E}" srcOrd="2" destOrd="0" presId="urn:microsoft.com/office/officeart/2008/layout/NameandTitleOrganizationalChart"/>
    <dgm:cxn modelId="{C940FAC4-30EE-4F71-B74D-9C1AA371CD49}" type="presParOf" srcId="{D81C2454-B4EF-462E-A275-CB1515906454}" destId="{41FDE034-FDF7-4756-89EF-660AB9803BF2}" srcOrd="4" destOrd="0" presId="urn:microsoft.com/office/officeart/2008/layout/NameandTitleOrganizationalChart"/>
    <dgm:cxn modelId="{923A668D-932B-41C1-984A-3877E95B8FE3}" type="presParOf" srcId="{D81C2454-B4EF-462E-A275-CB1515906454}" destId="{ECA8BE72-4D5E-4205-A9C7-A0E4D21B59E1}" srcOrd="5" destOrd="0" presId="urn:microsoft.com/office/officeart/2008/layout/NameandTitleOrganizationalChart"/>
    <dgm:cxn modelId="{CEF7D8F1-428C-4679-A94A-E800D02AD822}" type="presParOf" srcId="{ECA8BE72-4D5E-4205-A9C7-A0E4D21B59E1}" destId="{77DA172D-0A04-4D41-8144-EA12BCF29357}" srcOrd="0" destOrd="0" presId="urn:microsoft.com/office/officeart/2008/layout/NameandTitleOrganizationalChart"/>
    <dgm:cxn modelId="{2A503AF4-6034-4B80-A44D-3737B812074D}" type="presParOf" srcId="{77DA172D-0A04-4D41-8144-EA12BCF29357}" destId="{BAB3D042-025C-471F-B939-4A4CE41ED409}" srcOrd="0" destOrd="0" presId="urn:microsoft.com/office/officeart/2008/layout/NameandTitleOrganizationalChart"/>
    <dgm:cxn modelId="{4B618263-FED4-4937-A5B7-2D0C8603AB26}" type="presParOf" srcId="{77DA172D-0A04-4D41-8144-EA12BCF29357}" destId="{E1352923-C8CF-421D-B532-5B73793CCE17}" srcOrd="1" destOrd="0" presId="urn:microsoft.com/office/officeart/2008/layout/NameandTitleOrganizationalChart"/>
    <dgm:cxn modelId="{CDE5E237-6B28-4F4F-A026-47AF0105EC75}" type="presParOf" srcId="{77DA172D-0A04-4D41-8144-EA12BCF29357}" destId="{C29850B1-E246-4CE3-AFBA-E0BA52F512E0}" srcOrd="2" destOrd="0" presId="urn:microsoft.com/office/officeart/2008/layout/NameandTitleOrganizationalChart"/>
    <dgm:cxn modelId="{2CA93A63-6E22-4715-A12B-28DCBF8371A3}" type="presParOf" srcId="{ECA8BE72-4D5E-4205-A9C7-A0E4D21B59E1}" destId="{F1B75542-4763-4002-8E03-D584CEE0B739}" srcOrd="1" destOrd="0" presId="urn:microsoft.com/office/officeart/2008/layout/NameandTitleOrganizationalChart"/>
    <dgm:cxn modelId="{181EF5CB-D2F6-4CDF-9EDA-AB55E74DB665}" type="presParOf" srcId="{ECA8BE72-4D5E-4205-A9C7-A0E4D21B59E1}" destId="{E383E2BB-093B-4D8C-BED3-9DA3D087C7B0}" srcOrd="2" destOrd="0" presId="urn:microsoft.com/office/officeart/2008/layout/NameandTitleOrganizationalChart"/>
    <dgm:cxn modelId="{A81A539F-76FE-463E-87E7-9B066EC0BD74}" type="presParOf" srcId="{D81C2454-B4EF-462E-A275-CB1515906454}" destId="{C66CC764-7096-4898-8199-D7BF3F459BBB}" srcOrd="6" destOrd="0" presId="urn:microsoft.com/office/officeart/2008/layout/NameandTitleOrganizationalChart"/>
    <dgm:cxn modelId="{D4827072-1E70-403D-8C82-8EF34C35EC96}" type="presParOf" srcId="{D81C2454-B4EF-462E-A275-CB1515906454}" destId="{894EF676-B79D-48F2-B705-97BC93792AFF}" srcOrd="7" destOrd="0" presId="urn:microsoft.com/office/officeart/2008/layout/NameandTitleOrganizationalChart"/>
    <dgm:cxn modelId="{B8567D42-7857-4D5F-9C32-A3AFD979B25A}" type="presParOf" srcId="{894EF676-B79D-48F2-B705-97BC93792AFF}" destId="{BAD2D264-D590-49EE-B74D-A67E3BF94D69}" srcOrd="0" destOrd="0" presId="urn:microsoft.com/office/officeart/2008/layout/NameandTitleOrganizationalChart"/>
    <dgm:cxn modelId="{078BC713-7218-46E2-96D5-82E26303C07C}" type="presParOf" srcId="{BAD2D264-D590-49EE-B74D-A67E3BF94D69}" destId="{8BC7D37D-B40B-437E-964A-11A66F730EAD}" srcOrd="0" destOrd="0" presId="urn:microsoft.com/office/officeart/2008/layout/NameandTitleOrganizationalChart"/>
    <dgm:cxn modelId="{E07D3D9F-DF9F-4D81-B328-4DE323168643}" type="presParOf" srcId="{BAD2D264-D590-49EE-B74D-A67E3BF94D69}" destId="{5C5E471A-8563-4D42-9D79-7CDB7BABE48E}" srcOrd="1" destOrd="0" presId="urn:microsoft.com/office/officeart/2008/layout/NameandTitleOrganizationalChart"/>
    <dgm:cxn modelId="{5F4DD1BD-B170-435F-A03A-C246D72DC364}" type="presParOf" srcId="{BAD2D264-D590-49EE-B74D-A67E3BF94D69}" destId="{EE3F8D29-3C1A-4310-AC03-72D4E340CDAF}" srcOrd="2" destOrd="0" presId="urn:microsoft.com/office/officeart/2008/layout/NameandTitleOrganizationalChart"/>
    <dgm:cxn modelId="{C173D474-5D27-4F4E-888F-E0B5C6903263}" type="presParOf" srcId="{894EF676-B79D-48F2-B705-97BC93792AFF}" destId="{EF0EFEDD-4426-4506-A58C-8F1951E001D1}" srcOrd="1" destOrd="0" presId="urn:microsoft.com/office/officeart/2008/layout/NameandTitleOrganizationalChart"/>
    <dgm:cxn modelId="{D8ACD714-0C2E-48CE-9C5E-B5DA3ADE1663}" type="presParOf" srcId="{894EF676-B79D-48F2-B705-97BC93792AFF}" destId="{7FB4C469-5EE6-4736-9E79-1D88D2AF3EA0}" srcOrd="2" destOrd="0" presId="urn:microsoft.com/office/officeart/2008/layout/NameandTitleOrganizationalChart"/>
    <dgm:cxn modelId="{893C5C0D-0F11-44B6-8EFA-2C0AAB7381A1}" type="presParOf" srcId="{6B60A97B-3094-446A-BC28-00CB6942FCBF}" destId="{F5AC25D4-1979-459F-844F-E0B97EB6B420}" srcOrd="2" destOrd="0" presId="urn:microsoft.com/office/officeart/2008/layout/NameandTitleOrganizationalChart"/>
    <dgm:cxn modelId="{A800EDA7-2CB8-40C2-8E7A-CECFE3644D2E}" type="presParOf" srcId="{2068F839-2697-44F9-B1A6-3F3B26A2AD90}" destId="{E87B7177-C1D2-490D-BFB2-FCE75D000B70}" srcOrd="2" destOrd="0" presId="urn:microsoft.com/office/officeart/2008/layout/NameandTitleOrganizationalChart"/>
    <dgm:cxn modelId="{74F9E52C-C9C4-43BD-8778-AAFA14AF1BC7}" type="presParOf" srcId="{2068F839-2697-44F9-B1A6-3F3B26A2AD90}" destId="{BAFCB20A-2764-412B-A7D8-82DFBE83B14C}" srcOrd="3" destOrd="0" presId="urn:microsoft.com/office/officeart/2008/layout/NameandTitleOrganizationalChart"/>
    <dgm:cxn modelId="{A54E2966-AD7D-4E95-8CA6-1BF9FD935B1A}" type="presParOf" srcId="{BAFCB20A-2764-412B-A7D8-82DFBE83B14C}" destId="{66647C65-E43B-4C05-89D3-558D98B925B4}" srcOrd="0" destOrd="0" presId="urn:microsoft.com/office/officeart/2008/layout/NameandTitleOrganizationalChart"/>
    <dgm:cxn modelId="{E871344E-8247-4E6D-98FD-FF9A14C09E65}" type="presParOf" srcId="{66647C65-E43B-4C05-89D3-558D98B925B4}" destId="{12BA1CDC-BF41-4EAC-B0E7-297CD7633B48}" srcOrd="0" destOrd="0" presId="urn:microsoft.com/office/officeart/2008/layout/NameandTitleOrganizationalChart"/>
    <dgm:cxn modelId="{48DADEDB-FBFE-49EA-A677-7503281ABEEC}" type="presParOf" srcId="{66647C65-E43B-4C05-89D3-558D98B925B4}" destId="{960D02B2-EEB7-4DA2-87FF-5A2167A464AE}" srcOrd="1" destOrd="0" presId="urn:microsoft.com/office/officeart/2008/layout/NameandTitleOrganizationalChart"/>
    <dgm:cxn modelId="{8DA79DB3-8B92-4467-9310-9441DF2F4139}" type="presParOf" srcId="{66647C65-E43B-4C05-89D3-558D98B925B4}" destId="{8EB30363-824B-4906-8F57-E75BFCB632F4}" srcOrd="2" destOrd="0" presId="urn:microsoft.com/office/officeart/2008/layout/NameandTitleOrganizationalChart"/>
    <dgm:cxn modelId="{DE8A4F7B-0CF5-4F75-80D9-8D291E25D7E8}" type="presParOf" srcId="{BAFCB20A-2764-412B-A7D8-82DFBE83B14C}" destId="{828D605E-E7F2-4882-99A5-959170E2767A}" srcOrd="1" destOrd="0" presId="urn:microsoft.com/office/officeart/2008/layout/NameandTitleOrganizationalChart"/>
    <dgm:cxn modelId="{3B68F89A-47ED-4D3A-B68B-9A526C2EC1A1}" type="presParOf" srcId="{828D605E-E7F2-4882-99A5-959170E2767A}" destId="{5C02EAFD-8CC8-48E1-B4F4-106665620A6E}" srcOrd="0" destOrd="0" presId="urn:microsoft.com/office/officeart/2008/layout/NameandTitleOrganizationalChart"/>
    <dgm:cxn modelId="{8857A00F-C703-46B9-9F2B-3D71B5E5A422}" type="presParOf" srcId="{828D605E-E7F2-4882-99A5-959170E2767A}" destId="{A989152C-24D2-45CD-81E3-5EBB1B32AC03}" srcOrd="1" destOrd="0" presId="urn:microsoft.com/office/officeart/2008/layout/NameandTitleOrganizationalChart"/>
    <dgm:cxn modelId="{2FAB4A73-BF40-4F71-9BA4-1F0E70907300}" type="presParOf" srcId="{A989152C-24D2-45CD-81E3-5EBB1B32AC03}" destId="{79109D8D-0972-474B-9817-53357C66EB4C}" srcOrd="0" destOrd="0" presId="urn:microsoft.com/office/officeart/2008/layout/NameandTitleOrganizationalChart"/>
    <dgm:cxn modelId="{D8A00C50-1BEF-4576-9E96-F7F7B4E97416}" type="presParOf" srcId="{79109D8D-0972-474B-9817-53357C66EB4C}" destId="{542E98DF-D0F5-45D3-9836-02A12E2DF6B3}" srcOrd="0" destOrd="0" presId="urn:microsoft.com/office/officeart/2008/layout/NameandTitleOrganizationalChart"/>
    <dgm:cxn modelId="{06E7C1CB-097B-4E48-BC92-B7FC20B0E081}" type="presParOf" srcId="{79109D8D-0972-474B-9817-53357C66EB4C}" destId="{37A54D3E-8158-449B-8FD6-ED9E379CFC31}" srcOrd="1" destOrd="0" presId="urn:microsoft.com/office/officeart/2008/layout/NameandTitleOrganizationalChart"/>
    <dgm:cxn modelId="{00C3D9BB-8C82-4053-8C06-E3ADBDB3EAC4}" type="presParOf" srcId="{79109D8D-0972-474B-9817-53357C66EB4C}" destId="{960FAFE2-3BE4-4200-92F9-5ECDAD277A2D}" srcOrd="2" destOrd="0" presId="urn:microsoft.com/office/officeart/2008/layout/NameandTitleOrganizationalChart"/>
    <dgm:cxn modelId="{073A1790-F1DB-46DD-8EDC-991EA0B7491D}" type="presParOf" srcId="{A989152C-24D2-45CD-81E3-5EBB1B32AC03}" destId="{721E15BD-9100-4596-B3AA-0851AD660FFA}" srcOrd="1" destOrd="0" presId="urn:microsoft.com/office/officeart/2008/layout/NameandTitleOrganizationalChart"/>
    <dgm:cxn modelId="{09CA726B-D4AE-42E6-926A-F80B9729273D}" type="presParOf" srcId="{A989152C-24D2-45CD-81E3-5EBB1B32AC03}" destId="{154FA466-0E15-4FEE-95CC-0DD97D9433DF}" srcOrd="2" destOrd="0" presId="urn:microsoft.com/office/officeart/2008/layout/NameandTitleOrganizationalChart"/>
    <dgm:cxn modelId="{2EFE41D6-75AA-464B-9C42-2830641BABA9}" type="presParOf" srcId="{BAFCB20A-2764-412B-A7D8-82DFBE83B14C}" destId="{93017380-31C5-4CBF-BE68-4FDCB2CA0BD2}" srcOrd="2" destOrd="0" presId="urn:microsoft.com/office/officeart/2008/layout/NameandTitleOrganizationalChart"/>
    <dgm:cxn modelId="{8906A7B7-0652-4B27-822B-7F9AF9D236CD}" type="presParOf" srcId="{2068F839-2697-44F9-B1A6-3F3B26A2AD90}" destId="{6A6D0E88-C282-49D1-8F56-7086C3A224E8}" srcOrd="4" destOrd="0" presId="urn:microsoft.com/office/officeart/2008/layout/NameandTitleOrganizationalChart"/>
    <dgm:cxn modelId="{80AD8840-49E4-4617-A2E0-98B25C329DE6}" type="presParOf" srcId="{2068F839-2697-44F9-B1A6-3F3B26A2AD90}" destId="{FA8556CA-C4E8-4D9A-A599-071CDD6E56F2}" srcOrd="5" destOrd="0" presId="urn:microsoft.com/office/officeart/2008/layout/NameandTitleOrganizationalChart"/>
    <dgm:cxn modelId="{283933E6-2A4A-4EE3-A06A-43D8DA6B489C}" type="presParOf" srcId="{FA8556CA-C4E8-4D9A-A599-071CDD6E56F2}" destId="{BA5E86A0-2BED-435D-B223-9C7EDF7DF068}" srcOrd="0" destOrd="0" presId="urn:microsoft.com/office/officeart/2008/layout/NameandTitleOrganizationalChart"/>
    <dgm:cxn modelId="{5C583696-4804-4E9D-8296-66B18D997E83}" type="presParOf" srcId="{BA5E86A0-2BED-435D-B223-9C7EDF7DF068}" destId="{51F733E8-E124-4598-BE86-AFEDF7A12F05}" srcOrd="0" destOrd="0" presId="urn:microsoft.com/office/officeart/2008/layout/NameandTitleOrganizationalChart"/>
    <dgm:cxn modelId="{ACA8FD4F-5AA7-4ED9-962E-772008D97E19}" type="presParOf" srcId="{BA5E86A0-2BED-435D-B223-9C7EDF7DF068}" destId="{FE0350CC-55F9-41F0-A0C0-98F84E435369}" srcOrd="1" destOrd="0" presId="urn:microsoft.com/office/officeart/2008/layout/NameandTitleOrganizationalChart"/>
    <dgm:cxn modelId="{8D477650-05B9-42B5-9954-0A83EAC22905}" type="presParOf" srcId="{BA5E86A0-2BED-435D-B223-9C7EDF7DF068}" destId="{99766D7A-5F10-46E0-B6D6-4EB34F3FDD61}" srcOrd="2" destOrd="0" presId="urn:microsoft.com/office/officeart/2008/layout/NameandTitleOrganizationalChart"/>
    <dgm:cxn modelId="{C16E60BC-F515-48C1-8D8C-576465909760}" type="presParOf" srcId="{FA8556CA-C4E8-4D9A-A599-071CDD6E56F2}" destId="{506AD44F-CC09-417B-8898-7DAA103B9410}" srcOrd="1" destOrd="0" presId="urn:microsoft.com/office/officeart/2008/layout/NameandTitleOrganizationalChart"/>
    <dgm:cxn modelId="{78348265-535B-4DF7-8D12-7A483B3E442B}" type="presParOf" srcId="{506AD44F-CC09-417B-8898-7DAA103B9410}" destId="{4256AD21-FFA3-40A8-96AD-FD0EA1F9CFE9}" srcOrd="0" destOrd="0" presId="urn:microsoft.com/office/officeart/2008/layout/NameandTitleOrganizationalChart"/>
    <dgm:cxn modelId="{7F4EC2C6-A739-4220-8CAA-49E3070D815B}" type="presParOf" srcId="{506AD44F-CC09-417B-8898-7DAA103B9410}" destId="{442C0D51-E86E-4776-85CB-66639CD297F8}" srcOrd="1" destOrd="0" presId="urn:microsoft.com/office/officeart/2008/layout/NameandTitleOrganizationalChart"/>
    <dgm:cxn modelId="{682DB40B-9601-4A5B-AE0B-53E11C0AE50B}" type="presParOf" srcId="{442C0D51-E86E-4776-85CB-66639CD297F8}" destId="{0ADA3DF8-3742-4225-A2AC-4BDE0CF154AA}" srcOrd="0" destOrd="0" presId="urn:microsoft.com/office/officeart/2008/layout/NameandTitleOrganizationalChart"/>
    <dgm:cxn modelId="{EFA94205-3448-4D35-A197-10F0B385D90C}" type="presParOf" srcId="{0ADA3DF8-3742-4225-A2AC-4BDE0CF154AA}" destId="{2CE9F25E-7A0E-4D16-9E3E-37A3F2CBCC41}" srcOrd="0" destOrd="0" presId="urn:microsoft.com/office/officeart/2008/layout/NameandTitleOrganizationalChart"/>
    <dgm:cxn modelId="{4322D9CE-C2C8-4D68-874A-9A92890A788C}" type="presParOf" srcId="{0ADA3DF8-3742-4225-A2AC-4BDE0CF154AA}" destId="{2CFE6676-2B00-4F59-84C4-0D7F2DF0186B}" srcOrd="1" destOrd="0" presId="urn:microsoft.com/office/officeart/2008/layout/NameandTitleOrganizationalChart"/>
    <dgm:cxn modelId="{E81681E5-8F0F-43F2-9C1D-80F5F73757A7}" type="presParOf" srcId="{0ADA3DF8-3742-4225-A2AC-4BDE0CF154AA}" destId="{D4DB7913-90CB-433A-8A8B-BC2E861CB270}" srcOrd="2" destOrd="0" presId="urn:microsoft.com/office/officeart/2008/layout/NameandTitleOrganizationalChart"/>
    <dgm:cxn modelId="{A125C817-4400-49DC-BA62-5ABDE08D10EE}" type="presParOf" srcId="{442C0D51-E86E-4776-85CB-66639CD297F8}" destId="{2B7D71AF-2296-4232-A041-95BAB517BE9C}" srcOrd="1" destOrd="0" presId="urn:microsoft.com/office/officeart/2008/layout/NameandTitleOrganizationalChart"/>
    <dgm:cxn modelId="{5C093023-A6F0-4A09-AFC1-ED571DA200A1}" type="presParOf" srcId="{442C0D51-E86E-4776-85CB-66639CD297F8}" destId="{FB570716-0D67-4DDA-B54E-481A12FA06CE}" srcOrd="2" destOrd="0" presId="urn:microsoft.com/office/officeart/2008/layout/NameandTitleOrganizationalChart"/>
    <dgm:cxn modelId="{89A5C055-0918-4E54-8E63-5C64A58A61DC}" type="presParOf" srcId="{FA8556CA-C4E8-4D9A-A599-071CDD6E56F2}" destId="{0A3875F6-CB5B-4145-8099-822C88EE04BA}" srcOrd="2" destOrd="0" presId="urn:microsoft.com/office/officeart/2008/layout/NameandTitleOrganizationalChart"/>
    <dgm:cxn modelId="{463177AB-0964-4708-91B6-398D2C801DFA}" type="presParOf" srcId="{25EAA120-D58A-4283-8FDC-BAEDA6C76A61}" destId="{052A2B72-A74E-4976-81BA-5AF0DFD56B0F}" srcOrd="2" destOrd="0" presId="urn:microsoft.com/office/officeart/2008/layout/NameandTitleOrganizationalChart"/>
    <dgm:cxn modelId="{E223F958-93F2-4622-B726-356490F76B26}"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7B8E8E91-60FB-451E-B620-DD85C13BF95B}" type="presOf" srcId="{1AFB55F0-F4F3-4395-AEA4-3D560C40EACE}" destId="{C5D01A4D-DF2B-459F-BD5B-2354D831EE16}"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1DBC17D9-D659-48BA-8048-22C11F530506}"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C6833BE-C56F-430D-9399-698DD397F84B}" type="presOf" srcId="{08E07987-F2CC-4335-B6CA-E34A21322ABF}" destId="{B22E6E98-59B7-4C95-89E2-E6796C3F88A0}"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11E4C555-C578-40A5-8F56-53864EE29509}" type="presOf" srcId="{15A0F44B-03DE-4E99-968C-C6AEB9DEBA4E}" destId="{D01DA817-AEB0-440B-80EF-6AA64165322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E0D583BB-BD8C-4808-A8D3-3255A316991D}" srcId="{15A0F44B-03DE-4E99-968C-C6AEB9DEBA4E}" destId="{7E237883-29D8-46E5-86F4-F197F9B61E12}" srcOrd="0" destOrd="0" parTransId="{91B40C4E-B73A-4356-8BE4-AE9898E854A1}" sibTransId="{ECA1330F-B385-44AF-A9A7-E5E1DDF4B7C7}"/>
    <dgm:cxn modelId="{FF833D22-5B86-4A59-9FCF-04BAB064CC7A}" type="presOf" srcId="{F94A7244-2AAD-4021-919D-46BAB9FED522}" destId="{19AADC4B-EFAF-4D2E-B95D-916358353718}" srcOrd="0" destOrd="0" presId="urn:microsoft.com/office/officeart/2005/8/layout/chevron2"/>
    <dgm:cxn modelId="{F3824861-E5C2-4AE2-8E4B-D0043D1BDD00}" type="presOf" srcId="{99BDBD9B-8AC6-48A5-AB9D-16887C8C9672}" destId="{FD4A532A-E189-418B-954A-F6CAAF8E1791}"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EE6A8A67-BACE-4F5E-BB63-F307363E9F1D}" type="presOf" srcId="{A5F344E0-B890-4010-A915-60BD52F4A739}" destId="{60115B81-DD72-4053-A292-CF8891DA643C}" srcOrd="0" destOrd="0" presId="urn:microsoft.com/office/officeart/2005/8/layout/chevron2"/>
    <dgm:cxn modelId="{243E3C6A-9F07-4E4D-B038-B9F05CB81EB4}"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80F47F99-9059-4D78-BBCF-BE2D947C4D8D}" type="presOf" srcId="{7E237883-29D8-46E5-86F4-F197F9B61E12}" destId="{8758A221-E4DB-43EA-8BDA-16ECF880DAD0}"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D9EAF644-80E2-4F73-B9B4-A5529B78D10D}" type="presOf" srcId="{77A42E1D-D4ED-4BA4-964B-3855B3627F73}" destId="{49552F2D-29E2-490E-A96D-3705F94300C8}"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39E2D011-A027-4394-A7F0-08D0186A2B5B}" type="presOf" srcId="{99C38CF4-F8A2-4E82-A42E-3AEF2BAA79F2}" destId="{934E6141-4F70-4B68-A22D-E86542B81605}"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81EBF9-460D-49DC-8629-FFEBA8C144D4}"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B43124B5-1437-4080-A855-7938F4F2B077}" type="presOf" srcId="{F3F1C9C1-F74B-496B-B9C4-91CE0FFAA713}" destId="{2D51C8AF-4F0A-4674-AFE4-AE215A500271}" srcOrd="0" destOrd="0" presId="urn:microsoft.com/office/officeart/2005/8/layout/chevron2"/>
    <dgm:cxn modelId="{430A5096-2666-415F-A015-384B47BA4C64}" type="presOf" srcId="{C0E84500-7565-4539-85F6-128C179D7A8E}" destId="{A8F5E06D-5887-4E96-ACDE-89712037F67B}"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C087A34A-4E14-41BE-916C-86081931D052}" type="presOf" srcId="{BA78B7FE-FED1-4702-B19E-A28D92303BC6}" destId="{142C6567-5802-4BF0-A6C8-5FED9A252592}"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378AFCD1-724D-45EB-9397-5FAA6AA9EE38}" type="presOf" srcId="{3D49AC33-135E-4B02-A02E-C0FBE8B08A66}" destId="{4D675283-E0C2-4DCA-B6E4-479B8CD3905A}"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A64FDF5C-DE87-4250-B05E-667F758A7020}" type="presOf" srcId="{5C423294-1590-45C1-B130-671A4F7BF18C}" destId="{F2D59375-A4C8-4E7A-B590-0F1CEC25F4FF}"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30D05F8B-9A0A-45D1-BCBA-1B823882FA77}" type="presOf" srcId="{E9B633E8-FA2C-485E-BF2B-70625AEA9B53}" destId="{0CD7700C-5256-4BB9-9480-701AEA00011D}"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60419E80-3664-4998-B988-9A099C6DF38B}" type="presOf" srcId="{824B29D6-82BE-4EA4-9ED7-D91FC27A92DF}" destId="{85D9272D-B5AF-4DD8-A692-ABBB3A17A6E3}"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7BE21BB3-8AC5-4485-AD5B-657FB17A767F}" type="presOf" srcId="{67ADABE8-62A4-4C2D-A0BA-254E90191DB7}" destId="{934FBD14-EC84-4B70-919D-1E0F4F1720CE}" srcOrd="0" destOrd="0" presId="urn:microsoft.com/office/officeart/2005/8/layout/hierarchy3"/>
    <dgm:cxn modelId="{4CCA1D0B-E3E8-4F26-B331-0F968419B2A5}" type="presOf" srcId="{40EB9388-50C4-4E5D-9540-8C331C4DC0EF}" destId="{F5342885-D991-48BA-875A-DD82CA97184B}"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1F3AF39-746A-4804-8CC4-9DF837AC6DB3}" type="presOf" srcId="{4320AC8D-72CF-4485-A2FD-042AAF875AE7}" destId="{667C44B1-29A5-43B5-94BE-67B54811D099}" srcOrd="0"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746E23F-23DD-459C-8217-08089104EAD3}" srcId="{4320AC8D-72CF-4485-A2FD-042AAF875AE7}" destId="{13C83078-A9B6-4F5A-B794-722167C16CA6}" srcOrd="0" destOrd="0" parTransId="{67ADABE8-62A4-4C2D-A0BA-254E90191DB7}" sibTransId="{E01FB69E-CF79-422A-86C9-808A609FDB14}"/>
    <dgm:cxn modelId="{426E2CB4-C668-41F0-9404-D2563777C63D}" type="presOf" srcId="{99CCED84-3A1B-4C72-9750-F394E3A8F014}" destId="{C110F877-AC61-4386-86C3-59400E70A537}" srcOrd="0" destOrd="0" presId="urn:microsoft.com/office/officeart/2005/8/layout/hierarchy3"/>
    <dgm:cxn modelId="{AD590309-2FE9-4FE8-A6F1-1D27DB6CA1CD}" type="presOf" srcId="{13C83078-A9B6-4F5A-B794-722167C16CA6}" destId="{630FEAFF-1828-4594-9A6A-5A1E379E51A1}"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BFE08E00-B06D-4130-A9A4-7E7BB8EA04B8}" srcId="{BA78B7FE-FED1-4702-B19E-A28D92303BC6}" destId="{4CA3FAEE-4488-4AA2-8528-B10A03A0C72D}" srcOrd="3" destOrd="0" parTransId="{C46717E6-C3A1-4D90-843C-13463A05D228}" sibTransId="{DC7BE90B-03F2-4E7E-89F3-A06299E4B8B6}"/>
    <dgm:cxn modelId="{1819B6FD-771F-482E-B2D6-DABD8CAECF90}" type="presOf" srcId="{7442CCC8-8B7B-4161-BDE9-FCEE524B1FE0}" destId="{FA559AD6-ED15-47E3-BCC6-01C6372E6387}"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9541BD97-4470-47BD-83DB-777810DA73D7}" type="presOf" srcId="{30593993-46E1-486B-B366-06F007E1CAF7}" destId="{CD3202EE-C10D-4E8A-87EC-D16C320EC5E3}" srcOrd="0" destOrd="0" presId="urn:microsoft.com/office/officeart/2005/8/layout/hierarchy3"/>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chemeClr val="accent1">
              <a:lumMod val="75000"/>
            </a:schemeClr>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7</a:t>
            </a:fld>
            <a:endParaRPr lang="en-US"/>
          </a:p>
        </p:txBody>
      </p:sp>
    </p:spTree>
    <p:extLst>
      <p:ext uri="{BB962C8B-B14F-4D97-AF65-F5344CB8AC3E}">
        <p14:creationId xmlns:p14="http://schemas.microsoft.com/office/powerpoint/2010/main" val="387065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8</a:t>
            </a:fld>
            <a:endParaRPr lang="en-US"/>
          </a:p>
        </p:txBody>
      </p:sp>
    </p:spTree>
    <p:extLst>
      <p:ext uri="{BB962C8B-B14F-4D97-AF65-F5344CB8AC3E}">
        <p14:creationId xmlns:p14="http://schemas.microsoft.com/office/powerpoint/2010/main" val="292449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353490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396032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342746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12</a:t>
            </a:fld>
            <a:endParaRPr lang="en-US"/>
          </a:p>
        </p:txBody>
      </p:sp>
    </p:spTree>
    <p:extLst>
      <p:ext uri="{BB962C8B-B14F-4D97-AF65-F5344CB8AC3E}">
        <p14:creationId xmlns:p14="http://schemas.microsoft.com/office/powerpoint/2010/main" val="237122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48</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g"/><Relationship Id="rId9" Type="http://schemas.openxmlformats.org/officeDocument/2006/relationships/image" Target="../media/image20.jp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g"/><Relationship Id="rId4" Type="http://schemas.openxmlformats.org/officeDocument/2006/relationships/image" Target="../media/image44.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1400250" y="2743200"/>
            <a:ext cx="6343500" cy="1371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0380" y="64056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System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features</a:t>
            </a:r>
          </a:p>
        </p:txBody>
      </p:sp>
      <p:sp>
        <p:nvSpPr>
          <p:cNvPr id="3" name="Rectangle 2"/>
          <p:cNvSpPr/>
          <p:nvPr/>
        </p:nvSpPr>
        <p:spPr>
          <a:xfrm>
            <a:off x="787132" y="1221094"/>
            <a:ext cx="8013968" cy="3564053"/>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Client featuresExperiences</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Register, login/logout</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Search</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Create, update,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comment,report Project</a:t>
            </a: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Profile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371600" lvl="2"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profile’s information</a:t>
            </a:r>
          </a:p>
          <a:p>
            <a:pPr marL="1371600" lvl="2"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reated, backed,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reminded projects</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7</a:t>
            </a:r>
            <a:endParaRPr lang="en-US" sz="1600" dirty="0">
              <a:solidFill>
                <a:schemeClr val="bg1"/>
              </a:solidFill>
            </a:endParaRPr>
          </a:p>
        </p:txBody>
      </p:sp>
    </p:spTree>
    <p:extLst>
      <p:ext uri="{BB962C8B-B14F-4D97-AF65-F5344CB8AC3E}">
        <p14:creationId xmlns:p14="http://schemas.microsoft.com/office/powerpoint/2010/main" val="2146678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6530" y="63731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System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features</a:t>
            </a:r>
          </a:p>
        </p:txBody>
      </p:sp>
      <p:sp>
        <p:nvSpPr>
          <p:cNvPr id="3" name="Rectangle 2"/>
          <p:cNvSpPr/>
          <p:nvPr/>
        </p:nvSpPr>
        <p:spPr>
          <a:xfrm>
            <a:off x="762000" y="1222546"/>
            <a:ext cx="8013968" cy="3120854"/>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Admin features</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user</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project</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Backing</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Categories</a:t>
            </a:r>
          </a:p>
          <a:p>
            <a:pPr marL="971550" lvl="1" indent="-51435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Slider</a:t>
            </a:r>
          </a:p>
          <a:p>
            <a:pPr marL="971550" lvl="1" indent="-51435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Message</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8</a:t>
            </a:r>
            <a:endParaRPr lang="en-US" sz="1600" dirty="0">
              <a:solidFill>
                <a:schemeClr val="bg1"/>
              </a:solidFill>
            </a:endParaRPr>
          </a:p>
        </p:txBody>
      </p:sp>
    </p:spTree>
    <p:extLst>
      <p:ext uri="{BB962C8B-B14F-4D97-AF65-F5344CB8AC3E}">
        <p14:creationId xmlns:p14="http://schemas.microsoft.com/office/powerpoint/2010/main" val="2859119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0380" y="639071"/>
            <a:ext cx="7162800"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Potential Risks</a:t>
            </a:r>
          </a:p>
        </p:txBody>
      </p:sp>
      <p:sp>
        <p:nvSpPr>
          <p:cNvPr id="3" name="Rectangle 2"/>
          <p:cNvSpPr/>
          <p:nvPr/>
        </p:nvSpPr>
        <p:spPr>
          <a:xfrm>
            <a:off x="685800" y="1175466"/>
            <a:ext cx="8013968" cy="90486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Lack of experience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Human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resources</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9</a:t>
            </a:r>
            <a:endParaRPr lang="en-US" sz="1600" dirty="0">
              <a:solidFill>
                <a:schemeClr val="bg1"/>
              </a:solidFill>
            </a:endParaRPr>
          </a:p>
        </p:txBody>
      </p:sp>
    </p:spTree>
    <p:extLst>
      <p:ext uri="{BB962C8B-B14F-4D97-AF65-F5344CB8AC3E}">
        <p14:creationId xmlns:p14="http://schemas.microsoft.com/office/powerpoint/2010/main" val="176786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11</a:t>
            </a:r>
            <a:endParaRPr lang="en-US" sz="1400" dirty="0">
              <a:solidFill>
                <a:schemeClr val="bg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2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11</a:t>
            </a:r>
            <a:endParaRPr lang="en-US" sz="1400" dirty="0">
              <a:solidFill>
                <a:schemeClr val="bg1"/>
              </a:solidFill>
            </a:endParaRPr>
          </a:p>
        </p:txBody>
      </p:sp>
    </p:spTree>
    <p:extLst>
      <p:ext uri="{BB962C8B-B14F-4D97-AF65-F5344CB8AC3E}">
        <p14:creationId xmlns:p14="http://schemas.microsoft.com/office/powerpoint/2010/main" val="586772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182466191"/>
              </p:ext>
            </p:extLst>
          </p:nvPr>
        </p:nvGraphicFramePr>
        <p:xfrm>
          <a:off x="914400" y="1576325"/>
          <a:ext cx="8077200" cy="4824475"/>
        </p:xfrm>
        <a:graphic>
          <a:graphicData uri="http://schemas.openxmlformats.org/drawingml/2006/table">
            <a:tbl>
              <a:tblPr firstRow="1" bandRow="1">
                <a:tableStyleId>{69CF1AB2-1976-4502-BF36-3FF5EA218861}</a:tableStyleId>
              </a:tblPr>
              <a:tblGrid>
                <a:gridCol w="1776968"/>
                <a:gridCol w="6300232"/>
              </a:tblGrid>
              <a:tr h="1253218">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 Report #2</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61772">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Design Document</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#3, Report #4</a:t>
                      </a:r>
                    </a:p>
                  </a:txBody>
                  <a:tcPr>
                    <a:solidFill>
                      <a:schemeClr val="bg1">
                        <a:lumMod val="95000"/>
                      </a:schemeClr>
                    </a:solidFill>
                  </a:tcPr>
                </a:tc>
              </a:tr>
              <a:tr h="801115">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61772">
                <a:tc>
                  <a:txBody>
                    <a:bodyPr/>
                    <a:lstStyle/>
                    <a:p>
                      <a:r>
                        <a:rPr lang="en-US" sz="2000" b="1" kern="1200" dirty="0" smtClean="0">
                          <a:solidFill>
                            <a:srgbClr val="FF0000"/>
                          </a:solidFill>
                          <a:latin typeface="Times New Roman" panose="02020603050405020304" pitchFamily="18" charset="0"/>
                          <a:ea typeface="+mn-ea"/>
                          <a:cs typeface="Times New Roman" panose="02020603050405020304" pitchFamily="18" charset="0"/>
                        </a:rPr>
                        <a:t>Transition</a:t>
                      </a:r>
                      <a:endParaRPr lang="en-US" sz="2000" b="1" kern="1200" dirty="0">
                        <a:solidFill>
                          <a:srgbClr val="FF0000"/>
                        </a:solidFill>
                        <a:latin typeface="Times New Roman" panose="02020603050405020304" pitchFamily="18" charset="0"/>
                        <a:ea typeface="+mn-ea"/>
                        <a:cs typeface="Times New Roman" panose="02020603050405020304" pitchFamily="18" charset="0"/>
                      </a:endParaRPr>
                    </a:p>
                  </a:txBody>
                  <a:tcPr>
                    <a:solidFill>
                      <a:schemeClr val="bg1">
                        <a:lumMod val="95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FF0000"/>
                          </a:solidFill>
                          <a:latin typeface="Times New Roman" panose="02020603050405020304" pitchFamily="18" charset="0"/>
                          <a:cs typeface="Times New Roman" panose="02020603050405020304" pitchFamily="18" charset="0"/>
                        </a:rPr>
                        <a:t>Product</a:t>
                      </a:r>
                      <a:r>
                        <a:rPr lang="en-US" sz="2000" b="0" baseline="0" dirty="0" smtClean="0">
                          <a:solidFill>
                            <a:srgbClr val="FF0000"/>
                          </a:solidFill>
                          <a:latin typeface="Times New Roman" panose="02020603050405020304" pitchFamily="18" charset="0"/>
                          <a:cs typeface="Times New Roman" panose="02020603050405020304" pitchFamily="18" charset="0"/>
                        </a:rPr>
                        <a:t> will be deployed to the client</a:t>
                      </a:r>
                    </a:p>
                    <a:p>
                      <a:pPr marL="285750" indent="-285750">
                        <a:buFont typeface="Wingdings" panose="05000000000000000000" pitchFamily="2" charset="2"/>
                        <a:buChar char="ü"/>
                      </a:pPr>
                      <a:r>
                        <a:rPr lang="en-US" sz="2000" b="0" dirty="0" smtClean="0">
                          <a:solidFill>
                            <a:srgbClr val="FF0000"/>
                          </a:solidFill>
                          <a:latin typeface="Times New Roman" panose="02020603050405020304" pitchFamily="18" charset="0"/>
                          <a:cs typeface="Times New Roman" panose="02020603050405020304" pitchFamily="18" charset="0"/>
                        </a:rPr>
                        <a:t>Finalize coding and testing</a:t>
                      </a:r>
                    </a:p>
                    <a:p>
                      <a:pPr marL="285750" indent="-285750">
                        <a:buFont typeface="Wingdings" panose="05000000000000000000" pitchFamily="2" charset="2"/>
                        <a:buChar char="ü"/>
                      </a:pPr>
                      <a:r>
                        <a:rPr lang="en-US" sz="2000" b="0" dirty="0" smtClean="0">
                          <a:solidFill>
                            <a:srgbClr val="FF0000"/>
                          </a:solidFill>
                          <a:latin typeface="Times New Roman" panose="02020603050405020304" pitchFamily="18" charset="0"/>
                          <a:cs typeface="Times New Roman" panose="02020603050405020304" pitchFamily="18" charset="0"/>
                        </a:rPr>
                        <a:t>Prepare</a:t>
                      </a:r>
                      <a:r>
                        <a:rPr lang="en-US" sz="2000" b="0" baseline="0" dirty="0" smtClean="0">
                          <a:solidFill>
                            <a:srgbClr val="FF0000"/>
                          </a:solidFill>
                          <a:latin typeface="Times New Roman" panose="02020603050405020304" pitchFamily="18" charset="0"/>
                          <a:cs typeface="Times New Roman" panose="02020603050405020304" pitchFamily="18" charset="0"/>
                        </a:rPr>
                        <a:t> document and source code to deliver</a:t>
                      </a:r>
                      <a:endParaRPr lang="en-US" sz="2000" b="0" dirty="0">
                        <a:solidFill>
                          <a:srgbClr val="FF000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6703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TextBox 7"/>
          <p:cNvSpPr txBox="1"/>
          <p:nvPr/>
        </p:nvSpPr>
        <p:spPr>
          <a:xfrm>
            <a:off x="990600" y="6419735"/>
            <a:ext cx="7742252" cy="400110"/>
          </a:xfrm>
          <a:prstGeom prst="rect">
            <a:avLst/>
          </a:prstGeom>
          <a:noFill/>
        </p:spPr>
        <p:txBody>
          <a:bodyPr wrap="square" rtlCol="0">
            <a:spAutoFit/>
          </a:bodyPr>
          <a:lstStyle/>
          <a:p>
            <a:pPr algn="ctr"/>
            <a:r>
              <a:rPr lang="en-US" altLang="ja-JP" sz="2000" b="1" dirty="0" smtClean="0">
                <a:solidFill>
                  <a:srgbClr val="002060"/>
                </a:solidFill>
                <a:latin typeface="Times New Roman" panose="02020603050405020304" pitchFamily="18" charset="0"/>
                <a:cs typeface="Times New Roman" panose="02020603050405020304" pitchFamily="18" charset="0"/>
              </a:rPr>
              <a:t>Project Life Cycle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12</a:t>
            </a:r>
            <a:endParaRPr lang="en-US" sz="1400" dirty="0">
              <a:solidFill>
                <a:schemeClr val="bg1"/>
              </a:solidFill>
            </a:endParaRPr>
          </a:p>
        </p:txBody>
      </p:sp>
    </p:spTree>
    <p:extLst>
      <p:ext uri="{BB962C8B-B14F-4D97-AF65-F5344CB8AC3E}">
        <p14:creationId xmlns:p14="http://schemas.microsoft.com/office/powerpoint/2010/main" val="1165208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496785"/>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13</a:t>
            </a:r>
            <a:endParaRPr lang="en-US" sz="1400" dirty="0">
              <a:solidFill>
                <a:schemeClr val="bg1"/>
              </a:solidFill>
            </a:endParaRPr>
          </a:p>
        </p:txBody>
      </p:sp>
    </p:spTree>
    <p:extLst>
      <p:ext uri="{BB962C8B-B14F-4D97-AF65-F5344CB8AC3E}">
        <p14:creationId xmlns:p14="http://schemas.microsoft.com/office/powerpoint/2010/main" val="163048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495762" cy="569055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14</a:t>
            </a:r>
            <a:endParaRPr lang="en-US" sz="1400" dirty="0">
              <a:solidFill>
                <a:schemeClr val="bg1"/>
              </a:solidFill>
            </a:endParaRPr>
          </a:p>
        </p:txBody>
      </p:sp>
    </p:spTree>
    <p:extLst>
      <p:ext uri="{BB962C8B-B14F-4D97-AF65-F5344CB8AC3E}">
        <p14:creationId xmlns:p14="http://schemas.microsoft.com/office/powerpoint/2010/main" val="713106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19" name="Content Placeholder 1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371600"/>
            <a:ext cx="3886200" cy="5486400"/>
          </a:xfr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07886"/>
            <a:ext cx="4038600" cy="5486400"/>
          </a:xfrm>
          <a:prstGeom prst="rect">
            <a:avLst/>
          </a:prstGeom>
        </p:spPr>
      </p:pic>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15</a:t>
            </a:r>
            <a:endParaRPr lang="en-US" sz="1400" dirty="0">
              <a:solidFill>
                <a:schemeClr val="bg1"/>
              </a:solidFill>
            </a:endParaRPr>
          </a:p>
        </p:txBody>
      </p:sp>
    </p:spTree>
    <p:extLst>
      <p:ext uri="{BB962C8B-B14F-4D97-AF65-F5344CB8AC3E}">
        <p14:creationId xmlns:p14="http://schemas.microsoft.com/office/powerpoint/2010/main" val="1423065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915400"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16</a:t>
            </a:r>
            <a:endParaRPr lang="en-US" sz="1400" dirty="0">
              <a:solidFill>
                <a:schemeClr val="bg1"/>
              </a:solidFill>
            </a:endParaRPr>
          </a:p>
        </p:txBody>
      </p:sp>
    </p:spTree>
    <p:extLst>
      <p:ext uri="{BB962C8B-B14F-4D97-AF65-F5344CB8AC3E}">
        <p14:creationId xmlns:p14="http://schemas.microsoft.com/office/powerpoint/2010/main" val="899226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19200"/>
            <a:ext cx="7848600" cy="5584580"/>
          </a:xfrm>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17</a:t>
            </a:r>
            <a:endParaRPr lang="en-US" sz="1400" dirty="0">
              <a:solidFill>
                <a:schemeClr val="bg1"/>
              </a:solidFill>
            </a:endParaRPr>
          </a:p>
        </p:txBody>
      </p:sp>
    </p:spTree>
    <p:extLst>
      <p:ext uri="{BB962C8B-B14F-4D97-AF65-F5344CB8AC3E}">
        <p14:creationId xmlns:p14="http://schemas.microsoft.com/office/powerpoint/2010/main" val="3725320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711015"/>
            <a:ext cx="4190999" cy="25326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43434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18</a:t>
            </a:r>
            <a:endParaRPr lang="en-US" sz="1400" dirty="0">
              <a:solidFill>
                <a:schemeClr val="bg1"/>
              </a:solidFill>
            </a:endParaRPr>
          </a:p>
        </p:txBody>
      </p:sp>
    </p:spTree>
    <p:extLst>
      <p:ext uri="{BB962C8B-B14F-4D97-AF65-F5344CB8AC3E}">
        <p14:creationId xmlns:p14="http://schemas.microsoft.com/office/powerpoint/2010/main" val="417127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56" y="1919591"/>
            <a:ext cx="4419600" cy="2576209"/>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447800" y="457200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19</a:t>
            </a:r>
            <a:endParaRPr lang="en-US" sz="1400" dirty="0">
              <a:solidFill>
                <a:schemeClr val="bg1"/>
              </a:solidFill>
            </a:endParaRPr>
          </a:p>
        </p:txBody>
      </p:sp>
    </p:spTree>
    <p:extLst>
      <p:ext uri="{BB962C8B-B14F-4D97-AF65-F5344CB8AC3E}">
        <p14:creationId xmlns:p14="http://schemas.microsoft.com/office/powerpoint/2010/main" val="445409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0"/>
            <a:ext cx="7010400" cy="4525963"/>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20</a:t>
            </a:r>
            <a:endParaRPr lang="en-US" sz="1400" dirty="0">
              <a:solidFill>
                <a:schemeClr val="bg1"/>
              </a:solidFill>
            </a:endParaRPr>
          </a:p>
        </p:txBody>
      </p:sp>
    </p:spTree>
    <p:extLst>
      <p:ext uri="{BB962C8B-B14F-4D97-AF65-F5344CB8AC3E}">
        <p14:creationId xmlns:p14="http://schemas.microsoft.com/office/powerpoint/2010/main" val="2005163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96200" cy="48768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21</a:t>
            </a:r>
            <a:endParaRPr lang="en-US" sz="1400" dirty="0">
              <a:solidFill>
                <a:schemeClr val="bg1"/>
              </a:solidFill>
            </a:endParaRPr>
          </a:p>
        </p:txBody>
      </p:sp>
    </p:spTree>
    <p:extLst>
      <p:ext uri="{BB962C8B-B14F-4D97-AF65-F5344CB8AC3E}">
        <p14:creationId xmlns:p14="http://schemas.microsoft.com/office/powerpoint/2010/main" val="3836669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5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22</a:t>
            </a:r>
            <a:endParaRPr lang="en-US" sz="1400" dirty="0">
              <a:solidFill>
                <a:schemeClr val="bg1"/>
              </a:solidFill>
            </a:endParaRPr>
          </a:p>
        </p:txBody>
      </p:sp>
    </p:spTree>
    <p:extLst>
      <p:ext uri="{BB962C8B-B14F-4D97-AF65-F5344CB8AC3E}">
        <p14:creationId xmlns:p14="http://schemas.microsoft.com/office/powerpoint/2010/main" val="2945130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24</a:t>
            </a:r>
            <a:endParaRPr lang="en-US" sz="1400" dirty="0">
              <a:solidFill>
                <a:schemeClr val="bg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ジネスプロ</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セ</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25</a:t>
            </a:r>
            <a:endParaRPr lang="en-US" sz="1400" dirty="0">
              <a:solidFill>
                <a:schemeClr val="bg1"/>
              </a:solidFill>
            </a:endParaRPr>
          </a:p>
        </p:txBody>
      </p:sp>
    </p:spTree>
    <p:extLst>
      <p:ext uri="{BB962C8B-B14F-4D97-AF65-F5344CB8AC3E}">
        <p14:creationId xmlns:p14="http://schemas.microsoft.com/office/powerpoint/2010/main" val="3387967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a:t>
            </a:r>
          </a:p>
        </p:txBody>
      </p:sp>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inh\Desktop\report1\Approve-Suspend.png"/>
          <p:cNvPicPr/>
          <p:nvPr/>
        </p:nvPicPr>
        <p:blipFill>
          <a:blip r:embed="rId2">
            <a:extLst>
              <a:ext uri="{28A0092B-C50C-407E-A947-70E740481C1C}">
                <a14:useLocalDpi xmlns:a14="http://schemas.microsoft.com/office/drawing/2010/main" val="0"/>
              </a:ext>
            </a:extLst>
          </a:blip>
          <a:srcRect/>
          <a:stretch>
            <a:fillRect/>
          </a:stretch>
        </p:blipFill>
        <p:spPr bwMode="auto">
          <a:xfrm>
            <a:off x="745424" y="846138"/>
            <a:ext cx="3538353" cy="5562600"/>
          </a:xfrm>
          <a:prstGeom prst="rect">
            <a:avLst/>
          </a:prstGeom>
          <a:noFill/>
          <a:ln>
            <a:noFill/>
          </a:ln>
        </p:spPr>
      </p:pic>
      <p:pic>
        <p:nvPicPr>
          <p:cNvPr id="5" name="Content Placeholder 4" descr="Creat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417638"/>
            <a:ext cx="4419600" cy="3687762"/>
          </a:xfrm>
          <a:prstGeom prst="rect">
            <a:avLst/>
          </a:prstGeom>
          <a:noFill/>
          <a:ln>
            <a:noFill/>
          </a:ln>
        </p:spPr>
      </p:pic>
      <p:grpSp>
        <p:nvGrpSpPr>
          <p:cNvPr id="6" name="Group 5"/>
          <p:cNvGrpSpPr/>
          <p:nvPr/>
        </p:nvGrpSpPr>
        <p:grpSpPr>
          <a:xfrm>
            <a:off x="34635" y="76200"/>
            <a:ext cx="5791200" cy="3508653"/>
            <a:chOff x="1066800" y="1188581"/>
            <a:chExt cx="5791200" cy="3508653"/>
          </a:xfrm>
          <a:noFill/>
        </p:grpSpPr>
        <p:sp>
          <p:nvSpPr>
            <p:cNvPr id="7" name="TextBox 6"/>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26</a:t>
            </a:r>
            <a:endParaRPr lang="en-US" sz="1400" dirty="0">
              <a:solidFill>
                <a:schemeClr val="bg1"/>
              </a:solidFill>
            </a:endParaRPr>
          </a:p>
        </p:txBody>
      </p:sp>
    </p:spTree>
    <p:extLst>
      <p:ext uri="{BB962C8B-B14F-4D97-AF65-F5344CB8AC3E}">
        <p14:creationId xmlns:p14="http://schemas.microsoft.com/office/powerpoint/2010/main" val="3249936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685800" y="1729285"/>
            <a:ext cx="4495800" cy="2004515"/>
          </a:xfrm>
        </p:spPr>
        <p:txBody>
          <a:bodyPr>
            <a:noAutofit/>
          </a:bodyPr>
          <a:lstStyle/>
          <a:p>
            <a:pPr marL="377190">
              <a:buFont typeface="Wingdings" pitchFamily="2" charset="2"/>
              <a:buChar char="§"/>
            </a:pPr>
            <a:r>
              <a:rPr lang="en-US" sz="2400" dirty="0">
                <a:solidFill>
                  <a:srgbClr val="002060"/>
                </a:solidFill>
                <a:latin typeface="Times New Roman" panose="02020603050405020304" pitchFamily="18" charset="0"/>
                <a:cs typeface="Times New Roman" panose="02020603050405020304" pitchFamily="18" charset="0"/>
              </a:rPr>
              <a:t>User Module</a:t>
            </a:r>
            <a:endPar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Account</a:t>
            </a:r>
            <a:r>
              <a:rPr lang="vi-VN" sz="2400" dirty="0" smtClean="0">
                <a:solidFill>
                  <a:srgbClr val="002060"/>
                </a:solidFill>
                <a:latin typeface="Times New Roman" panose="02020603050405020304" pitchFamily="18" charset="0"/>
                <a:cs typeface="Times New Roman" panose="02020603050405020304" pitchFamily="18" charset="0"/>
              </a:rPr>
              <a:t> management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module</a:t>
            </a: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Common </a:t>
            </a:r>
            <a:r>
              <a:rPr lang="en-US" sz="2400" dirty="0">
                <a:solidFill>
                  <a:srgbClr val="002060"/>
                </a:solidFill>
                <a:latin typeface="Times New Roman" panose="02020603050405020304" pitchFamily="18" charset="0"/>
                <a:cs typeface="Times New Roman" panose="02020603050405020304" pitchFamily="18" charset="0"/>
              </a:rPr>
              <a:t>module</a:t>
            </a:r>
          </a:p>
          <a:p>
            <a:pPr>
              <a:buFont typeface="Wingdings" pitchFamily="2" charset="2"/>
              <a:buChar char="§"/>
            </a:pPr>
            <a:r>
              <a:rPr lang="vi-VN" sz="2400" dirty="0" smtClean="0">
                <a:solidFill>
                  <a:srgbClr val="002060"/>
                </a:solidFill>
                <a:latin typeface="Times New Roman" panose="02020603050405020304" pitchFamily="18" charset="0"/>
                <a:cs typeface="Times New Roman" panose="02020603050405020304" pitchFamily="18" charset="0"/>
              </a:rPr>
              <a:t>Project management module</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Text Placeholder 6"/>
          <p:cNvSpPr txBox="1">
            <a:spLocks/>
          </p:cNvSpPr>
          <p:nvPr/>
        </p:nvSpPr>
        <p:spPr>
          <a:xfrm>
            <a:off x="762000" y="3620712"/>
            <a:ext cx="3962400" cy="14478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ユーザーのユースケース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User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vi-VN"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29201" y="1145275"/>
            <a:ext cx="4038600" cy="5636525"/>
          </a:xfrm>
          <a:prstGeom prst="rect">
            <a:avLst/>
          </a:prstGeom>
        </p:spPr>
      </p:pic>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26</a:t>
            </a:r>
            <a:endParaRPr lang="en-US" sz="1400" dirty="0">
              <a:solidFill>
                <a:schemeClr val="bg1"/>
              </a:solidFill>
            </a:endParaRPr>
          </a:p>
        </p:txBody>
      </p:sp>
    </p:spTree>
    <p:extLst>
      <p:ext uri="{BB962C8B-B14F-4D97-AF65-F5344CB8AC3E}">
        <p14:creationId xmlns:p14="http://schemas.microsoft.com/office/powerpoint/2010/main" val="2368335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4953000" y="1655717"/>
            <a:ext cx="4572000" cy="623248"/>
          </a:xfrm>
          <a:prstGeom prst="rect">
            <a:avLst/>
          </a:prstGeom>
        </p:spPr>
        <p:txBody>
          <a:bodyPr>
            <a:spAutoFit/>
          </a:bodyPr>
          <a:lstStyle/>
          <a:p>
            <a:pPr marL="34290"/>
            <a:r>
              <a:rPr lang="en-US" sz="2100" dirty="0" smtClean="0">
                <a:solidFill>
                  <a:srgbClr val="002060"/>
                </a:solidFill>
                <a:latin typeface="Times New Roman" panose="02020603050405020304" pitchFamily="18" charset="0"/>
                <a:cs typeface="Times New Roman" panose="02020603050405020304" pitchFamily="18" charset="0"/>
              </a:rPr>
              <a:t>Admin </a:t>
            </a:r>
            <a:r>
              <a:rPr lang="en-US" sz="2100" dirty="0">
                <a:solidFill>
                  <a:srgbClr val="002060"/>
                </a:solidFill>
                <a:latin typeface="Times New Roman" panose="02020603050405020304" pitchFamily="18" charset="0"/>
                <a:cs typeface="Times New Roman" panose="02020603050405020304" pitchFamily="18" charset="0"/>
              </a:rPr>
              <a:t>Module</a:t>
            </a:r>
          </a:p>
          <a:p>
            <a:endParaRPr lang="ja-JP" altLang="en-US" sz="1350" dirty="0"/>
          </a:p>
        </p:txBody>
      </p:sp>
      <p:sp>
        <p:nvSpPr>
          <p:cNvPr id="6" name="Text Placeholder 6"/>
          <p:cNvSpPr txBox="1">
            <a:spLocks/>
          </p:cNvSpPr>
          <p:nvPr/>
        </p:nvSpPr>
        <p:spPr>
          <a:xfrm>
            <a:off x="4953000" y="2278965"/>
            <a:ext cx="3738093" cy="15240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rm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管理のユースケース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Admin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use-cases</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14400" y="1295400"/>
            <a:ext cx="3886200" cy="5476875"/>
          </a:xfrm>
          <a:prstGeom prst="rect">
            <a:avLst/>
          </a:prstGeom>
        </p:spPr>
      </p:pic>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28</a:t>
            </a:r>
            <a:endParaRPr lang="en-US" sz="1400" dirty="0">
              <a:solidFill>
                <a:schemeClr val="bg1"/>
              </a:solidFill>
            </a:endParaRPr>
          </a:p>
        </p:txBody>
      </p:sp>
    </p:spTree>
    <p:extLst>
      <p:ext uri="{BB962C8B-B14F-4D97-AF65-F5344CB8AC3E}">
        <p14:creationId xmlns:p14="http://schemas.microsoft.com/office/powerpoint/2010/main" val="2380837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44235" y="12954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Performance Requirements 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Response time</a:t>
            </a: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a:t>
            </a:r>
            <a:r>
              <a:rPr lang="en-US" sz="2000" dirty="0">
                <a:solidFill>
                  <a:schemeClr val="tx2"/>
                </a:solidFill>
                <a:latin typeface="Times New Roman" panose="02020603050405020304" pitchFamily="18" charset="0"/>
                <a:cs typeface="Times New Roman" panose="02020603050405020304" pitchFamily="18" charset="0"/>
              </a:rPr>
              <a:t>term of response time, waiting time of processing will be 2 to 5 </a:t>
            </a:r>
            <a:r>
              <a:rPr lang="en-US" sz="2000" dirty="0" smtClean="0">
                <a:solidFill>
                  <a:schemeClr val="tx2"/>
                </a:solidFill>
                <a:latin typeface="Times New Roman" panose="02020603050405020304" pitchFamily="18" charset="0"/>
                <a:cs typeface="Times New Roman" panose="02020603050405020304" pitchFamily="18" charset="0"/>
              </a:rPr>
              <a:t>seconds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time to process </a:t>
            </a:r>
            <a:r>
              <a:rPr lang="en-US" sz="2000" dirty="0">
                <a:solidFill>
                  <a:schemeClr val="tx2"/>
                </a:solidFill>
                <a:latin typeface="Times New Roman" panose="02020603050405020304" pitchFamily="18" charset="0"/>
                <a:cs typeface="Times New Roman" panose="02020603050405020304" pitchFamily="18" charset="0"/>
              </a:rPr>
              <a:t>any functions will not exceed 7 </a:t>
            </a:r>
            <a:r>
              <a:rPr lang="en-US" sz="2000" dirty="0" smtClean="0">
                <a:solidFill>
                  <a:schemeClr val="tx2"/>
                </a:solidFill>
                <a:latin typeface="Times New Roman" panose="02020603050405020304" pitchFamily="18" charset="0"/>
                <a:cs typeface="Times New Roman" panose="02020603050405020304" pitchFamily="18" charset="0"/>
              </a:rPr>
              <a:t>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endParaRPr lang="en-US" sz="2000" b="1"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rgbClr val="FF0000"/>
                </a:solidFill>
                <a:latin typeface="Times New Roman" panose="02020603050405020304" pitchFamily="18" charset="0"/>
                <a:cs typeface="Times New Roman" panose="02020603050405020304" pitchFamily="18" charset="0"/>
              </a:rPr>
              <a:t>Coding </a:t>
            </a:r>
            <a:r>
              <a:rPr lang="en-US" sz="2000" b="1" dirty="0">
                <a:solidFill>
                  <a:srgbClr val="FF0000"/>
                </a:solidFill>
                <a:latin typeface="Times New Roman" panose="02020603050405020304" pitchFamily="18" charset="0"/>
                <a:cs typeface="Times New Roman" panose="02020603050405020304" pitchFamily="18" charset="0"/>
              </a:rPr>
              <a:t>standards and naming </a:t>
            </a:r>
            <a:r>
              <a:rPr lang="en-US" sz="2000" b="1" dirty="0" smtClean="0">
                <a:solidFill>
                  <a:srgbClr val="FF0000"/>
                </a:solidFill>
                <a:latin typeface="Times New Roman" panose="02020603050405020304" pitchFamily="18" charset="0"/>
                <a:cs typeface="Times New Roman" panose="02020603050405020304" pitchFamily="18" charset="0"/>
              </a:rPr>
              <a:t>conventions</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If </a:t>
            </a:r>
            <a:r>
              <a:rPr lang="en-US" sz="2000" dirty="0">
                <a:solidFill>
                  <a:srgbClr val="FF0000"/>
                </a:solidFill>
                <a:latin typeface="Times New Roman" panose="02020603050405020304" pitchFamily="18" charset="0"/>
                <a:cs typeface="Times New Roman" panose="02020603050405020304" pitchFamily="18" charset="0"/>
              </a:rPr>
              <a:t>some components are reused, the documentations of those </a:t>
            </a:r>
            <a:r>
              <a:rPr lang="en-US" sz="2000" dirty="0" smtClean="0">
                <a:solidFill>
                  <a:srgbClr val="FF0000"/>
                </a:solidFill>
                <a:latin typeface="Times New Roman" panose="02020603050405020304" pitchFamily="18" charset="0"/>
                <a:cs typeface="Times New Roman" panose="02020603050405020304" pitchFamily="18" charset="0"/>
              </a:rPr>
              <a:t>components </a:t>
            </a:r>
            <a:r>
              <a:rPr lang="en-US" sz="2000" dirty="0">
                <a:solidFill>
                  <a:srgbClr val="FF0000"/>
                </a:solidFill>
                <a:latin typeface="Times New Roman" panose="02020603050405020304" pitchFamily="18" charset="0"/>
                <a:cs typeface="Times New Roman" panose="02020603050405020304" pitchFamily="18" charset="0"/>
              </a:rPr>
              <a:t>must also be </a:t>
            </a:r>
            <a:r>
              <a:rPr lang="en-US" sz="2000" dirty="0" smtClean="0">
                <a:solidFill>
                  <a:srgbClr val="FF0000"/>
                </a:solidFill>
                <a:latin typeface="Times New Roman" panose="02020603050405020304" pitchFamily="18" charset="0"/>
                <a:cs typeface="Times New Roman" panose="02020603050405020304" pitchFamily="18" charset="0"/>
              </a:rPr>
              <a:t>included.</a:t>
            </a: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Output </a:t>
            </a:r>
            <a:r>
              <a:rPr lang="en-US" sz="2000" dirty="0">
                <a:solidFill>
                  <a:srgbClr val="FF0000"/>
                </a:solidFill>
                <a:latin typeface="Times New Roman" panose="02020603050405020304" pitchFamily="18" charset="0"/>
                <a:cs typeface="Times New Roman" panose="02020603050405020304" pitchFamily="18" charset="0"/>
              </a:rPr>
              <a:t>of the project must include coding standards and naming </a:t>
            </a:r>
            <a:r>
              <a:rPr lang="en-US" sz="2000" dirty="0" smtClean="0">
                <a:solidFill>
                  <a:srgbClr val="FF0000"/>
                </a:solidFill>
                <a:latin typeface="Times New Roman" panose="02020603050405020304" pitchFamily="18" charset="0"/>
                <a:cs typeface="Times New Roman" panose="02020603050405020304" pitchFamily="18" charset="0"/>
              </a:rPr>
              <a:t>conventions </a:t>
            </a:r>
            <a:r>
              <a:rPr lang="en-US" sz="2000" dirty="0">
                <a:solidFill>
                  <a:srgbClr val="FF0000"/>
                </a:solidFill>
                <a:latin typeface="Times New Roman" panose="02020603050405020304" pitchFamily="18" charset="0"/>
                <a:cs typeface="Times New Roman" panose="02020603050405020304" pitchFamily="18" charset="0"/>
              </a:rPr>
              <a:t>documentations. Implementation code must be easy to maintain</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module 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29</a:t>
            </a:r>
            <a:endParaRPr lang="en-US" sz="1400" dirty="0">
              <a:solidFill>
                <a:schemeClr val="bg1"/>
              </a:solidFill>
            </a:endParaRPr>
          </a:p>
        </p:txBody>
      </p:sp>
    </p:spTree>
    <p:extLst>
      <p:ext uri="{BB962C8B-B14F-4D97-AF65-F5344CB8AC3E}">
        <p14:creationId xmlns:p14="http://schemas.microsoft.com/office/powerpoint/2010/main" val="1895968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1295400"/>
            <a:ext cx="8001000" cy="1323439"/>
          </a:xfrm>
          <a:prstGeom prst="rect">
            <a:avLst/>
          </a:prstGeom>
          <a:noFill/>
        </p:spPr>
        <p:txBody>
          <a:bodyPr wrap="square" rtlCol="0">
            <a:spAutoFit/>
          </a:bodyPr>
          <a:lstStyle/>
          <a:p>
            <a:pPr marL="0" lvl="2"/>
            <a:r>
              <a:rPr lang="en-US" sz="2000" b="1" dirty="0" smtClean="0">
                <a:solidFill>
                  <a:schemeClr val="tx2"/>
                </a:solidFill>
                <a:latin typeface="Times New Roman" panose="02020603050405020304" pitchFamily="18" charset="0"/>
                <a:cs typeface="Times New Roman" panose="02020603050405020304" pitchFamily="18" charset="0"/>
              </a:rPr>
              <a:t>Usability</a:t>
            </a:r>
          </a:p>
          <a:p>
            <a:pPr marL="0" lvl="2"/>
            <a:r>
              <a:rPr lang="en-US" sz="2000" b="1"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User </a:t>
            </a:r>
            <a:r>
              <a:rPr lang="en-US" sz="2000" dirty="0">
                <a:solidFill>
                  <a:schemeClr val="tx2"/>
                </a:solidFill>
                <a:latin typeface="Times New Roman" panose="02020603050405020304" pitchFamily="18" charset="0"/>
                <a:cs typeface="Times New Roman" panose="02020603050405020304" pitchFamily="18" charset="0"/>
              </a:rPr>
              <a:t>can complete each function in less than 12 </a:t>
            </a:r>
            <a:r>
              <a:rPr lang="en-US" sz="2000" dirty="0" smtClean="0">
                <a:solidFill>
                  <a:schemeClr val="tx2"/>
                </a:solidFill>
                <a:latin typeface="Times New Roman" panose="02020603050405020304" pitchFamily="18" charset="0"/>
                <a:cs typeface="Times New Roman" panose="02020603050405020304" pitchFamily="18" charset="0"/>
              </a:rPr>
              <a:t>actions</a:t>
            </a:r>
          </a:p>
          <a:p>
            <a:pPr marL="0" lvl="2"/>
            <a:r>
              <a:rPr lang="en-US" sz="2000" dirty="0" smtClean="0">
                <a:solidFill>
                  <a:schemeClr val="tx2"/>
                </a:solidFill>
                <a:latin typeface="Times New Roman" panose="02020603050405020304" pitchFamily="18" charset="0"/>
                <a:cs typeface="Times New Roman" panose="02020603050405020304" pitchFamily="18" charset="0"/>
              </a:rPr>
              <a:t>      	- Output </a:t>
            </a:r>
            <a:r>
              <a:rPr lang="en-US" sz="2000" dirty="0">
                <a:solidFill>
                  <a:schemeClr val="tx2"/>
                </a:solidFill>
                <a:latin typeface="Times New Roman" panose="02020603050405020304" pitchFamily="18" charset="0"/>
                <a:cs typeface="Times New Roman" panose="02020603050405020304" pitchFamily="18" charset="0"/>
              </a:rPr>
              <a:t>of the project must include coding standards and naming conventions 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maintain</a:t>
            </a:r>
            <a:endParaRPr lang="en-US" sz="2000" b="1" dirty="0" smtClean="0">
              <a:solidFill>
                <a:schemeClr val="tx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2" y="3541455"/>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30</a:t>
            </a:r>
            <a:endParaRPr lang="en-US" sz="1400" dirty="0">
              <a:solidFill>
                <a:schemeClr val="bg1"/>
              </a:solidFill>
            </a:endParaRPr>
          </a:p>
        </p:txBody>
      </p:sp>
    </p:spTree>
    <p:extLst>
      <p:ext uri="{BB962C8B-B14F-4D97-AF65-F5344CB8AC3E}">
        <p14:creationId xmlns:p14="http://schemas.microsoft.com/office/powerpoint/2010/main" val="3834413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50463"/>
            <a:ext cx="1235002" cy="1169584"/>
          </a:xfrm>
          <a:prstGeom prst="rect">
            <a:avLst/>
          </a:prstGeom>
        </p:spPr>
      </p:pic>
      <p:sp>
        <p:nvSpPr>
          <p:cNvPr id="8" name="TextBox 7"/>
          <p:cNvSpPr txBox="1"/>
          <p:nvPr/>
        </p:nvSpPr>
        <p:spPr>
          <a:xfrm>
            <a:off x="1229271" y="3058407"/>
            <a:ext cx="803425"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Chrome</a:t>
            </a:r>
          </a:p>
        </p:txBody>
      </p:sp>
      <p:sp>
        <p:nvSpPr>
          <p:cNvPr id="9" name="TextBox 10"/>
          <p:cNvSpPr txBox="1"/>
          <p:nvPr/>
        </p:nvSpPr>
        <p:spPr>
          <a:xfrm>
            <a:off x="2754674" y="3105835"/>
            <a:ext cx="750526"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Firefox</a:t>
            </a: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663" y="1961304"/>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93375"/>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626" y="4693375"/>
            <a:ext cx="1577625" cy="1385887"/>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0502" y="4693375"/>
            <a:ext cx="2356821" cy="1486148"/>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 Smartphone with internet connection.</a:t>
            </a:r>
          </a:p>
        </p:txBody>
      </p:sp>
      <p:sp>
        <p:nvSpPr>
          <p:cNvPr id="20" name="Oval 1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31</a:t>
            </a:r>
            <a:endParaRPr lang="en-US" sz="1400" dirty="0">
              <a:solidFill>
                <a:schemeClr val="bg1"/>
              </a:solidFill>
            </a:endParaRPr>
          </a:p>
        </p:txBody>
      </p:sp>
    </p:spTree>
    <p:extLst>
      <p:ext uri="{BB962C8B-B14F-4D97-AF65-F5344CB8AC3E}">
        <p14:creationId xmlns:p14="http://schemas.microsoft.com/office/powerpoint/2010/main" val="154794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32</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708754" y="686514"/>
            <a:ext cx="8305800" cy="461665"/>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4.1</a:t>
            </a:r>
            <a:r>
              <a:rPr lang="en-US" sz="2400" b="1" dirty="0" smtClean="0">
                <a:solidFill>
                  <a:srgbClr val="00B0F0"/>
                </a:solidFill>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TECHNOLOGY AND REASON - </a:t>
            </a:r>
            <a:r>
              <a:rPr lang="ja-JP" altLang="en-US"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クノロジ</a:t>
            </a:r>
            <a:r>
              <a:rPr lang="ja-JP" altLang="en-US"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ーと</a:t>
            </a:r>
            <a:r>
              <a:rPr lang="ja-JP" altLang="ja-JP"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理</a:t>
            </a:r>
            <a:r>
              <a:rPr lang="ja-JP" altLang="ja-JP"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由</a:t>
            </a:r>
            <a:endParaRPr 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23" name="TextBox 22"/>
          <p:cNvSpPr txBox="1"/>
          <p:nvPr/>
        </p:nvSpPr>
        <p:spPr>
          <a:xfrm>
            <a:off x="708754" y="1371600"/>
            <a:ext cx="8305800"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Core Technology:</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ASP.Net</a:t>
            </a:r>
            <a:r>
              <a:rPr lang="en-US" dirty="0" smtClean="0">
                <a:latin typeface="Times New Roman" panose="02020603050405020304" pitchFamily="18" charset="0"/>
                <a:cs typeface="Times New Roman" panose="02020603050405020304" pitchFamily="18" charset="0"/>
              </a:rPr>
              <a:t> MVC</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AngularJS</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Sub Technology:</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Bootstrap</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WebApi</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Reason for choosing: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onsistent </a:t>
            </a:r>
            <a:r>
              <a:rPr lang="en-US" dirty="0">
                <a:latin typeface="Times New Roman" panose="02020603050405020304" pitchFamily="18" charset="0"/>
                <a:cs typeface="Times New Roman" panose="02020603050405020304" pitchFamily="18" charset="0"/>
              </a:rPr>
              <a:t>with UJD system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Designed according to the MVC Model to separate view, logic and data access components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Many </a:t>
            </a:r>
            <a:r>
              <a:rPr lang="en-US" dirty="0" smtClean="0">
                <a:latin typeface="Times New Roman" panose="02020603050405020304" pitchFamily="18" charset="0"/>
                <a:cs typeface="Times New Roman" panose="02020603050405020304" pitchFamily="18" charset="0"/>
              </a:rPr>
              <a:t>members can use and has experiences using C#</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.Net</a:t>
            </a:r>
            <a:r>
              <a:rPr lang="en-US" dirty="0" smtClean="0">
                <a:latin typeface="Times New Roman" panose="02020603050405020304" pitchFamily="18" charset="0"/>
                <a:cs typeface="Times New Roman" panose="02020603050405020304" pitchFamily="18" charset="0"/>
              </a:rPr>
              <a:t> Framework have many </a:t>
            </a:r>
            <a:r>
              <a:rPr lang="en-US" dirty="0">
                <a:latin typeface="Times New Roman" panose="02020603050405020304" pitchFamily="18" charset="0"/>
                <a:cs typeface="Times New Roman" panose="02020603050405020304" pitchFamily="18" charset="0"/>
              </a:rPr>
              <a:t>plugins and resources which support creating a website using MVC model.</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a more fluid user experience akin to a desktop application</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a:p>
        </p:txBody>
      </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33</a:t>
            </a:r>
            <a:endParaRPr lang="en-US" sz="1400" dirty="0">
              <a:solidFill>
                <a:schemeClr val="bg1"/>
              </a:solidFill>
            </a:endParaRPr>
          </a:p>
        </p:txBody>
      </p:sp>
    </p:spTree>
    <p:extLst>
      <p:ext uri="{BB962C8B-B14F-4D97-AF65-F5344CB8AC3E}">
        <p14:creationId xmlns:p14="http://schemas.microsoft.com/office/powerpoint/2010/main" val="2650543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99655" y="728000"/>
            <a:ext cx="8305800" cy="400110"/>
          </a:xfrm>
          <a:prstGeom prst="rect">
            <a:avLst/>
          </a:prstGeom>
          <a:noFill/>
        </p:spPr>
        <p:txBody>
          <a:bodyPr wrap="square" rtlCol="0">
            <a:spAutoFit/>
          </a:bodyPr>
          <a:lstStyle/>
          <a:p>
            <a:r>
              <a:rPr lang="en-US" sz="2000" b="1" dirty="0" smtClean="0">
                <a:solidFill>
                  <a:srgbClr val="00B0F0"/>
                </a:solidFill>
                <a:latin typeface="Times New Roman" panose="02020603050405020304" pitchFamily="18" charset="0"/>
                <a:cs typeface="Times New Roman" panose="02020603050405020304" pitchFamily="18" charset="0"/>
              </a:rPr>
              <a:t>4.2 </a:t>
            </a:r>
            <a:r>
              <a:rPr lang="en-US" sz="2000" b="1" dirty="0">
                <a:solidFill>
                  <a:srgbClr val="00B0F0"/>
                </a:solidFill>
                <a:latin typeface="Times New Roman" panose="02020603050405020304" pitchFamily="18" charset="0"/>
                <a:cs typeface="Times New Roman" panose="02020603050405020304" pitchFamily="18" charset="0"/>
              </a:rPr>
              <a:t>ARCHITECTURAL </a:t>
            </a:r>
            <a:r>
              <a:rPr lang="en-US" sz="2000" b="1" dirty="0" smtClean="0">
                <a:solidFill>
                  <a:srgbClr val="00B0F0"/>
                </a:solidFill>
                <a:latin typeface="Times New Roman" panose="02020603050405020304" pitchFamily="18" charset="0"/>
                <a:cs typeface="Times New Roman" panose="02020603050405020304" pitchFamily="18" charset="0"/>
              </a:rPr>
              <a:t>REPRESENTATION –</a:t>
            </a:r>
            <a:r>
              <a:rPr lang="ja-JP" alt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アーキテクチャ表現</a:t>
            </a:r>
            <a:endParaRPr 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2" name="TextBox 1"/>
          <p:cNvSpPr txBox="1"/>
          <p:nvPr/>
        </p:nvSpPr>
        <p:spPr>
          <a:xfrm>
            <a:off x="3352800" y="6261085"/>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905" y="1128110"/>
            <a:ext cx="3777095" cy="5132975"/>
          </a:xfrm>
          <a:prstGeom prst="rect">
            <a:avLst/>
          </a:prstGeom>
        </p:spPr>
      </p:pic>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34</a:t>
            </a:r>
            <a:endParaRPr lang="en-US" sz="1400" dirty="0">
              <a:solidFill>
                <a:schemeClr val="bg1"/>
              </a:solidFill>
            </a:endParaRPr>
          </a:p>
        </p:txBody>
      </p:sp>
    </p:spTree>
    <p:extLst>
      <p:ext uri="{BB962C8B-B14F-4D97-AF65-F5344CB8AC3E}">
        <p14:creationId xmlns:p14="http://schemas.microsoft.com/office/powerpoint/2010/main" val="1474634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09600" y="609600"/>
            <a:ext cx="8305800" cy="523220"/>
          </a:xfrm>
          <a:prstGeom prst="rect">
            <a:avLst/>
          </a:prstGeom>
          <a:noFill/>
        </p:spPr>
        <p:txBody>
          <a:bodyPr wrap="square" rtlCol="0">
            <a:spAutoFit/>
          </a:bodyPr>
          <a:lstStyle/>
          <a:p>
            <a:r>
              <a:rPr lang="en-US" sz="2800" dirty="0" smtClean="0">
                <a:solidFill>
                  <a:srgbClr val="0288D1"/>
                </a:solidFill>
                <a:latin typeface="Times New Roman" panose="02020603050405020304" pitchFamily="18" charset="0"/>
                <a:cs typeface="Times New Roman" panose="02020603050405020304" pitchFamily="18" charset="0"/>
              </a:rPr>
              <a:t>4.3</a:t>
            </a:r>
            <a:r>
              <a:rPr lang="ja-JP" alt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Package </a:t>
            </a:r>
            <a:r>
              <a:rPr lang="en-US" sz="2800" dirty="0" smtClean="0">
                <a:solidFill>
                  <a:srgbClr val="0288D1"/>
                </a:solidFill>
                <a:latin typeface="Times New Roman" panose="02020603050405020304" pitchFamily="18" charset="0"/>
                <a:cs typeface="Times New Roman" panose="02020603050405020304" pitchFamily="18" charset="0"/>
              </a:rPr>
              <a:t>View - </a:t>
            </a:r>
            <a:r>
              <a:rPr lang="ja-JP" altLang="en-US" sz="2800"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パ</a:t>
            </a:r>
            <a:r>
              <a:rPr lang="ja-JP" altLang="en-US" sz="2800" dirty="0">
                <a:solidFill>
                  <a:srgbClr val="0288D1"/>
                </a:solidFill>
                <a:latin typeface="SimSun" panose="02010600030101010101" pitchFamily="2" charset="-122"/>
                <a:ea typeface="SimSun" panose="02010600030101010101" pitchFamily="2" charset="-122"/>
                <a:cs typeface="Times New Roman" panose="02020603050405020304" pitchFamily="18" charset="0"/>
              </a:rPr>
              <a:t>ッケージ ビュ</a:t>
            </a:r>
            <a:endParaRPr lang="en-US" sz="2800" dirty="0">
              <a:solidFill>
                <a:srgbClr val="0288D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136445" y="6426850"/>
            <a:ext cx="3432222"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Package </a:t>
            </a:r>
            <a:r>
              <a:rPr lang="en-US" sz="1600" b="1" dirty="0" smtClean="0">
                <a:latin typeface="Times New Roman" panose="02020603050405020304" pitchFamily="18" charset="0"/>
                <a:cs typeface="Times New Roman" panose="02020603050405020304" pitchFamily="18" charset="0"/>
              </a:rPr>
              <a:t>View - </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パ</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ッケージ ビュ</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ー</a:t>
            </a: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715" y="1190514"/>
            <a:ext cx="5937680" cy="5263632"/>
          </a:xfrm>
          <a:prstGeom prst="rect">
            <a:avLst/>
          </a:prstGeom>
        </p:spPr>
      </p:pic>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35</a:t>
            </a:r>
            <a:endParaRPr lang="en-US" sz="1400" dirty="0">
              <a:solidFill>
                <a:schemeClr val="bg1"/>
              </a:solidFill>
            </a:endParaRPr>
          </a:p>
        </p:txBody>
      </p:sp>
    </p:spTree>
    <p:extLst>
      <p:ext uri="{BB962C8B-B14F-4D97-AF65-F5344CB8AC3E}">
        <p14:creationId xmlns:p14="http://schemas.microsoft.com/office/powerpoint/2010/main" val="28298783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a:solidFill>
                  <a:srgbClr val="0288D1"/>
                </a:solidFill>
                <a:latin typeface="Times New Roman" panose="02020603050405020304" pitchFamily="18" charset="0"/>
                <a:cs typeface="Times New Roman" panose="02020603050405020304" pitchFamily="18" charset="0"/>
              </a:rPr>
              <a:t>4.4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37</a:t>
            </a:r>
            <a:endParaRPr lang="en-US" sz="1400"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6260" y="1240817"/>
            <a:ext cx="8192589" cy="5316737"/>
          </a:xfrm>
        </p:spPr>
      </p:pic>
    </p:spTree>
    <p:extLst>
      <p:ext uri="{BB962C8B-B14F-4D97-AF65-F5344CB8AC3E}">
        <p14:creationId xmlns:p14="http://schemas.microsoft.com/office/powerpoint/2010/main" val="2764052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rmAutofit fontScale="90000"/>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4.5.1</a:t>
            </a:r>
            <a:r>
              <a:rPr lang="en-US" sz="2800" dirty="0">
                <a:solidFill>
                  <a:srgbClr val="0288D1"/>
                </a:solidFill>
                <a:latin typeface="Times New Roman" panose="02020603050405020304" pitchFamily="18" charset="0"/>
                <a:cs typeface="Times New Roman" panose="02020603050405020304" pitchFamily="18" charset="0"/>
              </a:rPr>
              <a:t> Screen </a:t>
            </a:r>
            <a:r>
              <a:rPr lang="en-US" sz="2800" dirty="0" smtClean="0">
                <a:solidFill>
                  <a:srgbClr val="0288D1"/>
                </a:solidFill>
                <a:latin typeface="Times New Roman" panose="02020603050405020304" pitchFamily="18" charset="0"/>
                <a:cs typeface="Times New Roman" panose="02020603050405020304" pitchFamily="18" charset="0"/>
              </a:rPr>
              <a:t>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a:t>
            </a:r>
            <a:r>
              <a:rPr lang="en-US" sz="2800" dirty="0" smtClean="0">
                <a:solidFill>
                  <a:srgbClr val="0288D1"/>
                </a:solidFill>
                <a:latin typeface="Times New Roman" panose="02020603050405020304" pitchFamily="18" charset="0"/>
                <a:cs typeface="Times New Roman" panose="02020603050405020304" pitchFamily="18" charset="0"/>
              </a:rPr>
              <a:t> </a:t>
            </a:r>
            <a:r>
              <a:rPr lang="ja-JP" altLang="en-US" sz="2800" dirty="0" smtClean="0">
                <a:solidFill>
                  <a:srgbClr val="0288D1"/>
                </a:solidFill>
                <a:latin typeface="Times New Roman" panose="02020603050405020304" pitchFamily="18" charset="0"/>
                <a:cs typeface="Times New Roman" panose="02020603050405020304" pitchFamily="18" charset="0"/>
              </a:rPr>
              <a:t>画</a:t>
            </a:r>
            <a:r>
              <a:rPr lang="ja-JP" altLang="en-US" sz="2800" dirty="0">
                <a:solidFill>
                  <a:srgbClr val="0288D1"/>
                </a:solidFill>
                <a:latin typeface="Times New Roman" panose="02020603050405020304" pitchFamily="18" charset="0"/>
                <a:cs typeface="Times New Roman" panose="02020603050405020304" pitchFamily="18" charset="0"/>
              </a:rPr>
              <a:t>面の流</a:t>
            </a:r>
            <a:r>
              <a:rPr lang="ja-JP" altLang="en-US" sz="2800" dirty="0" smtClean="0">
                <a:solidFill>
                  <a:srgbClr val="0288D1"/>
                </a:solidFill>
                <a:latin typeface="Times New Roman" panose="02020603050405020304" pitchFamily="18" charset="0"/>
                <a:cs typeface="Times New Roman" panose="02020603050405020304" pitchFamily="18" charset="0"/>
              </a:rPr>
              <a:t>れ</a:t>
            </a:r>
            <a:endParaRPr lang="en-US" sz="2800" dirty="0">
              <a:solidFill>
                <a:srgbClr val="0288D1"/>
              </a:solidFill>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38</a:t>
            </a:r>
            <a:endParaRPr lang="en-US" sz="1400" dirty="0">
              <a:solidFill>
                <a:schemeClr val="bg1"/>
              </a:solidFill>
            </a:endParaRPr>
          </a:p>
        </p:txBody>
      </p:sp>
    </p:spTree>
    <p:extLst>
      <p:ext uri="{BB962C8B-B14F-4D97-AF65-F5344CB8AC3E}">
        <p14:creationId xmlns:p14="http://schemas.microsoft.com/office/powerpoint/2010/main" val="814544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85800" y="1600200"/>
            <a:ext cx="3447698" cy="4525963"/>
          </a:xfrm>
          <a:prstGeom prst="rect">
            <a:avLst/>
          </a:prstGeom>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stretch>
            <a:fillRect/>
          </a:stretch>
        </p:blipFill>
        <p:spPr>
          <a:xfrm>
            <a:off x="4194527" y="1600200"/>
            <a:ext cx="4914918" cy="485481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4.5.2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40</a:t>
            </a:r>
            <a:endParaRPr lang="en-US" sz="1400" dirty="0">
              <a:solidFill>
                <a:schemeClr val="bg1"/>
              </a:solidFill>
            </a:endParaRPr>
          </a:p>
        </p:txBody>
      </p:sp>
    </p:spTree>
    <p:extLst>
      <p:ext uri="{BB962C8B-B14F-4D97-AF65-F5344CB8AC3E}">
        <p14:creationId xmlns:p14="http://schemas.microsoft.com/office/powerpoint/2010/main" val="2566785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4.5.3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348549"/>
            <a:ext cx="8111478" cy="400110"/>
          </a:xfrm>
          <a:prstGeom prst="rect">
            <a:avLst/>
          </a:prstGeom>
          <a:noFill/>
        </p:spPr>
        <p:txBody>
          <a:bodyPr wrap="square" rtlCol="0">
            <a:spAutoFit/>
          </a:bodyPr>
          <a:lstStyle/>
          <a:p>
            <a:pPr lvl="0" algn="ctr"/>
            <a:r>
              <a:rPr lang="en-US" sz="2000" dirty="0" smtClean="0">
                <a:solidFill>
                  <a:srgbClr val="002060"/>
                </a:solidFill>
              </a:rPr>
              <a:t>Common functions class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41</a:t>
            </a:r>
            <a:endParaRPr lang="en-US" sz="1400" dirty="0">
              <a:solidFill>
                <a:schemeClr val="bg1"/>
              </a:solidFill>
            </a:endParaRPr>
          </a:p>
        </p:txBody>
      </p:sp>
      <p:sp>
        <p:nvSpPr>
          <p:cNvPr id="3" name="Content Placeholder 2"/>
          <p:cNvSpPr>
            <a:spLocks noGrp="1"/>
          </p:cNvSpPr>
          <p:nvPr>
            <p:ph idx="1"/>
          </p:nvPr>
        </p:nvSpPr>
        <p:spPr/>
        <p:txBody>
          <a:bodyPr/>
          <a:lstStyle/>
          <a:p>
            <a:endParaRPr lang="en-US"/>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066800" y="1600199"/>
            <a:ext cx="7620000" cy="4525963"/>
          </a:xfrm>
          <a:prstGeom prst="rect">
            <a:avLst/>
          </a:prstGeom>
        </p:spPr>
      </p:pic>
    </p:spTree>
    <p:extLst>
      <p:ext uri="{BB962C8B-B14F-4D97-AF65-F5344CB8AC3E}">
        <p14:creationId xmlns:p14="http://schemas.microsoft.com/office/powerpoint/2010/main" val="4059836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4.5.4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1447800" y="6266142"/>
            <a:ext cx="6629400" cy="400110"/>
          </a:xfrm>
          <a:prstGeom prst="rect">
            <a:avLst/>
          </a:prstGeom>
          <a:noFill/>
        </p:spPr>
        <p:txBody>
          <a:bodyPr wrap="square" rtlCol="0">
            <a:spAutoFit/>
          </a:bodyPr>
          <a:lstStyle/>
          <a:p>
            <a:pPr lvl="0" algn="ctr"/>
            <a:r>
              <a:rPr lang="en-US" sz="2000" dirty="0" smtClean="0">
                <a:solidFill>
                  <a:srgbClr val="002060"/>
                </a:solidFill>
              </a:rPr>
              <a:t>Register</a:t>
            </a:r>
            <a:r>
              <a:rPr lang="en-US" sz="2000" dirty="0" smtClean="0">
                <a:solidFill>
                  <a:srgbClr val="002060"/>
                </a:solidFill>
              </a:rPr>
              <a:t>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43</a:t>
            </a:r>
            <a:endParaRPr lang="en-US" sz="1400" dirty="0">
              <a:solidFill>
                <a:schemeClr val="bg1"/>
              </a:solidFill>
            </a:endParaRPr>
          </a:p>
        </p:txBody>
      </p:sp>
      <p:sp>
        <p:nvSpPr>
          <p:cNvPr id="3" name="Content Placeholder 2"/>
          <p:cNvSpPr>
            <a:spLocks noGrp="1"/>
          </p:cNvSpPr>
          <p:nvPr>
            <p:ph idx="1"/>
          </p:nvPr>
        </p:nvSpPr>
        <p:spPr/>
        <p:txBody>
          <a:bodyPr/>
          <a:lstStyle/>
          <a:p>
            <a:endParaRPr lang="en-US"/>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600200" y="1353502"/>
            <a:ext cx="6684818" cy="4833779"/>
          </a:xfrm>
          <a:prstGeom prst="rect">
            <a:avLst/>
          </a:prstGeom>
        </p:spPr>
      </p:pic>
    </p:spTree>
    <p:extLst>
      <p:ext uri="{BB962C8B-B14F-4D97-AF65-F5344CB8AC3E}">
        <p14:creationId xmlns:p14="http://schemas.microsoft.com/office/powerpoint/2010/main" val="3637577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46</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60127" y="6201858"/>
            <a:ext cx="1956049" cy="400110"/>
          </a:xfrm>
          <a:prstGeom prst="rect">
            <a:avLst/>
          </a:prstGeom>
          <a:noFill/>
        </p:spPr>
        <p:txBody>
          <a:bodyPr wrap="none" rtlCol="0">
            <a:spAutoFit/>
          </a:bodyPr>
          <a:lstStyle/>
          <a:p>
            <a:pPr algn="ctr"/>
            <a:r>
              <a:rPr lang="en-US" sz="2000" b="1" dirty="0" smtClean="0">
                <a:solidFill>
                  <a:srgbClr val="002060"/>
                </a:solidFill>
              </a:rPr>
              <a:t>V-model process</a:t>
            </a:r>
            <a:endParaRPr lang="en-US" sz="2000" b="1" dirty="0">
              <a:solidFill>
                <a:srgbClr val="002060"/>
              </a:solidFill>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p:spPr>
      </p:pic>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47</a:t>
            </a:r>
            <a:endParaRPr lang="en-US" sz="1400" dirty="0">
              <a:solidFill>
                <a:schemeClr val="bg1"/>
              </a:solidFill>
            </a:endParaRPr>
          </a:p>
        </p:txBody>
      </p:sp>
    </p:spTree>
    <p:extLst>
      <p:ext uri="{BB962C8B-B14F-4D97-AF65-F5344CB8AC3E}">
        <p14:creationId xmlns:p14="http://schemas.microsoft.com/office/powerpoint/2010/main" val="1139479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48</a:t>
            </a:r>
            <a:endParaRPr lang="en-US" sz="1400" dirty="0">
              <a:solidFill>
                <a:schemeClr val="bg1"/>
              </a:solidFill>
            </a:endParaRPr>
          </a:p>
        </p:txBody>
      </p:sp>
    </p:spTree>
    <p:extLst>
      <p:ext uri="{BB962C8B-B14F-4D97-AF65-F5344CB8AC3E}">
        <p14:creationId xmlns:p14="http://schemas.microsoft.com/office/powerpoint/2010/main" val="2288076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617362290"/>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48</a:t>
            </a:r>
            <a:endParaRPr lang="en-US" sz="1400" dirty="0">
              <a:solidFill>
                <a:schemeClr val="bg1"/>
              </a:solidFill>
            </a:endParaRPr>
          </a:p>
        </p:txBody>
      </p:sp>
    </p:spTree>
    <p:extLst>
      <p:ext uri="{BB962C8B-B14F-4D97-AF65-F5344CB8AC3E}">
        <p14:creationId xmlns:p14="http://schemas.microsoft.com/office/powerpoint/2010/main" val="2623436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770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24901310"/>
              </p:ext>
            </p:extLst>
          </p:nvPr>
        </p:nvGraphicFramePr>
        <p:xfrm>
          <a:off x="2286000" y="1310292"/>
          <a:ext cx="5428447" cy="5166708"/>
        </p:xfrm>
        <a:graphic>
          <a:graphicData uri="http://schemas.openxmlformats.org/drawingml/2006/table">
            <a:tbl>
              <a:tblPr>
                <a:tableStyleId>{5C22544A-7EE6-4342-B048-85BDC9FD1C3A}</a:tableStyleId>
              </a:tblPr>
              <a:tblGrid>
                <a:gridCol w="4154884"/>
                <a:gridCol w="424521"/>
                <a:gridCol w="424521"/>
                <a:gridCol w="424521"/>
              </a:tblGrid>
              <a:tr h="375078">
                <a:tc>
                  <a:txBody>
                    <a:bodyPr/>
                    <a:lstStyle/>
                    <a:p>
                      <a:pPr algn="ctr" fontAlgn="ctr"/>
                      <a:r>
                        <a:rPr lang="en-US" sz="1200" u="none" strike="noStrike" dirty="0">
                          <a:effectLst/>
                        </a:rPr>
                        <a:t>Question</a:t>
                      </a:r>
                      <a:endParaRPr lang="en-US" sz="1200" b="1" i="0" u="none" strike="noStrike" dirty="0">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Yes</a:t>
                      </a:r>
                      <a:endParaRPr lang="en-US" sz="1200" b="1" i="0" u="none" strike="noStrike">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No</a:t>
                      </a:r>
                      <a:endParaRPr lang="en-US" sz="1200" b="1" i="0" u="none" strike="noStrike">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N/A</a:t>
                      </a:r>
                      <a:endParaRPr lang="en-US" sz="1200" b="1" i="0" u="none" strike="noStrike">
                        <a:solidFill>
                          <a:srgbClr val="FFFFFF"/>
                        </a:solidFill>
                        <a:effectLst/>
                        <a:latin typeface="Arial" panose="020B0604020202020204" pitchFamily="34" charset="0"/>
                      </a:endParaRPr>
                    </a:p>
                  </a:txBody>
                  <a:tcPr marL="4886" marR="4886" marT="6514" marB="0" anchor="ctr"/>
                </a:tc>
              </a:tr>
              <a:tr h="606529">
                <a:tc>
                  <a:txBody>
                    <a:bodyPr/>
                    <a:lstStyle/>
                    <a:p>
                      <a:pPr algn="l" fontAlgn="t"/>
                      <a:r>
                        <a:rPr lang="en-GB" sz="1400" u="sng" strike="noStrike" dirty="0">
                          <a:effectLst/>
                        </a:rPr>
                        <a:t>Screen design:  </a:t>
                      </a:r>
                      <a:r>
                        <a:rPr lang="en-GB" sz="1400" u="none" strike="noStrike" dirty="0">
                          <a:effectLst/>
                        </a:rPr>
                        <a:t>Does screen designs (if any) satisfy the requirements specified in other documents (SRS, Requirement, Architecture Design) ?</a:t>
                      </a:r>
                      <a:endParaRPr lang="en-GB"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 GUI of the system as follows:</a:t>
                      </a:r>
                      <a:endParaRPr lang="en-GB" sz="1400" b="0" i="0" u="none" strike="noStrike" dirty="0">
                        <a:effectLst/>
                        <a:latin typeface="Arial" panose="020B0604020202020204" pitchFamily="34" charset="0"/>
                      </a:endParaRPr>
                    </a:p>
                  </a:txBody>
                  <a:tcPr marL="11725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describe/layout position of all items in GUI?</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 processes or actions for GUI?</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408387">
                <a:tc>
                  <a:txBody>
                    <a:bodyPr/>
                    <a:lstStyle/>
                    <a:p>
                      <a:pPr algn="l" fontAlgn="b"/>
                      <a:r>
                        <a:rPr lang="en-GB" sz="1400" u="none" strike="noStrike" dirty="0">
                          <a:effectLst/>
                        </a:rPr>
                        <a:t>Does it describe relationship between items in GUI and modules or public functions?</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411376">
                <a:tc>
                  <a:txBody>
                    <a:bodyPr/>
                    <a:lstStyle/>
                    <a:p>
                      <a:pPr algn="l" fontAlgn="b"/>
                      <a:r>
                        <a:rPr lang="en-GB" sz="1400" u="none" strike="noStrike" dirty="0">
                          <a:effectLst/>
                        </a:rPr>
                        <a:t>Are the inputs and outputs for all the interfaces are sufficient and necessary?</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dirty="0">
                          <a:effectLst/>
                        </a:rPr>
                        <a:t>x</a:t>
                      </a:r>
                      <a:endParaRPr lang="en-US" sz="1400" b="0" i="0" u="none" strike="noStrike" dirty="0">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sng" strike="noStrike" dirty="0">
                          <a:effectLst/>
                        </a:rPr>
                        <a:t>Class design:</a:t>
                      </a:r>
                      <a:endParaRPr lang="en-US"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411376">
                <a:tc>
                  <a:txBody>
                    <a:bodyPr/>
                    <a:lstStyle/>
                    <a:p>
                      <a:pPr algn="l" fontAlgn="t"/>
                      <a:r>
                        <a:rPr lang="en-GB" sz="1400" u="none" strike="noStrike" dirty="0">
                          <a:effectLst/>
                        </a:rPr>
                        <a:t>Are there dynamic diagram (sequence, activity diagram) used to describe the complicated method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a:effectLst/>
                        </a:rPr>
                        <a:t>      Are classes' main interface/methods all clearly described ?</a:t>
                      </a:r>
                      <a:endParaRPr lang="en-GB" sz="1400" b="0" i="0" u="none" strike="noStrike">
                        <a:effectLst/>
                        <a:latin typeface="Arial" panose="020B0604020202020204" pitchFamily="34" charset="0"/>
                      </a:endParaRPr>
                    </a:p>
                  </a:txBody>
                  <a:tcPr marL="488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dirty="0">
                          <a:effectLst/>
                        </a:rPr>
                        <a:t>Are classes' main attributes all clearly described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dirty="0">
                          <a:effectLst/>
                        </a:rPr>
                        <a:t>Are all class' general description clearly specified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sng" strike="noStrike" dirty="0">
                          <a:effectLst/>
                        </a:rPr>
                        <a:t>Data design:</a:t>
                      </a:r>
                      <a:endParaRPr lang="en-US"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411376">
                <a:tc>
                  <a:txBody>
                    <a:bodyPr/>
                    <a:lstStyle/>
                    <a:p>
                      <a:pPr algn="l" fontAlgn="t"/>
                      <a:r>
                        <a:rPr lang="en-GB" sz="1400" u="none" strike="noStrike" dirty="0">
                          <a:effectLst/>
                        </a:rPr>
                        <a:t>      </a:t>
                      </a:r>
                      <a:r>
                        <a:rPr lang="en-GB" sz="1400" u="sng" strike="noStrike" dirty="0">
                          <a:effectLst/>
                        </a:rPr>
                        <a:t>Have data elements been described in detail with valid value ranges and other data constraints ?</a:t>
                      </a:r>
                      <a:endParaRPr lang="en-GB"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nchor="b"/>
                </a:tc>
              </a:tr>
            </a:tbl>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49</a:t>
            </a:r>
            <a:endParaRPr lang="en-US" sz="1400" dirty="0">
              <a:solidFill>
                <a:schemeClr val="bg1"/>
              </a:solidFill>
            </a:endParaRPr>
          </a:p>
        </p:txBody>
      </p:sp>
    </p:spTree>
    <p:extLst>
      <p:ext uri="{BB962C8B-B14F-4D97-AF65-F5344CB8AC3E}">
        <p14:creationId xmlns:p14="http://schemas.microsoft.com/office/powerpoint/2010/main" val="1200867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50</a:t>
            </a:r>
            <a:endParaRPr lang="en-US" sz="1400" dirty="0">
              <a:solidFill>
                <a:schemeClr val="bg1"/>
              </a:solidFill>
            </a:endParaRPr>
          </a:p>
        </p:txBody>
      </p:sp>
    </p:spTree>
    <p:extLst>
      <p:ext uri="{BB962C8B-B14F-4D97-AF65-F5344CB8AC3E}">
        <p14:creationId xmlns:p14="http://schemas.microsoft.com/office/powerpoint/2010/main" val="28353550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51</a:t>
            </a:r>
            <a:endParaRPr lang="en-US" sz="1400" dirty="0">
              <a:solidFill>
                <a:schemeClr val="bg1"/>
              </a:solidFill>
            </a:endParaRPr>
          </a:p>
        </p:txBody>
      </p:sp>
    </p:spTree>
    <p:extLst>
      <p:ext uri="{BB962C8B-B14F-4D97-AF65-F5344CB8AC3E}">
        <p14:creationId xmlns:p14="http://schemas.microsoft.com/office/powerpoint/2010/main" val="1394499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52</a:t>
            </a:r>
            <a:endParaRPr lang="en-US" sz="1400" dirty="0">
              <a:solidFill>
                <a:schemeClr val="bg1"/>
              </a:solidFill>
            </a:endParaRPr>
          </a:p>
        </p:txBody>
      </p:sp>
    </p:spTree>
    <p:extLst>
      <p:ext uri="{BB962C8B-B14F-4D97-AF65-F5344CB8AC3E}">
        <p14:creationId xmlns:p14="http://schemas.microsoft.com/office/powerpoint/2010/main" val="1207173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Acceptance test 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53</a:t>
            </a:r>
            <a:endParaRPr lang="en-US" sz="1400" dirty="0">
              <a:solidFill>
                <a:schemeClr val="bg1"/>
              </a:solidFill>
            </a:endParaRPr>
          </a:p>
        </p:txBody>
      </p:sp>
    </p:spTree>
    <p:extLst>
      <p:ext uri="{BB962C8B-B14F-4D97-AF65-F5344CB8AC3E}">
        <p14:creationId xmlns:p14="http://schemas.microsoft.com/office/powerpoint/2010/main" val="3117097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8" y="656772"/>
            <a:ext cx="8472714" cy="943428"/>
          </a:xfrm>
        </p:spPr>
        <p:txBody>
          <a:bodyPr>
            <a:noAutofit/>
          </a:bodyPr>
          <a:lstStyle/>
          <a:p>
            <a:pPr algn="l"/>
            <a:r>
              <a:rPr lang="en-US"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Integration</a:t>
            </a:r>
            <a: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800"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test </a:t>
            </a:r>
            <a: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case</a:t>
            </a:r>
            <a:b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br>
            <a:r>
              <a:rPr lang="ja-JP" altLang="en-US" sz="2800" b="1" dirty="0" smtClean="0">
                <a:solidFill>
                  <a:srgbClr val="0070C0"/>
                </a:solidFill>
                <a:latin typeface="SimSun" panose="02010600030101010101" pitchFamily="2" charset="-122"/>
                <a:ea typeface="SimSun" panose="02010600030101010101" pitchFamily="2" charset="-122"/>
              </a:rPr>
              <a:t>コン</a:t>
            </a:r>
            <a:r>
              <a:rPr lang="ja-JP" altLang="en-US" sz="2800" b="1" dirty="0">
                <a:solidFill>
                  <a:srgbClr val="0070C0"/>
                </a:solidFill>
                <a:latin typeface="SimSun" panose="02010600030101010101" pitchFamily="2" charset="-122"/>
                <a:ea typeface="SimSun" panose="02010600030101010101" pitchFamily="2" charset="-122"/>
              </a:rPr>
              <a:t>ポーネントのテストケ</a:t>
            </a:r>
            <a:r>
              <a:rPr lang="ja-JP" altLang="en-US" sz="2800" b="1" dirty="0" smtClean="0">
                <a:solidFill>
                  <a:srgbClr val="0070C0"/>
                </a:solidFill>
                <a:latin typeface="SimSun" panose="02010600030101010101" pitchFamily="2" charset="-122"/>
                <a:ea typeface="SimSun" panose="02010600030101010101" pitchFamily="2" charset="-122"/>
              </a:rPr>
              <a:t>ース</a:t>
            </a:r>
            <a:endParaRPr lang="en-US" sz="2800" dirty="0">
              <a:solidFill>
                <a:srgbClr val="0070C0"/>
              </a:solidFill>
              <a:latin typeface="SimSun" panose="02010600030101010101" pitchFamily="2" charset="-122"/>
              <a:ea typeface="SimSun" panose="02010600030101010101" pitchFamily="2" charset="-122"/>
            </a:endParaRPr>
          </a:p>
        </p:txBody>
      </p:sp>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3074"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8097837" cy="453390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54</a:t>
            </a:r>
            <a:endParaRPr lang="en-US" sz="1400" dirty="0">
              <a:solidFill>
                <a:schemeClr val="bg1"/>
              </a:solidFill>
            </a:endParaRPr>
          </a:p>
        </p:txBody>
      </p:sp>
    </p:spTree>
    <p:extLst>
      <p:ext uri="{BB962C8B-B14F-4D97-AF65-F5344CB8AC3E}">
        <p14:creationId xmlns:p14="http://schemas.microsoft.com/office/powerpoint/2010/main" val="408933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55</a:t>
            </a:r>
            <a:endParaRPr lang="en-US" sz="1400" dirty="0">
              <a:solidFill>
                <a:schemeClr val="bg1"/>
              </a:solidFill>
            </a:endParaRPr>
          </a:p>
        </p:txBody>
      </p:sp>
    </p:spTree>
    <p:extLst>
      <p:ext uri="{BB962C8B-B14F-4D97-AF65-F5344CB8AC3E}">
        <p14:creationId xmlns:p14="http://schemas.microsoft.com/office/powerpoint/2010/main" val="255245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56</a:t>
            </a:r>
            <a:endParaRPr lang="en-US" sz="1400" dirty="0">
              <a:solidFill>
                <a:schemeClr val="bg1"/>
              </a:solidFill>
            </a:endParaRPr>
          </a:p>
        </p:txBody>
      </p:sp>
    </p:spTree>
    <p:extLst>
      <p:ext uri="{BB962C8B-B14F-4D97-AF65-F5344CB8AC3E}">
        <p14:creationId xmlns:p14="http://schemas.microsoft.com/office/powerpoint/2010/main" val="21454875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57</a:t>
            </a:r>
            <a:endParaRPr lang="en-US" sz="1400" dirty="0">
              <a:solidFill>
                <a:schemeClr val="bg1"/>
              </a:solidFill>
            </a:endParaRPr>
          </a:p>
        </p:txBody>
      </p:sp>
    </p:spTree>
    <p:extLst>
      <p:ext uri="{BB962C8B-B14F-4D97-AF65-F5344CB8AC3E}">
        <p14:creationId xmlns:p14="http://schemas.microsoft.com/office/powerpoint/2010/main" val="822604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2571" y="576607"/>
            <a:ext cx="4350429" cy="523220"/>
          </a:xfrm>
          <a:prstGeom prst="rect">
            <a:avLst/>
          </a:prstGeom>
        </p:spPr>
        <p:txBody>
          <a:bodyPr wrap="square">
            <a:spAutoFit/>
          </a:bodyPr>
          <a:lstStyle/>
          <a:p>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284744"/>
            <a:ext cx="7239000" cy="2677656"/>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idea</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nternet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 show these </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major platform for crowdfunding</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Anybody could launch a project</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Creative projects making a better world</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6015789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58</a:t>
            </a:r>
            <a:endParaRPr lang="en-US" sz="1400" dirty="0">
              <a:solidFill>
                <a:schemeClr val="bg1"/>
              </a:solidFill>
            </a:endParaRPr>
          </a:p>
        </p:txBody>
      </p:sp>
    </p:spTree>
    <p:extLst>
      <p:ext uri="{BB962C8B-B14F-4D97-AF65-F5344CB8AC3E}">
        <p14:creationId xmlns:p14="http://schemas.microsoft.com/office/powerpoint/2010/main" val="5044013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58</a:t>
            </a:r>
            <a:endParaRPr lang="en-US" sz="1400" dirty="0">
              <a:solidFill>
                <a:schemeClr val="bg1"/>
              </a:solidFill>
            </a:endParaRPr>
          </a:p>
        </p:txBody>
      </p:sp>
    </p:spTree>
    <p:extLst>
      <p:ext uri="{BB962C8B-B14F-4D97-AF65-F5344CB8AC3E}">
        <p14:creationId xmlns:p14="http://schemas.microsoft.com/office/powerpoint/2010/main" val="10949754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60</a:t>
            </a:r>
            <a:endParaRPr lang="en-US" sz="1400" dirty="0">
              <a:solidFill>
                <a:schemeClr val="bg1"/>
              </a:solidFill>
            </a:endParaRPr>
          </a:p>
        </p:txBody>
      </p:sp>
    </p:spTree>
    <p:extLst>
      <p:ext uri="{BB962C8B-B14F-4D97-AF65-F5344CB8AC3E}">
        <p14:creationId xmlns:p14="http://schemas.microsoft.com/office/powerpoint/2010/main" val="38812650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8283208" cy="320992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61</a:t>
            </a:r>
            <a:endParaRPr lang="en-US" sz="1400" dirty="0">
              <a:solidFill>
                <a:schemeClr val="bg1"/>
              </a:solidFill>
            </a:endParaRPr>
          </a:p>
        </p:txBody>
      </p:sp>
    </p:spTree>
    <p:extLst>
      <p:ext uri="{BB962C8B-B14F-4D97-AF65-F5344CB8AC3E}">
        <p14:creationId xmlns:p14="http://schemas.microsoft.com/office/powerpoint/2010/main" val="19130962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62</a:t>
            </a:r>
            <a:endParaRPr lang="en-US" sz="1400" dirty="0">
              <a:solidFill>
                <a:schemeClr val="bg1"/>
              </a:solidFill>
            </a:endParaRPr>
          </a:p>
        </p:txBody>
      </p:sp>
    </p:spTree>
    <p:extLst>
      <p:ext uri="{BB962C8B-B14F-4D97-AF65-F5344CB8AC3E}">
        <p14:creationId xmlns:p14="http://schemas.microsoft.com/office/powerpoint/2010/main" val="1024755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63</a:t>
            </a:r>
            <a:endParaRPr lang="en-US" sz="1400" dirty="0">
              <a:solidFill>
                <a:schemeClr val="bg1"/>
              </a:solidFill>
            </a:endParaRPr>
          </a:p>
        </p:txBody>
      </p:sp>
    </p:spTree>
    <p:extLst>
      <p:ext uri="{BB962C8B-B14F-4D97-AF65-F5344CB8AC3E}">
        <p14:creationId xmlns:p14="http://schemas.microsoft.com/office/powerpoint/2010/main" val="4726984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703530" y="5867400"/>
            <a:ext cx="584027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485581"/>
              </p:ext>
            </p:extLst>
          </p:nvPr>
        </p:nvGraphicFramePr>
        <p:xfrm>
          <a:off x="1648428" y="1949483"/>
          <a:ext cx="6325450" cy="3687441"/>
        </p:xfrm>
        <a:graphic>
          <a:graphicData uri="http://schemas.openxmlformats.org/drawingml/2006/table">
            <a:tbl>
              <a:tblPr>
                <a:tableStyleId>{5C22544A-7EE6-4342-B048-85BDC9FD1C3A}</a:tableStyleId>
              </a:tblPr>
              <a:tblGrid>
                <a:gridCol w="1768078"/>
                <a:gridCol w="1178717"/>
                <a:gridCol w="1082186"/>
                <a:gridCol w="1158396"/>
                <a:gridCol w="1138073"/>
              </a:tblGrid>
              <a:tr h="956003">
                <a:tc>
                  <a:txBody>
                    <a:bodyPr/>
                    <a:lstStyle/>
                    <a:p>
                      <a:pPr algn="l" fontAlgn="ctr"/>
                      <a:r>
                        <a:rPr lang="en-US" sz="1800" b="1" u="none" strike="noStrike" dirty="0">
                          <a:effectLst/>
                        </a:rPr>
                        <a:t>Defects</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Logged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%Closed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%Invalid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%Open</a:t>
                      </a:r>
                      <a:endParaRPr lang="en-US" sz="1800" b="1" i="0" u="none" strike="noStrike" dirty="0">
                        <a:solidFill>
                          <a:srgbClr val="FFFFFF"/>
                        </a:solidFill>
                        <a:effectLst/>
                        <a:latin typeface="Times New Roman" panose="02020603050405020304" pitchFamily="18" charset="0"/>
                      </a:endParaRPr>
                    </a:p>
                  </a:txBody>
                  <a:tcPr marL="0" marR="0" marT="0" marB="0" anchor="ctr"/>
                </a:tc>
              </a:tr>
              <a:tr h="628231">
                <a:tc>
                  <a:txBody>
                    <a:bodyPr/>
                    <a:lstStyle/>
                    <a:p>
                      <a:pPr algn="l" fontAlgn="b"/>
                      <a:r>
                        <a:rPr lang="en-US" sz="2000" u="none" strike="noStrike" dirty="0">
                          <a:effectLst/>
                        </a:rPr>
                        <a:t>Critical</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628231">
                <a:tc>
                  <a:txBody>
                    <a:bodyPr/>
                    <a:lstStyle/>
                    <a:p>
                      <a:pPr algn="l" fontAlgn="b"/>
                      <a:r>
                        <a:rPr lang="en-US" sz="2000" u="none" strike="noStrike" dirty="0">
                          <a:effectLst/>
                        </a:rPr>
                        <a:t>High</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4</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518973">
                <a:tc>
                  <a:txBody>
                    <a:bodyPr/>
                    <a:lstStyle/>
                    <a:p>
                      <a:pPr algn="l" fontAlgn="b"/>
                      <a:r>
                        <a:rPr lang="en-US" sz="2000" u="none" strike="noStrike" dirty="0">
                          <a:effectLst/>
                        </a:rPr>
                        <a:t>Medium</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24</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91659">
                <a:tc>
                  <a:txBody>
                    <a:bodyPr/>
                    <a:lstStyle/>
                    <a:p>
                      <a:pPr algn="l" fontAlgn="b"/>
                      <a:r>
                        <a:rPr lang="en-US" sz="2000" u="none" strike="noStrike" dirty="0">
                          <a:effectLst/>
                        </a:rPr>
                        <a:t>Low</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38</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64344">
                <a:tc>
                  <a:txBody>
                    <a:bodyPr/>
                    <a:lstStyle/>
                    <a:p>
                      <a:pPr algn="l" fontAlgn="b"/>
                      <a:r>
                        <a:rPr lang="en-US" sz="2000" u="none" strike="noStrike" dirty="0" smtClean="0">
                          <a:effectLst/>
                        </a:rPr>
                        <a:t>Total</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66</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64</a:t>
            </a:r>
            <a:endParaRPr lang="en-US" sz="1400" dirty="0">
              <a:solidFill>
                <a:schemeClr val="bg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60410377"/>
              </p:ext>
            </p:extLst>
          </p:nvPr>
        </p:nvGraphicFramePr>
        <p:xfrm>
          <a:off x="1703006" y="2209800"/>
          <a:ext cx="6398733" cy="3568130"/>
        </p:xfrm>
        <a:graphic>
          <a:graphicData uri="http://schemas.openxmlformats.org/drawingml/2006/table">
            <a:tbl>
              <a:tblPr firstRow="1" firstCol="1" bandRow="1">
                <a:tableStyleId>{5C22544A-7EE6-4342-B048-85BDC9FD1C3A}</a:tableStyleId>
              </a:tblPr>
              <a:tblGrid>
                <a:gridCol w="1592174"/>
                <a:gridCol w="686321"/>
                <a:gridCol w="686321"/>
                <a:gridCol w="686321"/>
                <a:gridCol w="686321"/>
                <a:gridCol w="686321"/>
                <a:gridCol w="682470"/>
                <a:gridCol w="692484"/>
              </a:tblGrid>
              <a:tr h="542150">
                <a:tc rowSpan="2">
                  <a:txBody>
                    <a:bodyPr/>
                    <a:lstStyle/>
                    <a:p>
                      <a:pPr marL="0" marR="0" algn="ctr">
                        <a:lnSpc>
                          <a:spcPct val="115000"/>
                        </a:lnSpc>
                        <a:spcBef>
                          <a:spcPts val="0"/>
                        </a:spcBef>
                        <a:spcAft>
                          <a:spcPts val="0"/>
                        </a:spcAft>
                      </a:pPr>
                      <a:r>
                        <a:rPr lang="en-US" sz="2000" dirty="0">
                          <a:effectLst/>
                        </a:rPr>
                        <a:t>Phase</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gridSpan="2">
                  <a:txBody>
                    <a:bodyPr/>
                    <a:lstStyle/>
                    <a:p>
                      <a:pPr marL="0" marR="0" algn="ctr">
                        <a:lnSpc>
                          <a:spcPct val="115000"/>
                        </a:lnSpc>
                        <a:spcBef>
                          <a:spcPts val="0"/>
                        </a:spcBef>
                        <a:spcAft>
                          <a:spcPts val="0"/>
                        </a:spcAft>
                      </a:pPr>
                      <a:r>
                        <a:rPr lang="en-US" sz="2000">
                          <a:effectLst/>
                        </a:rPr>
                        <a:t>Stage 1</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2</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3</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000">
                          <a:effectLst/>
                        </a:rPr>
                        <a:t>Final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r>
              <a:tr h="581235">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rPr>
                        <a:t>Pass</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Fail</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vMerge="1">
                  <a:txBody>
                    <a:bodyPr/>
                    <a:lstStyle/>
                    <a:p>
                      <a:endParaRPr lang="en-US"/>
                    </a:p>
                  </a:txBody>
                  <a:tcPr/>
                </a:tc>
              </a:tr>
              <a:tr h="581235">
                <a:tc>
                  <a:txBody>
                    <a:bodyPr/>
                    <a:lstStyle/>
                    <a:p>
                      <a:pPr marL="0" marR="0">
                        <a:lnSpc>
                          <a:spcPct val="115000"/>
                        </a:lnSpc>
                        <a:spcBef>
                          <a:spcPts val="0"/>
                        </a:spcBef>
                        <a:spcAft>
                          <a:spcPts val="0"/>
                        </a:spcAft>
                      </a:pPr>
                      <a:r>
                        <a:rPr lang="en-US" sz="2000">
                          <a:effectLst/>
                        </a:rPr>
                        <a:t>Unit Test</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dirty="0">
                          <a:effectLst/>
                        </a:rPr>
                        <a:t>Integration Test</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298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a:effectLst/>
                        </a:rPr>
                        <a:t>System Test</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692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110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714</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812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812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a:effectLst/>
                        </a:rPr>
                        <a:t>Total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1346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1370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1468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1468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65</a:t>
            </a:r>
            <a:endParaRPr lang="en-US" sz="1400" dirty="0">
              <a:solidFill>
                <a:schemeClr val="bg1"/>
              </a:solidFill>
            </a:endParaRPr>
          </a:p>
        </p:txBody>
      </p:sp>
    </p:spTree>
    <p:extLst>
      <p:ext uri="{BB962C8B-B14F-4D97-AF65-F5344CB8AC3E}">
        <p14:creationId xmlns:p14="http://schemas.microsoft.com/office/powerpoint/2010/main" val="7879158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67</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398607"/>
            <a:chOff x="1066800" y="1181100"/>
            <a:chExt cx="5791200" cy="1398607"/>
          </a:xfrm>
          <a:noFill/>
        </p:grpSpPr>
        <p:sp>
          <p:nvSpPr>
            <p:cNvPr id="40" name="TextBox 39"/>
            <p:cNvSpPr txBox="1"/>
            <p:nvPr/>
          </p:nvSpPr>
          <p:spPr>
            <a:xfrm>
              <a:off x="1600200" y="1182410"/>
              <a:ext cx="5257800" cy="523220"/>
            </a:xfrm>
            <a:prstGeom prst="rect">
              <a:avLst/>
            </a:prstGeom>
            <a:grp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b="1" dirty="0">
                <a:solidFill>
                  <a:schemeClr val="bg1"/>
                </a:solidFill>
              </a:endParaRPr>
            </a:p>
          </p:txBody>
        </p:sp>
        <p:sp>
          <p:nvSpPr>
            <p:cNvPr id="41" name="TextBox 40"/>
            <p:cNvSpPr txBox="1"/>
            <p:nvPr/>
          </p:nvSpPr>
          <p:spPr>
            <a:xfrm>
              <a:off x="1066800" y="1625600"/>
              <a:ext cx="533400" cy="954107"/>
            </a:xfrm>
            <a:prstGeom prst="rect">
              <a:avLst/>
            </a:prstGeom>
            <a:grpFill/>
          </p:spPr>
          <p:txBody>
            <a:bodyPr wrap="square" rtlCol="0">
              <a:spAutoFit/>
            </a:bodyPr>
            <a:lstStyle/>
            <a:p>
              <a:pPr algn="ct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800" b="1" dirty="0">
                <a:solidFill>
                  <a:schemeClr val="bg1"/>
                </a:solidFill>
              </a:endParaRPr>
            </a:p>
          </p:txBody>
        </p:sp>
        <p:sp>
          <p:nvSpPr>
            <p:cNvPr id="42" name="TextBox 41"/>
            <p:cNvSpPr txBox="1"/>
            <p:nvPr/>
          </p:nvSpPr>
          <p:spPr>
            <a:xfrm>
              <a:off x="1066800" y="1181100"/>
              <a:ext cx="533400" cy="523220"/>
            </a:xfrm>
            <a:prstGeom prst="rect">
              <a:avLst/>
            </a:prstGeom>
            <a:grpFill/>
          </p:spPr>
          <p:txBody>
            <a:bodyPr wrap="square" rtlCol="0">
              <a:spAutoFit/>
            </a:bodyPr>
            <a:lstStyle/>
            <a:p>
              <a:pPr algn="ctr"/>
              <a:r>
                <a:rPr lang="en-US" sz="2800" b="1" dirty="0" smtClean="0">
                  <a:solidFill>
                    <a:schemeClr val="bg1"/>
                  </a:solidFill>
                </a:rPr>
                <a:t>1</a:t>
              </a:r>
              <a:endParaRPr lang="en-US" sz="28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2571" y="619323"/>
            <a:ext cx="4350429"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Objectives</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1" y="1295400"/>
            <a:ext cx="6172200" cy="3120854"/>
          </a:xfrm>
          <a:prstGeom prst="rect">
            <a:avLst/>
          </a:prstGeom>
        </p:spPr>
        <p:txBody>
          <a:bodyPr wrap="square">
            <a:spAutoFit/>
          </a:bodyPr>
          <a:lstStyle/>
          <a:p>
            <a:pPr marL="342900" indent="-342900">
              <a:spcBef>
                <a:spcPct val="20000"/>
              </a:spcBef>
              <a:buFont typeface="Arial"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Capstone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Practice develop, manage  a project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Teamwork</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people’s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dream</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Everything</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Vietnamese</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4</a:t>
            </a:r>
            <a:endParaRPr lang="en-US" sz="1600" dirty="0">
              <a:solidFill>
                <a:schemeClr val="bg1"/>
              </a:solidFill>
            </a:endParaRPr>
          </a:p>
        </p:txBody>
      </p:sp>
    </p:spTree>
    <p:extLst>
      <p:ext uri="{BB962C8B-B14F-4D97-AF65-F5344CB8AC3E}">
        <p14:creationId xmlns:p14="http://schemas.microsoft.com/office/powerpoint/2010/main" val="27371941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Start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67</a:t>
            </a:r>
            <a:endParaRPr lang="en-US" sz="1400" dirty="0">
              <a:solidFill>
                <a:schemeClr val="bg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Tree>
    <p:extLst>
      <p:ext uri="{BB962C8B-B14F-4D97-AF65-F5344CB8AC3E}">
        <p14:creationId xmlns:p14="http://schemas.microsoft.com/office/powerpoint/2010/main" val="25527633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68</a:t>
            </a:r>
            <a:endParaRPr lang="en-US" sz="1400" dirty="0">
              <a:solidFill>
                <a:schemeClr val="bg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spTree>
    <p:extLst>
      <p:ext uri="{BB962C8B-B14F-4D97-AF65-F5344CB8AC3E}">
        <p14:creationId xmlns:p14="http://schemas.microsoft.com/office/powerpoint/2010/main" val="4387501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69</a:t>
            </a:r>
            <a:endParaRPr lang="en-US" sz="1400" dirty="0">
              <a:solidFill>
                <a:schemeClr val="bg1"/>
              </a:solidFill>
            </a:endParaRPr>
          </a:p>
        </p:txBody>
      </p:sp>
    </p:spTree>
    <p:extLst>
      <p:ext uri="{BB962C8B-B14F-4D97-AF65-F5344CB8AC3E}">
        <p14:creationId xmlns:p14="http://schemas.microsoft.com/office/powerpoint/2010/main" val="32793998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5625" y="1786466"/>
            <a:ext cx="6571946" cy="4152901"/>
          </a:xfrm>
        </p:spPr>
        <p:txBody>
          <a:bodyPr>
            <a:normAutofit/>
          </a:bodyPr>
          <a:lstStyle/>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70</a:t>
            </a:r>
            <a:endParaRPr lang="en-US" sz="1400" dirty="0">
              <a:solidFill>
                <a:schemeClr val="bg1"/>
              </a:solidFill>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3" name="Oval 12"/>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3450" y="637310"/>
            <a:ext cx="5222328"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Benefit From Project</a:t>
            </a:r>
          </a:p>
        </p:txBody>
      </p:sp>
      <p:sp>
        <p:nvSpPr>
          <p:cNvPr id="3" name="Rectangle 2"/>
          <p:cNvSpPr/>
          <p:nvPr/>
        </p:nvSpPr>
        <p:spPr>
          <a:xfrm>
            <a:off x="787132" y="1172366"/>
            <a:ext cx="8013968" cy="2677656"/>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our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group</a:t>
            </a:r>
          </a:p>
          <a:p>
            <a:pPr marL="971550" lvl="1" indent="-51435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Experiences</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Community</a:t>
            </a: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join to a community of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search for interesting project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and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them</a:t>
            </a: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ier</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 start a new project idea</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5</a:t>
            </a:r>
            <a:endParaRPr lang="en-US" sz="1600" dirty="0">
              <a:solidFill>
                <a:schemeClr val="bg1"/>
              </a:solidFill>
            </a:endParaRPr>
          </a:p>
        </p:txBody>
      </p:sp>
    </p:spTree>
    <p:extLst>
      <p:ext uri="{BB962C8B-B14F-4D97-AF65-F5344CB8AC3E}">
        <p14:creationId xmlns:p14="http://schemas.microsoft.com/office/powerpoint/2010/main" val="1663252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7310" y="63731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Brief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description about system</a:t>
            </a:r>
          </a:p>
        </p:txBody>
      </p:sp>
      <p:sp>
        <p:nvSpPr>
          <p:cNvPr id="3" name="Rectangle 2"/>
          <p:cNvSpPr/>
          <p:nvPr/>
        </p:nvSpPr>
        <p:spPr>
          <a:xfrm>
            <a:off x="794059" y="1160530"/>
            <a:ext cx="8013968" cy="3120854"/>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Friendly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and attractive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interface</a:t>
            </a:r>
          </a:p>
          <a:p>
            <a:pPr marL="342900" indent="-342900">
              <a:spcBef>
                <a:spcPct val="20000"/>
              </a:spcBef>
              <a:buFont typeface="Arial"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User also can send opinion to admin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Technology</a:t>
            </a:r>
          </a:p>
          <a:p>
            <a:pPr marL="914400" lvl="1" indent="-457200">
              <a:spcBef>
                <a:spcPct val="20000"/>
              </a:spcBef>
              <a:buFont typeface="Wingdings" panose="05000000000000000000" pitchFamily="2" charset="2"/>
              <a:buChar char="ü"/>
            </a:pPr>
            <a:r>
              <a:rPr lang="en-US" sz="2400" dirty="0" smtClean="0">
                <a:solidFill>
                  <a:srgbClr val="002060"/>
                </a:solidFill>
              </a:rPr>
              <a:t>Bootstraps</a:t>
            </a:r>
          </a:p>
          <a:p>
            <a:pPr marL="914400" lvl="1" indent="-457200">
              <a:spcBef>
                <a:spcPct val="20000"/>
              </a:spcBef>
              <a:buFont typeface="Wingdings" panose="05000000000000000000" pitchFamily="2" charset="2"/>
              <a:buChar char="ü"/>
            </a:pPr>
            <a:r>
              <a:rPr lang="en-US" sz="2400" dirty="0">
                <a:solidFill>
                  <a:srgbClr val="002060"/>
                </a:solidFill>
              </a:rPr>
              <a:t>.NET </a:t>
            </a:r>
            <a:r>
              <a:rPr lang="en-US" sz="2400" dirty="0" smtClean="0">
                <a:solidFill>
                  <a:srgbClr val="002060"/>
                </a:solidFill>
              </a:rPr>
              <a:t>MVC5</a:t>
            </a:r>
          </a:p>
          <a:p>
            <a:pPr marL="914400" lvl="1" indent="-457200">
              <a:spcBef>
                <a:spcPct val="20000"/>
              </a:spcBef>
              <a:buFont typeface="Wingdings" panose="05000000000000000000" pitchFamily="2" charset="2"/>
              <a:buChar char="ü"/>
            </a:pPr>
            <a:r>
              <a:rPr lang="en-US" sz="2400" dirty="0" smtClean="0">
                <a:solidFill>
                  <a:srgbClr val="002060"/>
                </a:solidFill>
              </a:rPr>
              <a:t>AngularJS</a:t>
            </a: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6</a:t>
            </a:r>
            <a:endParaRPr lang="en-US" sz="1600" dirty="0">
              <a:solidFill>
                <a:schemeClr val="bg1"/>
              </a:solidFill>
            </a:endParaRPr>
          </a:p>
        </p:txBody>
      </p:sp>
    </p:spTree>
    <p:extLst>
      <p:ext uri="{BB962C8B-B14F-4D97-AF65-F5344CB8AC3E}">
        <p14:creationId xmlns:p14="http://schemas.microsoft.com/office/powerpoint/2010/main" val="1418052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3980</Words>
  <Application>Microsoft Office PowerPoint</Application>
  <PresentationFormat>On-screen Show (4:3)</PresentationFormat>
  <Paragraphs>1185</Paragraphs>
  <Slides>79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Process -ビジネスプロセ</vt:lpstr>
      <vt:lpstr>PowerPoint Presentation</vt:lpstr>
      <vt:lpstr>3.3 Functional Requirements - 機能要求</vt:lpstr>
      <vt:lpstr>3.3 Functional Requirements - 機能要求</vt:lpstr>
      <vt:lpstr>3.4 Non-functional Requirements - 非機能要求</vt:lpstr>
      <vt:lpstr>3.4 Non-functional Requirements - 非機能要求</vt:lpstr>
      <vt:lpstr>3.4 Non-functional Requirements - 非機能要求</vt:lpstr>
      <vt:lpstr>Outlines -アウトライン</vt:lpstr>
      <vt:lpstr>PowerPoint Presentation</vt:lpstr>
      <vt:lpstr>PowerPoint Presentation</vt:lpstr>
      <vt:lpstr>PowerPoint Presentation</vt:lpstr>
      <vt:lpstr>PowerPoint Presentation</vt:lpstr>
      <vt:lpstr>4.4 Database Design -データベース設計</vt:lpstr>
      <vt:lpstr>4.5.1 Screen Flow - 画面の流れ</vt:lpstr>
      <vt:lpstr>4.5.2 Screen Design - 画面設計</vt:lpstr>
      <vt:lpstr>4.5.3 Class Design -クラス設計</vt:lpstr>
      <vt:lpstr>4.5.4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Integration test case コンポーネントのテストケース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huy nguyen</cp:lastModifiedBy>
  <cp:revision>476</cp:revision>
  <dcterms:created xsi:type="dcterms:W3CDTF">2006-08-16T00:00:00Z</dcterms:created>
  <dcterms:modified xsi:type="dcterms:W3CDTF">2015-12-15T06:31:22Z</dcterms:modified>
</cp:coreProperties>
</file>