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8" r:id="rId2"/>
    <p:sldId id="270" r:id="rId3"/>
    <p:sldId id="297" r:id="rId4"/>
    <p:sldId id="269" r:id="rId5"/>
    <p:sldId id="278" r:id="rId6"/>
    <p:sldId id="277" r:id="rId7"/>
    <p:sldId id="279" r:id="rId8"/>
    <p:sldId id="281" r:id="rId9"/>
    <p:sldId id="259" r:id="rId10"/>
    <p:sldId id="283" r:id="rId11"/>
    <p:sldId id="284" r:id="rId12"/>
    <p:sldId id="260" r:id="rId13"/>
    <p:sldId id="285" r:id="rId14"/>
    <p:sldId id="286" r:id="rId15"/>
    <p:sldId id="298" r:id="rId16"/>
    <p:sldId id="299" r:id="rId17"/>
    <p:sldId id="300" r:id="rId18"/>
    <p:sldId id="266" r:id="rId19"/>
    <p:sldId id="287" r:id="rId20"/>
    <p:sldId id="288" r:id="rId21"/>
    <p:sldId id="267" r:id="rId22"/>
    <p:sldId id="289" r:id="rId23"/>
    <p:sldId id="290" r:id="rId24"/>
    <p:sldId id="265" r:id="rId25"/>
    <p:sldId id="291" r:id="rId26"/>
    <p:sldId id="292" r:id="rId27"/>
    <p:sldId id="263" r:id="rId28"/>
    <p:sldId id="293" r:id="rId29"/>
    <p:sldId id="294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68"/>
            <p14:sldId id="270"/>
            <p14:sldId id="297"/>
          </p14:sldIdLst>
        </p14:section>
        <p14:section name="1. Introduction" id="{8A800AB4-E03F-45F7-A453-C515D687CEB4}">
          <p14:sldIdLst>
            <p14:sldId id="269"/>
            <p14:sldId id="278"/>
            <p14:sldId id="277"/>
          </p14:sldIdLst>
        </p14:section>
        <p14:section name="2. Project Management" id="{D2D4DF1A-37B8-4C93-A92E-2A408E591537}">
          <p14:sldIdLst>
            <p14:sldId id="279"/>
            <p14:sldId id="281"/>
            <p14:sldId id="259"/>
          </p14:sldIdLst>
        </p14:section>
        <p14:section name="3. Software Requirement Specification" id="{FB95EF48-18A9-43E6-8A42-4F44A862256D}">
          <p14:sldIdLst>
            <p14:sldId id="283"/>
            <p14:sldId id="284"/>
            <p14:sldId id="260"/>
          </p14:sldIdLst>
        </p14:section>
        <p14:section name="4. Software Design Description" id="{B6A6A059-D9E3-450E-8FFE-1CD0A4FAA887}">
          <p14:sldIdLst>
            <p14:sldId id="285"/>
            <p14:sldId id="286"/>
            <p14:sldId id="298"/>
            <p14:sldId id="299"/>
            <p14:sldId id="300"/>
            <p14:sldId id="266"/>
          </p14:sldIdLst>
        </p14:section>
        <p14:section name="5. Quality Control" id="{737FDB27-0926-4A67-B4C8-319BCA040EF2}">
          <p14:sldIdLst>
            <p14:sldId id="287"/>
            <p14:sldId id="288"/>
            <p14:sldId id="267"/>
          </p14:sldIdLst>
        </p14:section>
        <p14:section name="6. Project Result" id="{BBE9562D-43C3-43A6-864C-0055890CA07D}">
          <p14:sldIdLst>
            <p14:sldId id="289"/>
            <p14:sldId id="290"/>
            <p14:sldId id="265"/>
          </p14:sldIdLst>
        </p14:section>
        <p14:section name="7. Demo" id="{D39BE4FA-6D0C-4DFA-96F0-AD112D6CEF26}">
          <p14:sldIdLst>
            <p14:sldId id="291"/>
            <p14:sldId id="292"/>
            <p14:sldId id="263"/>
          </p14:sldIdLst>
        </p14:section>
        <p14:section name="8. Q&amp;A" id="{96367AA9-B06C-426D-9A98-4FAB9B1CCAA7}">
          <p14:sldIdLst>
            <p14:sldId id="293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660"/>
  </p:normalViewPr>
  <p:slideViewPr>
    <p:cSldViewPr>
      <p:cViewPr varScale="1">
        <p:scale>
          <a:sx n="70" d="100"/>
          <a:sy n="70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A2B2-20DA-465A-ABCE-21EFA1761BE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58A1-FBCA-4AC6-98A5-4E2BB6DB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4"/>
          <p:cNvSpPr txBox="1">
            <a:spLocks noGrp="1"/>
          </p:cNvSpPr>
          <p:nvPr/>
        </p:nvSpPr>
        <p:spPr>
          <a:xfrm>
            <a:off x="1400250" y="2743200"/>
            <a:ext cx="6343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 baseline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b="1" dirty="0" smtClean="0">
                <a:solidFill>
                  <a:srgbClr val="0070C0"/>
                </a:solidFill>
              </a:rPr>
              <a:t>Dandelion</a:t>
            </a:r>
            <a:br>
              <a:rPr lang="en" b="1" dirty="0" smtClean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Lovelo Line Bold" panose="02000000000000000000" pitchFamily="50" charset="0"/>
              </a:rPr>
              <a:t>Capstone Project Presentation</a:t>
            </a:r>
            <a: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</a:br>
            <a:r>
              <a:rPr lang="ja-JP" altLang="en-US" sz="1800" b="1" dirty="0">
                <a:solidFill>
                  <a:srgbClr val="0070C0"/>
                </a:solidFill>
              </a:rPr>
              <a:t>卒業論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文プ</a:t>
            </a:r>
            <a:r>
              <a:rPr lang="ja-JP" altLang="en-US" sz="1800" b="1" dirty="0">
                <a:solidFill>
                  <a:srgbClr val="0070C0"/>
                </a:solidFill>
              </a:rPr>
              <a:t>レゼンテーション</a:t>
            </a:r>
            <a:endParaRPr lang="e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-3673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Dandelion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inh\Desktop\logo_dandel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67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Duong Duc Anh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1916371"/>
            <a:ext cx="5791200" cy="3508653"/>
            <a:chOff x="1066800" y="1188581"/>
            <a:chExt cx="5791200" cy="3508653"/>
          </a:xfrm>
          <a:noFill/>
        </p:grpSpPr>
        <p:sp>
          <p:nvSpPr>
            <p:cNvPr id="45" name="TextBox 4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5625 -0.2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89512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ステムのユーザ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-18936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Report2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DDL_Software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Specifications_v1.3_EN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6096000" y="5688906"/>
            <a:ext cx="3276600" cy="10928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Luu Ngoc Manh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Nguyen Minh Huy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908300" y="2391202"/>
            <a:ext cx="4838700" cy="4242852"/>
            <a:chOff x="1066800" y="1181100"/>
            <a:chExt cx="4838700" cy="424285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31667 -0.3375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8754" y="68651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REASON - 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ーと</a:t>
            </a:r>
            <a:r>
              <a:rPr lang="ja-JP" altLang="ja-JP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ja-JP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由</a:t>
            </a:r>
            <a:endParaRPr lang="en-US" sz="2000" b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754" y="1371600"/>
            <a:ext cx="830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Technology: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WebApi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choosing: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onsistent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UJD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according to the MVC Model to separate view, logic and data access components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can use and has experiences using C#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have many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and resources which support creating a website using MVC model.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more fluid user experience akin to a desktop application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9655" y="7280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–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アーキテクチャ表現</a:t>
            </a:r>
            <a:endParaRPr lang="en-US" sz="2000" b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6261085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 System Overall Architecture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DDL </a:t>
            </a:r>
            <a:r>
              <a:rPr lang="ja-JP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システム全体のアーキテクチャ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05" y="1128110"/>
            <a:ext cx="3777095" cy="51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9655" y="704566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ja-JP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- 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6445" y="6426850"/>
            <a:ext cx="343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- </a:t>
            </a:r>
            <a:r>
              <a:rPr lang="ja-JP" alt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</a:t>
            </a:r>
            <a:r>
              <a:rPr lang="ja-JP" alt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5" y="1190514"/>
            <a:ext cx="5937680" cy="52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01" y="1295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" y="4129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6" y="4046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8" y="4129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2" y="4566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233" y="609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6259"/>
              </p:ext>
            </p:extLst>
          </p:nvPr>
        </p:nvGraphicFramePr>
        <p:xfrm>
          <a:off x="10134600" y="120232"/>
          <a:ext cx="6096000" cy="2176046"/>
        </p:xfrm>
        <a:graphic>
          <a:graphicData uri="http://schemas.openxmlformats.org/drawingml/2006/table">
            <a:tbl>
              <a:tblPr firstRow="1" bandRow="1"/>
              <a:tblGrid>
                <a:gridCol w="2050473"/>
                <a:gridCol w="4045527"/>
              </a:tblGrid>
              <a:tr h="21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9600" y="-3673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About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43200" y="2091908"/>
            <a:ext cx="6324600" cy="4689892"/>
            <a:chOff x="2438400" y="2091908"/>
            <a:chExt cx="6324600" cy="4689892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2378702"/>
              <a:ext cx="1828801" cy="2117098"/>
              <a:chOff x="2743199" y="4653034"/>
              <a:chExt cx="1828801" cy="21170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Luu Ngoc Manh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95800" y="2362200"/>
              <a:ext cx="1924245" cy="2117098"/>
              <a:chOff x="2686244" y="4653034"/>
              <a:chExt cx="1924245" cy="211709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86244" y="6400800"/>
                <a:ext cx="192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Nguyen Minh Huy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41824" y="2286000"/>
              <a:ext cx="1828801" cy="2117098"/>
              <a:chOff x="2743199" y="4653034"/>
              <a:chExt cx="1828801" cy="21170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Ngoc Trung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14600" y="4512302"/>
              <a:ext cx="1828801" cy="2117098"/>
              <a:chOff x="2743199" y="4653034"/>
              <a:chExt cx="1828801" cy="21170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Duong Duc 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52755" y="4503168"/>
              <a:ext cx="1828801" cy="2117098"/>
              <a:chOff x="2743199" y="4653034"/>
              <a:chExt cx="1828801" cy="211709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Cong Chinh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612420" y="4512302"/>
              <a:ext cx="2150580" cy="2117098"/>
              <a:chOff x="2613795" y="4653034"/>
              <a:chExt cx="2150580" cy="211709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613795" y="6400800"/>
                <a:ext cx="2150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Cao Thi Phuong Mai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38400" y="2091908"/>
              <a:ext cx="6324600" cy="4689892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743200" y="1380292"/>
            <a:ext cx="6324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Team member </a:t>
            </a:r>
            <a:r>
              <a:rPr lang="en-US" b="1" kern="0" dirty="0">
                <a:solidFill>
                  <a:srgbClr val="0070C0"/>
                </a:solidFill>
              </a:rPr>
              <a:t>	     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  <a:latin typeface="News Cycle" panose="02000803000000000000" pitchFamily="2" charset="2"/>
              </a:rPr>
              <a:t>チームメンバ</a:t>
            </a:r>
            <a:r>
              <a:rPr lang="ja-JP" altLang="en-US" sz="2000" b="1" kern="0" dirty="0">
                <a:solidFill>
                  <a:schemeClr val="bg1"/>
                </a:solidFill>
                <a:latin typeface="News Cycle" panose="02000803000000000000" pitchFamily="2" charset="2"/>
              </a:rPr>
              <a:t>ー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379195"/>
            <a:ext cx="160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Supervisor</a:t>
            </a:r>
            <a:r>
              <a:rPr lang="en-US" b="1" kern="0" dirty="0">
                <a:solidFill>
                  <a:srgbClr val="0070C0"/>
                </a:solidFill>
                <a:latin typeface="Roke1984" pitchFamily="50" charset="0"/>
              </a:rPr>
              <a:t>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</a:rPr>
              <a:t>指導教員</a:t>
            </a:r>
            <a:endParaRPr lang="en-US" altLang="ja-JP" sz="2000" b="1" kern="0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85800" y="2148377"/>
            <a:ext cx="1524000" cy="1828800"/>
            <a:chOff x="762000" y="2148377"/>
            <a:chExt cx="15240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762000" y="2148377"/>
              <a:ext cx="1524000" cy="182880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rgbClr val="0070C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8200" y="2224577"/>
              <a:ext cx="1371600" cy="16764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33400" y="4038600"/>
            <a:ext cx="18288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Nguyen Van Sang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80"/>
          <p:cNvCxnSpPr>
            <a:stCxn id="19" idx="3"/>
            <a:endCxn id="71" idx="1"/>
          </p:cNvCxnSpPr>
          <p:nvPr/>
        </p:nvCxnSpPr>
        <p:spPr>
          <a:xfrm>
            <a:off x="2209800" y="3062777"/>
            <a:ext cx="533400" cy="1374077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09975" y="3029377"/>
            <a:ext cx="2806700" cy="2026106"/>
            <a:chOff x="1066800" y="1181100"/>
            <a:chExt cx="2806700" cy="2026106"/>
          </a:xfrm>
          <a:noFill/>
        </p:grpSpPr>
        <p:sp>
          <p:nvSpPr>
            <p:cNvPr id="88" name="TextBox 87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9444 -0.4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3582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987800" y="3343702"/>
            <a:ext cx="3873500" cy="3478034"/>
            <a:chOff x="1066800" y="1181100"/>
            <a:chExt cx="3873500" cy="3478034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8.3815E-6 L -0.4349 -0.48001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21200" y="3800902"/>
            <a:ext cx="1524000" cy="1272223"/>
            <a:chOff x="1066800" y="1181100"/>
            <a:chExt cx="1524000" cy="1272223"/>
          </a:xfrm>
          <a:noFill/>
        </p:grpSpPr>
        <p:sp>
          <p:nvSpPr>
            <p:cNvPr id="24" name="TextBox 23"/>
            <p:cNvSpPr txBox="1"/>
            <p:nvPr/>
          </p:nvSpPr>
          <p:spPr>
            <a:xfrm>
              <a:off x="1600200" y="1182410"/>
              <a:ext cx="9906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1622326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4798E-6 L -0.49045 -0.538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060950" y="4253637"/>
            <a:ext cx="2489200" cy="2404765"/>
            <a:chOff x="1066800" y="1177085"/>
            <a:chExt cx="2489200" cy="2404765"/>
          </a:xfrm>
          <a:noFill/>
        </p:grpSpPr>
        <p:sp>
          <p:nvSpPr>
            <p:cNvPr id="64" name="TextBox 63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7341E-7 L -0.55069 -0.61087 " pathEditMode="relative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Ngoc Trung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990600"/>
            <a:ext cx="5791200" cy="1275497"/>
            <a:chOff x="1066800" y="1181100"/>
            <a:chExt cx="5791200" cy="1275497"/>
          </a:xfrm>
          <a:noFill/>
        </p:grpSpPr>
        <p:sp>
          <p:nvSpPr>
            <p:cNvPr id="34" name="TextBox 33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1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-0.14079 -0.13148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834487" y="2127481"/>
            <a:ext cx="80809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在のウェブサイト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アイデア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Idea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</a:t>
            </a:r>
            <a:r>
              <a:rPr lang="ja-JP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11" name="Tiêu đề 1"/>
          <p:cNvSpPr txBox="1">
            <a:spLocks/>
          </p:cNvSpPr>
          <p:nvPr/>
        </p:nvSpPr>
        <p:spPr>
          <a:xfrm>
            <a:off x="685800" y="1069739"/>
            <a:ext cx="821802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/>
              <a:t>Report1: DDL_Introduction_v1.0_EN.docx</a:t>
            </a:r>
            <a:endParaRPr lang="en-US" dirty="0"/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172200" y="5985480"/>
            <a:ext cx="37084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 Thi Phuong Mai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828800" y="1465114"/>
            <a:ext cx="4267200" cy="3504188"/>
            <a:chOff x="1066800" y="1181100"/>
            <a:chExt cx="4267200" cy="350418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121" name="TextBox 120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9844 -0.2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5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1618</Words>
  <Application>Microsoft Office PowerPoint</Application>
  <PresentationFormat>On-screen Show (4:3)</PresentationFormat>
  <Paragraphs>405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Lovelo Line Bold</vt:lpstr>
      <vt:lpstr>ＭＳ Ｐゴシック</vt:lpstr>
      <vt:lpstr>Muli</vt:lpstr>
      <vt:lpstr>News Cycle</vt:lpstr>
      <vt:lpstr>Nixie One</vt:lpstr>
      <vt:lpstr>Roke1984</vt:lpstr>
      <vt:lpstr>SimSun</vt:lpstr>
      <vt:lpstr>Sketch Gothic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Outlines -アウトライン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2.プロジェクト管理   -  Project Management – Report1: DDL_ProjectPlan_v1.0_EN.docx 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6. プロジェクト結果　–  Project Result: Report6</vt:lpstr>
      <vt:lpstr>Outlines -アウトライン</vt:lpstr>
      <vt:lpstr>PowerPoint Presentation</vt:lpstr>
      <vt:lpstr>7. デモ  -   Demo</vt:lpstr>
      <vt:lpstr>Outlines -アウトライン</vt:lpstr>
      <vt:lpstr>PowerPoint Presentation</vt:lpstr>
      <vt:lpstr>8. 質問と回答 -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Ngọc Mạnh Lưu</cp:lastModifiedBy>
  <cp:revision>116</cp:revision>
  <dcterms:created xsi:type="dcterms:W3CDTF">2006-08-16T00:00:00Z</dcterms:created>
  <dcterms:modified xsi:type="dcterms:W3CDTF">2015-12-11T15:42:19Z</dcterms:modified>
</cp:coreProperties>
</file>