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4.jpg" ContentType="image/pn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328" r:id="rId34"/>
    <p:sldId id="293" r:id="rId35"/>
    <p:sldId id="336" r:id="rId36"/>
    <p:sldId id="329" r:id="rId37"/>
    <p:sldId id="330" r:id="rId38"/>
    <p:sldId id="331" r:id="rId39"/>
    <p:sldId id="333" r:id="rId40"/>
    <p:sldId id="335" r:id="rId41"/>
    <p:sldId id="294" r:id="rId42"/>
    <p:sldId id="295" r:id="rId43"/>
    <p:sldId id="296" r:id="rId44"/>
    <p:sldId id="297" r:id="rId45"/>
    <p:sldId id="301" r:id="rId46"/>
    <p:sldId id="302" r:id="rId47"/>
    <p:sldId id="303" r:id="rId48"/>
    <p:sldId id="305" r:id="rId49"/>
    <p:sldId id="306" r:id="rId50"/>
    <p:sldId id="307" r:id="rId51"/>
    <p:sldId id="308" r:id="rId52"/>
    <p:sldId id="337" r:id="rId53"/>
    <p:sldId id="309" r:id="rId54"/>
    <p:sldId id="310" r:id="rId55"/>
    <p:sldId id="311" r:id="rId56"/>
    <p:sldId id="312" r:id="rId57"/>
    <p:sldId id="313" r:id="rId58"/>
    <p:sldId id="314" r:id="rId59"/>
    <p:sldId id="315" r:id="rId60"/>
    <p:sldId id="316" r:id="rId61"/>
    <p:sldId id="326" r:id="rId62"/>
    <p:sldId id="317" r:id="rId63"/>
    <p:sldId id="320" r:id="rId64"/>
    <p:sldId id="321" r:id="rId65"/>
    <p:sldId id="327" r:id="rId66"/>
    <p:sldId id="323" r:id="rId67"/>
    <p:sldId id="324" r:id="rId68"/>
    <p:sldId id="325"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Nhấn mạnh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Kiểu Trung bình 4 - Nhấn mạnh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4D38D-1375-408A-8AE0-EDB97596076A}" type="doc">
      <dgm:prSet loTypeId="urn:microsoft.com/office/officeart/2008/layout/NameandTitleOrganizationalChart" loCatId="hierarchy" qsTypeId="urn:microsoft.com/office/officeart/2005/8/quickstyle/simple2" qsCatId="simple" csTypeId="urn:microsoft.com/office/officeart/2005/8/colors/colorful1" csCatId="colorful" phldr="1"/>
      <dgm:spPr/>
      <dgm:t>
        <a:bodyPr/>
        <a:lstStyle/>
        <a:p>
          <a:endParaRPr lang="en-US"/>
        </a:p>
      </dgm:t>
    </dgm:pt>
    <dgm:pt modelId="{E4F92AFC-F894-443D-83CC-1A2AAF2F4600}">
      <dgm:prSet phldrT="[Text]"/>
      <dgm:spPr/>
      <dgm:t>
        <a:bodyPr/>
        <a:lstStyle/>
        <a:p>
          <a:r>
            <a:rPr lang="en-US"/>
            <a:t>Nguyễn Văn Sang</a:t>
          </a:r>
        </a:p>
      </dgm:t>
    </dgm:pt>
    <dgm:pt modelId="{B1AC8A3E-A603-414E-B540-B8372EBE8E98}" type="parTrans" cxnId="{D11E3939-7DF8-4A3F-9EA3-EEE9877094FF}">
      <dgm:prSet/>
      <dgm:spPr/>
      <dgm:t>
        <a:bodyPr/>
        <a:lstStyle/>
        <a:p>
          <a:endParaRPr lang="en-US"/>
        </a:p>
      </dgm:t>
    </dgm:pt>
    <dgm:pt modelId="{ABECABA5-9A8E-4DD6-8BA3-10CA14A952CB}" type="sibTrans" cxnId="{D11E3939-7DF8-4A3F-9EA3-EEE9877094FF}">
      <dgm:prSet/>
      <dgm:spPr/>
      <dgm:t>
        <a:bodyPr/>
        <a:lstStyle/>
        <a:p>
          <a:pPr algn="ctr"/>
          <a:r>
            <a:rPr lang="en-US"/>
            <a:t>Instructor</a:t>
          </a:r>
        </a:p>
      </dgm:t>
    </dgm:pt>
    <dgm:pt modelId="{7E3D20CC-9B0F-486E-B088-1E792CE1FA75}">
      <dgm:prSet phldrT="[Text]"/>
      <dgm:spPr/>
      <dgm:t>
        <a:bodyPr/>
        <a:lstStyle/>
        <a:p>
          <a:r>
            <a:rPr lang="en-US"/>
            <a:t>Hoàng Nghĩa Đức</a:t>
          </a:r>
        </a:p>
      </dgm:t>
    </dgm:pt>
    <dgm:pt modelId="{858DE9E8-50D4-4B77-A9AA-260DEA689A19}" type="parTrans" cxnId="{3AA05962-1B81-4A02-8EF7-AB3D946767FA}">
      <dgm:prSet/>
      <dgm:spPr/>
      <dgm:t>
        <a:bodyPr/>
        <a:lstStyle/>
        <a:p>
          <a:endParaRPr lang="en-US"/>
        </a:p>
      </dgm:t>
    </dgm:pt>
    <dgm:pt modelId="{BD597884-3AED-40F2-81AA-46B6C3DBC7F2}" type="sibTrans" cxnId="{3AA05962-1B81-4A02-8EF7-AB3D946767FA}">
      <dgm:prSet/>
      <dgm:spPr/>
      <dgm:t>
        <a:bodyPr/>
        <a:lstStyle/>
        <a:p>
          <a:pPr algn="ctr"/>
          <a:r>
            <a:rPr lang="en-US"/>
            <a:t>Project Manager</a:t>
          </a:r>
        </a:p>
      </dgm:t>
    </dgm:pt>
    <dgm:pt modelId="{9816377C-CA66-4873-BFA3-6E364D86CEE4}">
      <dgm:prSet phldrT="[Text]"/>
      <dgm:spPr/>
      <dgm:t>
        <a:bodyPr/>
        <a:lstStyle/>
        <a:p>
          <a:r>
            <a:rPr lang="en-US"/>
            <a:t>Dương Thanh Hải</a:t>
          </a:r>
        </a:p>
      </dgm:t>
    </dgm:pt>
    <dgm:pt modelId="{F8321896-7661-47F3-952F-A5A556818BD9}" type="parTrans" cxnId="{94A237EA-7163-4853-9BE3-48A3B24F60A2}">
      <dgm:prSet/>
      <dgm:spPr/>
      <dgm:t>
        <a:bodyPr/>
        <a:lstStyle/>
        <a:p>
          <a:endParaRPr lang="en-US"/>
        </a:p>
      </dgm:t>
    </dgm:pt>
    <dgm:pt modelId="{2C1B8FDD-E9CF-44B0-B5C0-60B53C1FA907}" type="sibTrans" cxnId="{94A237EA-7163-4853-9BE3-48A3B24F60A2}">
      <dgm:prSet/>
      <dgm:spPr/>
      <dgm:t>
        <a:bodyPr/>
        <a:lstStyle/>
        <a:p>
          <a:pPr algn="ctr"/>
          <a:r>
            <a:rPr lang="en-US"/>
            <a:t>Technical Leader</a:t>
          </a:r>
        </a:p>
      </dgm:t>
    </dgm:pt>
    <dgm:pt modelId="{9805FCE1-8EF2-4D7D-A30F-FF125B9E2597}">
      <dgm:prSet phldrT="[Text]"/>
      <dgm:spPr/>
      <dgm:t>
        <a:bodyPr/>
        <a:lstStyle/>
        <a:p>
          <a:r>
            <a:rPr lang="en-US"/>
            <a:t>Lê </a:t>
          </a:r>
          <a:r>
            <a:rPr lang="en-US" smtClean="0"/>
            <a:t>Minh Thúy</a:t>
          </a:r>
          <a:endParaRPr lang="en-US"/>
        </a:p>
      </dgm:t>
    </dgm:pt>
    <dgm:pt modelId="{4F568B2B-5D3A-44F9-8D2F-6C4F617A1031}" type="parTrans" cxnId="{1C77213E-322A-4699-89A6-0926BFF2D8C4}">
      <dgm:prSet/>
      <dgm:spPr/>
      <dgm:t>
        <a:bodyPr/>
        <a:lstStyle/>
        <a:p>
          <a:endParaRPr lang="en-US"/>
        </a:p>
      </dgm:t>
    </dgm:pt>
    <dgm:pt modelId="{A1C4869E-713F-46FF-9178-16D4915DEC0D}" type="sibTrans" cxnId="{1C77213E-322A-4699-89A6-0926BFF2D8C4}">
      <dgm:prSet/>
      <dgm:spPr/>
      <dgm:t>
        <a:bodyPr/>
        <a:lstStyle/>
        <a:p>
          <a:pPr algn="ctr"/>
          <a:r>
            <a:rPr lang="en-US"/>
            <a:t>Test Leader/QA</a:t>
          </a:r>
        </a:p>
      </dgm:t>
    </dgm:pt>
    <dgm:pt modelId="{5F28B918-906E-4F88-AA57-E47D83F02E88}">
      <dgm:prSet phldrT="[Text]"/>
      <dgm:spPr/>
      <dgm:t>
        <a:bodyPr/>
        <a:lstStyle/>
        <a:p>
          <a:r>
            <a:rPr lang="en-US"/>
            <a:t>Nguyễn Minh Hoàng</a:t>
          </a:r>
        </a:p>
      </dgm:t>
    </dgm:pt>
    <dgm:pt modelId="{82D2F21E-856E-4986-AC4B-A901316097DA}" type="parTrans" cxnId="{67F12644-52A9-4906-BAAC-3F677A5878D4}">
      <dgm:prSet/>
      <dgm:spPr/>
      <dgm:t>
        <a:bodyPr/>
        <a:lstStyle/>
        <a:p>
          <a:endParaRPr lang="en-US"/>
        </a:p>
      </dgm:t>
    </dgm:pt>
    <dgm:pt modelId="{E2650F4E-868E-459E-A092-0FE37CCEFD06}" type="sibTrans" cxnId="{67F12644-52A9-4906-BAAC-3F677A5878D4}">
      <dgm:prSet/>
      <dgm:spPr/>
      <dgm:t>
        <a:bodyPr/>
        <a:lstStyle/>
        <a:p>
          <a:pPr algn="ctr"/>
          <a:r>
            <a:rPr lang="en-US"/>
            <a:t>Programmer</a:t>
          </a:r>
        </a:p>
      </dgm:t>
    </dgm:pt>
    <dgm:pt modelId="{CA833BB1-F590-4B00-9D80-CF5060EE7AC2}">
      <dgm:prSet phldrT="[Text]"/>
      <dgm:spPr/>
      <dgm:t>
        <a:bodyPr/>
        <a:lstStyle/>
        <a:p>
          <a:r>
            <a:rPr lang="en-US"/>
            <a:t>Trần </a:t>
          </a:r>
          <a:r>
            <a:rPr lang="en-US" smtClean="0"/>
            <a:t>Mạnh Hiếu</a:t>
          </a:r>
          <a:endParaRPr lang="en-US"/>
        </a:p>
      </dgm:t>
    </dgm:pt>
    <dgm:pt modelId="{F8B1B2EA-0F1E-4ACF-B9BA-D322BA6943E0}" type="parTrans" cxnId="{4E7A5015-5DA5-485A-9906-7FBDBC47B58A}">
      <dgm:prSet/>
      <dgm:spPr/>
      <dgm:t>
        <a:bodyPr/>
        <a:lstStyle/>
        <a:p>
          <a:endParaRPr lang="en-US"/>
        </a:p>
      </dgm:t>
    </dgm:pt>
    <dgm:pt modelId="{4E9AD284-0E67-4F95-A63F-B92CDA2B6107}" type="sibTrans" cxnId="{4E7A5015-5DA5-485A-9906-7FBDBC47B58A}">
      <dgm:prSet/>
      <dgm:spPr/>
      <dgm:t>
        <a:bodyPr/>
        <a:lstStyle/>
        <a:p>
          <a:pPr algn="ctr"/>
          <a:r>
            <a:rPr lang="en-US"/>
            <a:t>Documentor/Tester</a:t>
          </a:r>
        </a:p>
      </dgm:t>
    </dgm:pt>
    <dgm:pt modelId="{D664221D-AE1C-4208-B8A1-96E9B81534F0}">
      <dgm:prSet phldrT="[Text]"/>
      <dgm:spPr/>
      <dgm:t>
        <a:bodyPr/>
        <a:lstStyle/>
        <a:p>
          <a:r>
            <a:rPr lang="en-US"/>
            <a:t>Hoàng Nghĩa Đức</a:t>
          </a:r>
        </a:p>
      </dgm:t>
    </dgm:pt>
    <dgm:pt modelId="{309FF3E0-6EA7-4C1D-873E-CFDA83DA0D3B}" type="parTrans" cxnId="{C85F53EC-786F-4F4C-94B4-BFA9306B4E7E}">
      <dgm:prSet/>
      <dgm:spPr/>
      <dgm:t>
        <a:bodyPr/>
        <a:lstStyle/>
        <a:p>
          <a:endParaRPr lang="en-US"/>
        </a:p>
      </dgm:t>
    </dgm:pt>
    <dgm:pt modelId="{7B81C682-7BD4-4D70-B984-CB9B3EB7109E}" type="sibTrans" cxnId="{C85F53EC-786F-4F4C-94B4-BFA9306B4E7E}">
      <dgm:prSet/>
      <dgm:spPr/>
      <dgm:t>
        <a:bodyPr/>
        <a:lstStyle/>
        <a:p>
          <a:r>
            <a:rPr lang="en-US"/>
            <a:t>Programmer</a:t>
          </a:r>
        </a:p>
      </dgm:t>
    </dgm:pt>
    <dgm:pt modelId="{AEF3390E-906D-4741-808B-BBE756CD479E}">
      <dgm:prSet phldrT="[Text]"/>
      <dgm:spPr/>
      <dgm:t>
        <a:bodyPr/>
        <a:lstStyle/>
        <a:p>
          <a:r>
            <a:rPr lang="en-US" smtClean="0"/>
            <a:t>Phan Tiến Lực</a:t>
          </a:r>
          <a:endParaRPr lang="en-US"/>
        </a:p>
      </dgm:t>
    </dgm:pt>
    <dgm:pt modelId="{6E9D722B-1697-4287-860E-4D7917836C0A}" type="sibTrans" cxnId="{31BCD1BB-12DC-4C87-9750-035F50383BE3}">
      <dgm:prSet/>
      <dgm:spPr/>
      <dgm:t>
        <a:bodyPr/>
        <a:lstStyle/>
        <a:p>
          <a:r>
            <a:rPr lang="en-US"/>
            <a:t>Documentor/Tester</a:t>
          </a:r>
        </a:p>
      </dgm:t>
    </dgm:pt>
    <dgm:pt modelId="{756F6F17-0548-43A2-A7A6-CE0B9B82B651}" type="parTrans" cxnId="{31BCD1BB-12DC-4C87-9750-035F50383BE3}">
      <dgm:prSet/>
      <dgm:spPr/>
      <dgm:t>
        <a:bodyPr/>
        <a:lstStyle/>
        <a:p>
          <a:endParaRPr lang="en-US"/>
        </a:p>
      </dgm:t>
    </dgm:pt>
    <dgm:pt modelId="{B9BA7C7F-5E80-473E-849A-E6F4B094FD9A}" type="pres">
      <dgm:prSet presAssocID="{7334D38D-1375-408A-8AE0-EDB97596076A}" presName="hierChild1" presStyleCnt="0">
        <dgm:presLayoutVars>
          <dgm:orgChart val="1"/>
          <dgm:chPref val="1"/>
          <dgm:dir/>
          <dgm:animOne val="branch"/>
          <dgm:animLvl val="lvl"/>
          <dgm:resizeHandles/>
        </dgm:presLayoutVars>
      </dgm:prSet>
      <dgm:spPr/>
      <dgm:t>
        <a:bodyPr/>
        <a:lstStyle/>
        <a:p>
          <a:endParaRPr lang="en-US"/>
        </a:p>
      </dgm:t>
    </dgm:pt>
    <dgm:pt modelId="{818349D0-B533-48D7-AC19-65217EBDB3C6}" type="pres">
      <dgm:prSet presAssocID="{E4F92AFC-F894-443D-83CC-1A2AAF2F4600}" presName="hierRoot1" presStyleCnt="0">
        <dgm:presLayoutVars>
          <dgm:hierBranch val="init"/>
        </dgm:presLayoutVars>
      </dgm:prSet>
      <dgm:spPr/>
      <dgm:t>
        <a:bodyPr/>
        <a:lstStyle/>
        <a:p>
          <a:endParaRPr lang="en-US"/>
        </a:p>
      </dgm:t>
    </dgm:pt>
    <dgm:pt modelId="{B7100100-57DF-40D6-A1F6-8D2958C85043}" type="pres">
      <dgm:prSet presAssocID="{E4F92AFC-F894-443D-83CC-1A2AAF2F4600}" presName="rootComposite1" presStyleCnt="0"/>
      <dgm:spPr/>
      <dgm:t>
        <a:bodyPr/>
        <a:lstStyle/>
        <a:p>
          <a:endParaRPr lang="en-US"/>
        </a:p>
      </dgm:t>
    </dgm:pt>
    <dgm:pt modelId="{ADA7951F-EF23-4D17-B31E-60A0926468EE}" type="pres">
      <dgm:prSet presAssocID="{E4F92AFC-F894-443D-83CC-1A2AAF2F4600}" presName="rootText1" presStyleLbl="node0" presStyleIdx="0" presStyleCnt="1" custScaleX="109482" custLinFactNeighborX="-907">
        <dgm:presLayoutVars>
          <dgm:chMax/>
          <dgm:chPref val="3"/>
        </dgm:presLayoutVars>
      </dgm:prSet>
      <dgm:spPr/>
      <dgm:t>
        <a:bodyPr/>
        <a:lstStyle/>
        <a:p>
          <a:endParaRPr lang="en-US"/>
        </a:p>
      </dgm:t>
    </dgm:pt>
    <dgm:pt modelId="{8A69615D-F8F8-429C-AFBC-140CD881FA23}" type="pres">
      <dgm:prSet presAssocID="{E4F92AFC-F894-443D-83CC-1A2AAF2F4600}" presName="titleText1" presStyleLbl="fgAcc0" presStyleIdx="0" presStyleCnt="1">
        <dgm:presLayoutVars>
          <dgm:chMax val="0"/>
          <dgm:chPref val="0"/>
        </dgm:presLayoutVars>
      </dgm:prSet>
      <dgm:spPr/>
      <dgm:t>
        <a:bodyPr/>
        <a:lstStyle/>
        <a:p>
          <a:endParaRPr lang="en-US"/>
        </a:p>
      </dgm:t>
    </dgm:pt>
    <dgm:pt modelId="{5C461C12-CB89-4498-9DFD-708F3D4A5AE8}" type="pres">
      <dgm:prSet presAssocID="{E4F92AFC-F894-443D-83CC-1A2AAF2F4600}" presName="rootConnector1" presStyleLbl="node1" presStyleIdx="0" presStyleCnt="7"/>
      <dgm:spPr/>
      <dgm:t>
        <a:bodyPr/>
        <a:lstStyle/>
        <a:p>
          <a:endParaRPr lang="en-US"/>
        </a:p>
      </dgm:t>
    </dgm:pt>
    <dgm:pt modelId="{1CB22586-83BA-4D34-9D63-37F8793B90B6}" type="pres">
      <dgm:prSet presAssocID="{E4F92AFC-F894-443D-83CC-1A2AAF2F4600}" presName="hierChild2" presStyleCnt="0"/>
      <dgm:spPr/>
      <dgm:t>
        <a:bodyPr/>
        <a:lstStyle/>
        <a:p>
          <a:endParaRPr lang="en-US"/>
        </a:p>
      </dgm:t>
    </dgm:pt>
    <dgm:pt modelId="{883A0004-7E51-4776-AB8F-00DF680862C9}" type="pres">
      <dgm:prSet presAssocID="{858DE9E8-50D4-4B77-A9AA-260DEA689A19}" presName="Name37" presStyleLbl="parChTrans1D2" presStyleIdx="0" presStyleCnt="1"/>
      <dgm:spPr/>
      <dgm:t>
        <a:bodyPr/>
        <a:lstStyle/>
        <a:p>
          <a:endParaRPr lang="en-US"/>
        </a:p>
      </dgm:t>
    </dgm:pt>
    <dgm:pt modelId="{25EAA120-D58A-4283-8FDC-BAEDA6C76A61}" type="pres">
      <dgm:prSet presAssocID="{7E3D20CC-9B0F-486E-B088-1E792CE1FA75}" presName="hierRoot2" presStyleCnt="0">
        <dgm:presLayoutVars>
          <dgm:hierBranch val="init"/>
        </dgm:presLayoutVars>
      </dgm:prSet>
      <dgm:spPr/>
      <dgm:t>
        <a:bodyPr/>
        <a:lstStyle/>
        <a:p>
          <a:endParaRPr lang="en-US"/>
        </a:p>
      </dgm:t>
    </dgm:pt>
    <dgm:pt modelId="{94AA2E85-C7A4-4017-88D3-BFC245F97264}" type="pres">
      <dgm:prSet presAssocID="{7E3D20CC-9B0F-486E-B088-1E792CE1FA75}" presName="rootComposite" presStyleCnt="0"/>
      <dgm:spPr/>
      <dgm:t>
        <a:bodyPr/>
        <a:lstStyle/>
        <a:p>
          <a:endParaRPr lang="en-US"/>
        </a:p>
      </dgm:t>
    </dgm:pt>
    <dgm:pt modelId="{B12BD221-688A-45A4-B05A-AF54B7DBC4B8}" type="pres">
      <dgm:prSet presAssocID="{7E3D20CC-9B0F-486E-B088-1E792CE1FA75}" presName="rootText" presStyleLbl="node1" presStyleIdx="0" presStyleCnt="7" custScaleX="105556">
        <dgm:presLayoutVars>
          <dgm:chMax/>
          <dgm:chPref val="3"/>
        </dgm:presLayoutVars>
      </dgm:prSet>
      <dgm:spPr/>
      <dgm:t>
        <a:bodyPr/>
        <a:lstStyle/>
        <a:p>
          <a:endParaRPr lang="en-US"/>
        </a:p>
      </dgm:t>
    </dgm:pt>
    <dgm:pt modelId="{9F25BC85-E77C-409A-89C2-95BA1AD81163}" type="pres">
      <dgm:prSet presAssocID="{7E3D20CC-9B0F-486E-B088-1E792CE1FA75}" presName="titleText2" presStyleLbl="fgAcc1" presStyleIdx="0" presStyleCnt="7">
        <dgm:presLayoutVars>
          <dgm:chMax val="0"/>
          <dgm:chPref val="0"/>
        </dgm:presLayoutVars>
      </dgm:prSet>
      <dgm:spPr/>
      <dgm:t>
        <a:bodyPr/>
        <a:lstStyle/>
        <a:p>
          <a:endParaRPr lang="en-US"/>
        </a:p>
      </dgm:t>
    </dgm:pt>
    <dgm:pt modelId="{5F55DB1A-F255-4B0D-B27A-17876473A03C}" type="pres">
      <dgm:prSet presAssocID="{7E3D20CC-9B0F-486E-B088-1E792CE1FA75}" presName="rootConnector" presStyleLbl="node2" presStyleIdx="0" presStyleCnt="0"/>
      <dgm:spPr/>
      <dgm:t>
        <a:bodyPr/>
        <a:lstStyle/>
        <a:p>
          <a:endParaRPr lang="en-US"/>
        </a:p>
      </dgm:t>
    </dgm:pt>
    <dgm:pt modelId="{2068F839-2697-44F9-B1A6-3F3B26A2AD90}" type="pres">
      <dgm:prSet presAssocID="{7E3D20CC-9B0F-486E-B088-1E792CE1FA75}" presName="hierChild4" presStyleCnt="0"/>
      <dgm:spPr/>
      <dgm:t>
        <a:bodyPr/>
        <a:lstStyle/>
        <a:p>
          <a:endParaRPr lang="en-US"/>
        </a:p>
      </dgm:t>
    </dgm:pt>
    <dgm:pt modelId="{D9B0C917-42E9-4C4C-8D89-4A9EF5612CE2}" type="pres">
      <dgm:prSet presAssocID="{F8321896-7661-47F3-952F-A5A556818BD9}" presName="Name37" presStyleLbl="parChTrans1D3" presStyleIdx="0" presStyleCnt="2"/>
      <dgm:spPr/>
      <dgm:t>
        <a:bodyPr/>
        <a:lstStyle/>
        <a:p>
          <a:endParaRPr lang="en-US"/>
        </a:p>
      </dgm:t>
    </dgm:pt>
    <dgm:pt modelId="{6B60A97B-3094-446A-BC28-00CB6942FCBF}" type="pres">
      <dgm:prSet presAssocID="{9816377C-CA66-4873-BFA3-6E364D86CEE4}" presName="hierRoot2" presStyleCnt="0">
        <dgm:presLayoutVars>
          <dgm:hierBranch val="init"/>
        </dgm:presLayoutVars>
      </dgm:prSet>
      <dgm:spPr/>
      <dgm:t>
        <a:bodyPr/>
        <a:lstStyle/>
        <a:p>
          <a:endParaRPr lang="en-US"/>
        </a:p>
      </dgm:t>
    </dgm:pt>
    <dgm:pt modelId="{618B7A09-8361-4330-BA68-D799B75F7C9E}" type="pres">
      <dgm:prSet presAssocID="{9816377C-CA66-4873-BFA3-6E364D86CEE4}" presName="rootComposite" presStyleCnt="0"/>
      <dgm:spPr/>
      <dgm:t>
        <a:bodyPr/>
        <a:lstStyle/>
        <a:p>
          <a:endParaRPr lang="en-US"/>
        </a:p>
      </dgm:t>
    </dgm:pt>
    <dgm:pt modelId="{A2568639-C48A-4361-B813-79B3F69CA822}" type="pres">
      <dgm:prSet presAssocID="{9816377C-CA66-4873-BFA3-6E364D86CEE4}" presName="rootText" presStyleLbl="node1" presStyleIdx="1" presStyleCnt="7">
        <dgm:presLayoutVars>
          <dgm:chMax/>
          <dgm:chPref val="3"/>
        </dgm:presLayoutVars>
      </dgm:prSet>
      <dgm:spPr/>
      <dgm:t>
        <a:bodyPr/>
        <a:lstStyle/>
        <a:p>
          <a:endParaRPr lang="en-US"/>
        </a:p>
      </dgm:t>
    </dgm:pt>
    <dgm:pt modelId="{96F1EF70-9149-4113-91E7-50757FEEF8B5}" type="pres">
      <dgm:prSet presAssocID="{9816377C-CA66-4873-BFA3-6E364D86CEE4}" presName="titleText2" presStyleLbl="fgAcc1" presStyleIdx="1" presStyleCnt="7">
        <dgm:presLayoutVars>
          <dgm:chMax val="0"/>
          <dgm:chPref val="0"/>
        </dgm:presLayoutVars>
      </dgm:prSet>
      <dgm:spPr/>
      <dgm:t>
        <a:bodyPr/>
        <a:lstStyle/>
        <a:p>
          <a:endParaRPr lang="en-US"/>
        </a:p>
      </dgm:t>
    </dgm:pt>
    <dgm:pt modelId="{1F104FC4-0424-47CC-8142-9EB73DF234B3}" type="pres">
      <dgm:prSet presAssocID="{9816377C-CA66-4873-BFA3-6E364D86CEE4}" presName="rootConnector" presStyleLbl="node3" presStyleIdx="0" presStyleCnt="0"/>
      <dgm:spPr/>
      <dgm:t>
        <a:bodyPr/>
        <a:lstStyle/>
        <a:p>
          <a:endParaRPr lang="en-US"/>
        </a:p>
      </dgm:t>
    </dgm:pt>
    <dgm:pt modelId="{D81C2454-B4EF-462E-A275-CB1515906454}" type="pres">
      <dgm:prSet presAssocID="{9816377C-CA66-4873-BFA3-6E364D86CEE4}" presName="hierChild4" presStyleCnt="0"/>
      <dgm:spPr/>
      <dgm:t>
        <a:bodyPr/>
        <a:lstStyle/>
        <a:p>
          <a:endParaRPr lang="en-US"/>
        </a:p>
      </dgm:t>
    </dgm:pt>
    <dgm:pt modelId="{6077D182-5B8B-4235-BCA5-24BE7646D282}" type="pres">
      <dgm:prSet presAssocID="{82D2F21E-856E-4986-AC4B-A901316097DA}" presName="Name37" presStyleLbl="parChTrans1D4" presStyleIdx="0" presStyleCnt="4"/>
      <dgm:spPr/>
      <dgm:t>
        <a:bodyPr/>
        <a:lstStyle/>
        <a:p>
          <a:endParaRPr lang="en-US"/>
        </a:p>
      </dgm:t>
    </dgm:pt>
    <dgm:pt modelId="{F75DA0C3-DAF2-4279-9195-E5FF00085CCA}" type="pres">
      <dgm:prSet presAssocID="{5F28B918-906E-4F88-AA57-E47D83F02E88}" presName="hierRoot2" presStyleCnt="0">
        <dgm:presLayoutVars>
          <dgm:hierBranch val="init"/>
        </dgm:presLayoutVars>
      </dgm:prSet>
      <dgm:spPr/>
      <dgm:t>
        <a:bodyPr/>
        <a:lstStyle/>
        <a:p>
          <a:endParaRPr lang="en-US"/>
        </a:p>
      </dgm:t>
    </dgm:pt>
    <dgm:pt modelId="{818457E5-18CC-41CC-8E9B-5319BD262C90}" type="pres">
      <dgm:prSet presAssocID="{5F28B918-906E-4F88-AA57-E47D83F02E88}" presName="rootComposite" presStyleCnt="0"/>
      <dgm:spPr/>
      <dgm:t>
        <a:bodyPr/>
        <a:lstStyle/>
        <a:p>
          <a:endParaRPr lang="en-US"/>
        </a:p>
      </dgm:t>
    </dgm:pt>
    <dgm:pt modelId="{87D7F144-9ADF-4A79-8594-4606123AF018}" type="pres">
      <dgm:prSet presAssocID="{5F28B918-906E-4F88-AA57-E47D83F02E88}" presName="rootText" presStyleLbl="node1" presStyleIdx="2" presStyleCnt="7">
        <dgm:presLayoutVars>
          <dgm:chMax/>
          <dgm:chPref val="3"/>
        </dgm:presLayoutVars>
      </dgm:prSet>
      <dgm:spPr/>
      <dgm:t>
        <a:bodyPr/>
        <a:lstStyle/>
        <a:p>
          <a:endParaRPr lang="en-US"/>
        </a:p>
      </dgm:t>
    </dgm:pt>
    <dgm:pt modelId="{E26AEED3-0853-4430-811E-1D27EF8524A8}" type="pres">
      <dgm:prSet presAssocID="{5F28B918-906E-4F88-AA57-E47D83F02E88}" presName="titleText2" presStyleLbl="fgAcc1" presStyleIdx="2" presStyleCnt="7">
        <dgm:presLayoutVars>
          <dgm:chMax val="0"/>
          <dgm:chPref val="0"/>
        </dgm:presLayoutVars>
      </dgm:prSet>
      <dgm:spPr/>
      <dgm:t>
        <a:bodyPr/>
        <a:lstStyle/>
        <a:p>
          <a:endParaRPr lang="en-US"/>
        </a:p>
      </dgm:t>
    </dgm:pt>
    <dgm:pt modelId="{0985DF48-3E6D-4161-A08E-D89F2A4A2B60}" type="pres">
      <dgm:prSet presAssocID="{5F28B918-906E-4F88-AA57-E47D83F02E88}" presName="rootConnector" presStyleLbl="node4" presStyleIdx="0" presStyleCnt="0"/>
      <dgm:spPr/>
      <dgm:t>
        <a:bodyPr/>
        <a:lstStyle/>
        <a:p>
          <a:endParaRPr lang="en-US"/>
        </a:p>
      </dgm:t>
    </dgm:pt>
    <dgm:pt modelId="{5A47D5E3-0F1F-4165-B922-F22AE0ECD544}" type="pres">
      <dgm:prSet presAssocID="{5F28B918-906E-4F88-AA57-E47D83F02E88}" presName="hierChild4" presStyleCnt="0"/>
      <dgm:spPr/>
      <dgm:t>
        <a:bodyPr/>
        <a:lstStyle/>
        <a:p>
          <a:endParaRPr lang="en-US"/>
        </a:p>
      </dgm:t>
    </dgm:pt>
    <dgm:pt modelId="{A1C1D61D-DA22-4FC6-90FC-BD3372821FAF}" type="pres">
      <dgm:prSet presAssocID="{5F28B918-906E-4F88-AA57-E47D83F02E88}" presName="hierChild5" presStyleCnt="0"/>
      <dgm:spPr/>
      <dgm:t>
        <a:bodyPr/>
        <a:lstStyle/>
        <a:p>
          <a:endParaRPr lang="en-US"/>
        </a:p>
      </dgm:t>
    </dgm:pt>
    <dgm:pt modelId="{FD2754C1-E632-4B73-9CCA-8329CBCFA258}" type="pres">
      <dgm:prSet presAssocID="{309FF3E0-6EA7-4C1D-873E-CFDA83DA0D3B}" presName="Name37" presStyleLbl="parChTrans1D4" presStyleIdx="1" presStyleCnt="4"/>
      <dgm:spPr/>
      <dgm:t>
        <a:bodyPr/>
        <a:lstStyle/>
        <a:p>
          <a:endParaRPr lang="en-US"/>
        </a:p>
      </dgm:t>
    </dgm:pt>
    <dgm:pt modelId="{7F10AE91-212A-4E45-A19B-BFEBEF62AA28}" type="pres">
      <dgm:prSet presAssocID="{D664221D-AE1C-4208-B8A1-96E9B81534F0}" presName="hierRoot2" presStyleCnt="0">
        <dgm:presLayoutVars>
          <dgm:hierBranch val="init"/>
        </dgm:presLayoutVars>
      </dgm:prSet>
      <dgm:spPr/>
      <dgm:t>
        <a:bodyPr/>
        <a:lstStyle/>
        <a:p>
          <a:endParaRPr lang="en-US"/>
        </a:p>
      </dgm:t>
    </dgm:pt>
    <dgm:pt modelId="{F5BE1A3B-F45C-4C1A-990B-9EB54811BFE4}" type="pres">
      <dgm:prSet presAssocID="{D664221D-AE1C-4208-B8A1-96E9B81534F0}" presName="rootComposite" presStyleCnt="0"/>
      <dgm:spPr/>
      <dgm:t>
        <a:bodyPr/>
        <a:lstStyle/>
        <a:p>
          <a:endParaRPr lang="en-US"/>
        </a:p>
      </dgm:t>
    </dgm:pt>
    <dgm:pt modelId="{9A1DE650-0DF0-41B8-87C8-5191FEE70D28}" type="pres">
      <dgm:prSet presAssocID="{D664221D-AE1C-4208-B8A1-96E9B81534F0}" presName="rootText" presStyleLbl="node1" presStyleIdx="3" presStyleCnt="7">
        <dgm:presLayoutVars>
          <dgm:chMax/>
          <dgm:chPref val="3"/>
        </dgm:presLayoutVars>
      </dgm:prSet>
      <dgm:spPr/>
      <dgm:t>
        <a:bodyPr/>
        <a:lstStyle/>
        <a:p>
          <a:endParaRPr lang="en-US"/>
        </a:p>
      </dgm:t>
    </dgm:pt>
    <dgm:pt modelId="{48A2BBE2-32D5-475D-8ED1-880F01E8A155}" type="pres">
      <dgm:prSet presAssocID="{D664221D-AE1C-4208-B8A1-96E9B81534F0}" presName="titleText2" presStyleLbl="fgAcc1" presStyleIdx="3" presStyleCnt="7">
        <dgm:presLayoutVars>
          <dgm:chMax val="0"/>
          <dgm:chPref val="0"/>
        </dgm:presLayoutVars>
      </dgm:prSet>
      <dgm:spPr/>
      <dgm:t>
        <a:bodyPr/>
        <a:lstStyle/>
        <a:p>
          <a:endParaRPr lang="en-US"/>
        </a:p>
      </dgm:t>
    </dgm:pt>
    <dgm:pt modelId="{73F126ED-8614-4C39-ADCA-057EBA3BA3C8}" type="pres">
      <dgm:prSet presAssocID="{D664221D-AE1C-4208-B8A1-96E9B81534F0}" presName="rootConnector" presStyleLbl="node4" presStyleIdx="0" presStyleCnt="0"/>
      <dgm:spPr/>
      <dgm:t>
        <a:bodyPr/>
        <a:lstStyle/>
        <a:p>
          <a:endParaRPr lang="en-US"/>
        </a:p>
      </dgm:t>
    </dgm:pt>
    <dgm:pt modelId="{6AE9485C-A652-488C-829A-6FEA2DCEC6C3}" type="pres">
      <dgm:prSet presAssocID="{D664221D-AE1C-4208-B8A1-96E9B81534F0}" presName="hierChild4" presStyleCnt="0"/>
      <dgm:spPr/>
      <dgm:t>
        <a:bodyPr/>
        <a:lstStyle/>
        <a:p>
          <a:endParaRPr lang="en-US"/>
        </a:p>
      </dgm:t>
    </dgm:pt>
    <dgm:pt modelId="{385FE272-03B2-49F1-8E1E-CAF9ABAB2C8E}" type="pres">
      <dgm:prSet presAssocID="{D664221D-AE1C-4208-B8A1-96E9B81534F0}" presName="hierChild5" presStyleCnt="0"/>
      <dgm:spPr/>
      <dgm:t>
        <a:bodyPr/>
        <a:lstStyle/>
        <a:p>
          <a:endParaRPr lang="en-US"/>
        </a:p>
      </dgm:t>
    </dgm:pt>
    <dgm:pt modelId="{F5AC25D4-1979-459F-844F-E0B97EB6B420}" type="pres">
      <dgm:prSet presAssocID="{9816377C-CA66-4873-BFA3-6E364D86CEE4}" presName="hierChild5" presStyleCnt="0"/>
      <dgm:spPr/>
      <dgm:t>
        <a:bodyPr/>
        <a:lstStyle/>
        <a:p>
          <a:endParaRPr lang="en-US"/>
        </a:p>
      </dgm:t>
    </dgm:pt>
    <dgm:pt modelId="{E87B7177-C1D2-490D-BFB2-FCE75D000B70}" type="pres">
      <dgm:prSet presAssocID="{4F568B2B-5D3A-44F9-8D2F-6C4F617A1031}" presName="Name37" presStyleLbl="parChTrans1D3" presStyleIdx="1" presStyleCnt="2"/>
      <dgm:spPr/>
      <dgm:t>
        <a:bodyPr/>
        <a:lstStyle/>
        <a:p>
          <a:endParaRPr lang="en-US"/>
        </a:p>
      </dgm:t>
    </dgm:pt>
    <dgm:pt modelId="{BAFCB20A-2764-412B-A7D8-82DFBE83B14C}" type="pres">
      <dgm:prSet presAssocID="{9805FCE1-8EF2-4D7D-A30F-FF125B9E2597}" presName="hierRoot2" presStyleCnt="0">
        <dgm:presLayoutVars>
          <dgm:hierBranch val="init"/>
        </dgm:presLayoutVars>
      </dgm:prSet>
      <dgm:spPr/>
      <dgm:t>
        <a:bodyPr/>
        <a:lstStyle/>
        <a:p>
          <a:endParaRPr lang="en-US"/>
        </a:p>
      </dgm:t>
    </dgm:pt>
    <dgm:pt modelId="{66647C65-E43B-4C05-89D3-558D98B925B4}" type="pres">
      <dgm:prSet presAssocID="{9805FCE1-8EF2-4D7D-A30F-FF125B9E2597}" presName="rootComposite" presStyleCnt="0"/>
      <dgm:spPr/>
      <dgm:t>
        <a:bodyPr/>
        <a:lstStyle/>
        <a:p>
          <a:endParaRPr lang="en-US"/>
        </a:p>
      </dgm:t>
    </dgm:pt>
    <dgm:pt modelId="{12BA1CDC-BF41-4EAC-B0E7-297CD7633B48}" type="pres">
      <dgm:prSet presAssocID="{9805FCE1-8EF2-4D7D-A30F-FF125B9E2597}" presName="rootText" presStyleLbl="node1" presStyleIdx="4" presStyleCnt="7">
        <dgm:presLayoutVars>
          <dgm:chMax/>
          <dgm:chPref val="3"/>
        </dgm:presLayoutVars>
      </dgm:prSet>
      <dgm:spPr/>
      <dgm:t>
        <a:bodyPr/>
        <a:lstStyle/>
        <a:p>
          <a:endParaRPr lang="en-US"/>
        </a:p>
      </dgm:t>
    </dgm:pt>
    <dgm:pt modelId="{960D02B2-EEB7-4DA2-87FF-5A2167A464AE}" type="pres">
      <dgm:prSet presAssocID="{9805FCE1-8EF2-4D7D-A30F-FF125B9E2597}" presName="titleText2" presStyleLbl="fgAcc1" presStyleIdx="4" presStyleCnt="7">
        <dgm:presLayoutVars>
          <dgm:chMax val="0"/>
          <dgm:chPref val="0"/>
        </dgm:presLayoutVars>
      </dgm:prSet>
      <dgm:spPr/>
      <dgm:t>
        <a:bodyPr/>
        <a:lstStyle/>
        <a:p>
          <a:endParaRPr lang="en-US"/>
        </a:p>
      </dgm:t>
    </dgm:pt>
    <dgm:pt modelId="{8EB30363-824B-4906-8F57-E75BFCB632F4}" type="pres">
      <dgm:prSet presAssocID="{9805FCE1-8EF2-4D7D-A30F-FF125B9E2597}" presName="rootConnector" presStyleLbl="node3" presStyleIdx="0" presStyleCnt="0"/>
      <dgm:spPr/>
      <dgm:t>
        <a:bodyPr/>
        <a:lstStyle/>
        <a:p>
          <a:endParaRPr lang="en-US"/>
        </a:p>
      </dgm:t>
    </dgm:pt>
    <dgm:pt modelId="{828D605E-E7F2-4882-99A5-959170E2767A}" type="pres">
      <dgm:prSet presAssocID="{9805FCE1-8EF2-4D7D-A30F-FF125B9E2597}" presName="hierChild4" presStyleCnt="0"/>
      <dgm:spPr/>
      <dgm:t>
        <a:bodyPr/>
        <a:lstStyle/>
        <a:p>
          <a:endParaRPr lang="en-US"/>
        </a:p>
      </dgm:t>
    </dgm:pt>
    <dgm:pt modelId="{5C02EAFD-8CC8-48E1-B4F4-106665620A6E}" type="pres">
      <dgm:prSet presAssocID="{F8B1B2EA-0F1E-4ACF-B9BA-D322BA6943E0}" presName="Name37" presStyleLbl="parChTrans1D4" presStyleIdx="2" presStyleCnt="4"/>
      <dgm:spPr/>
      <dgm:t>
        <a:bodyPr/>
        <a:lstStyle/>
        <a:p>
          <a:endParaRPr lang="en-US"/>
        </a:p>
      </dgm:t>
    </dgm:pt>
    <dgm:pt modelId="{A989152C-24D2-45CD-81E3-5EBB1B32AC03}" type="pres">
      <dgm:prSet presAssocID="{CA833BB1-F590-4B00-9D80-CF5060EE7AC2}" presName="hierRoot2" presStyleCnt="0">
        <dgm:presLayoutVars>
          <dgm:hierBranch val="init"/>
        </dgm:presLayoutVars>
      </dgm:prSet>
      <dgm:spPr/>
      <dgm:t>
        <a:bodyPr/>
        <a:lstStyle/>
        <a:p>
          <a:endParaRPr lang="en-US"/>
        </a:p>
      </dgm:t>
    </dgm:pt>
    <dgm:pt modelId="{79109D8D-0972-474B-9817-53357C66EB4C}" type="pres">
      <dgm:prSet presAssocID="{CA833BB1-F590-4B00-9D80-CF5060EE7AC2}" presName="rootComposite" presStyleCnt="0"/>
      <dgm:spPr/>
      <dgm:t>
        <a:bodyPr/>
        <a:lstStyle/>
        <a:p>
          <a:endParaRPr lang="en-US"/>
        </a:p>
      </dgm:t>
    </dgm:pt>
    <dgm:pt modelId="{542E98DF-D0F5-45D3-9836-02A12E2DF6B3}" type="pres">
      <dgm:prSet presAssocID="{CA833BB1-F590-4B00-9D80-CF5060EE7AC2}" presName="rootText" presStyleLbl="node1" presStyleIdx="5" presStyleCnt="7">
        <dgm:presLayoutVars>
          <dgm:chMax/>
          <dgm:chPref val="3"/>
        </dgm:presLayoutVars>
      </dgm:prSet>
      <dgm:spPr/>
      <dgm:t>
        <a:bodyPr/>
        <a:lstStyle/>
        <a:p>
          <a:endParaRPr lang="en-US"/>
        </a:p>
      </dgm:t>
    </dgm:pt>
    <dgm:pt modelId="{37A54D3E-8158-449B-8FD6-ED9E379CFC31}" type="pres">
      <dgm:prSet presAssocID="{CA833BB1-F590-4B00-9D80-CF5060EE7AC2}" presName="titleText2" presStyleLbl="fgAcc1" presStyleIdx="5" presStyleCnt="7">
        <dgm:presLayoutVars>
          <dgm:chMax val="0"/>
          <dgm:chPref val="0"/>
        </dgm:presLayoutVars>
      </dgm:prSet>
      <dgm:spPr/>
      <dgm:t>
        <a:bodyPr/>
        <a:lstStyle/>
        <a:p>
          <a:endParaRPr lang="en-US"/>
        </a:p>
      </dgm:t>
    </dgm:pt>
    <dgm:pt modelId="{960FAFE2-3BE4-4200-92F9-5ECDAD277A2D}" type="pres">
      <dgm:prSet presAssocID="{CA833BB1-F590-4B00-9D80-CF5060EE7AC2}" presName="rootConnector" presStyleLbl="node4" presStyleIdx="0" presStyleCnt="0"/>
      <dgm:spPr/>
      <dgm:t>
        <a:bodyPr/>
        <a:lstStyle/>
        <a:p>
          <a:endParaRPr lang="en-US"/>
        </a:p>
      </dgm:t>
    </dgm:pt>
    <dgm:pt modelId="{721E15BD-9100-4596-B3AA-0851AD660FFA}" type="pres">
      <dgm:prSet presAssocID="{CA833BB1-F590-4B00-9D80-CF5060EE7AC2}" presName="hierChild4" presStyleCnt="0"/>
      <dgm:spPr/>
      <dgm:t>
        <a:bodyPr/>
        <a:lstStyle/>
        <a:p>
          <a:endParaRPr lang="en-US"/>
        </a:p>
      </dgm:t>
    </dgm:pt>
    <dgm:pt modelId="{154FA466-0E15-4FEE-95CC-0DD97D9433DF}" type="pres">
      <dgm:prSet presAssocID="{CA833BB1-F590-4B00-9D80-CF5060EE7AC2}" presName="hierChild5" presStyleCnt="0"/>
      <dgm:spPr/>
      <dgm:t>
        <a:bodyPr/>
        <a:lstStyle/>
        <a:p>
          <a:endParaRPr lang="en-US"/>
        </a:p>
      </dgm:t>
    </dgm:pt>
    <dgm:pt modelId="{2F9744EE-F02C-46D3-A620-1294EDA52B49}" type="pres">
      <dgm:prSet presAssocID="{756F6F17-0548-43A2-A7A6-CE0B9B82B651}" presName="Name37" presStyleLbl="parChTrans1D4" presStyleIdx="3" presStyleCnt="4"/>
      <dgm:spPr/>
      <dgm:t>
        <a:bodyPr/>
        <a:lstStyle/>
        <a:p>
          <a:endParaRPr lang="en-US"/>
        </a:p>
      </dgm:t>
    </dgm:pt>
    <dgm:pt modelId="{11F2CA2A-3618-4189-A9C8-C650867CEC4F}" type="pres">
      <dgm:prSet presAssocID="{AEF3390E-906D-4741-808B-BBE756CD479E}" presName="hierRoot2" presStyleCnt="0">
        <dgm:presLayoutVars>
          <dgm:hierBranch val="init"/>
        </dgm:presLayoutVars>
      </dgm:prSet>
      <dgm:spPr/>
      <dgm:t>
        <a:bodyPr/>
        <a:lstStyle/>
        <a:p>
          <a:endParaRPr lang="en-US"/>
        </a:p>
      </dgm:t>
    </dgm:pt>
    <dgm:pt modelId="{5B72D183-39FF-4C22-B17A-018A3CBAA37B}" type="pres">
      <dgm:prSet presAssocID="{AEF3390E-906D-4741-808B-BBE756CD479E}" presName="rootComposite" presStyleCnt="0"/>
      <dgm:spPr/>
      <dgm:t>
        <a:bodyPr/>
        <a:lstStyle/>
        <a:p>
          <a:endParaRPr lang="en-US"/>
        </a:p>
      </dgm:t>
    </dgm:pt>
    <dgm:pt modelId="{52FD51DD-760D-4258-9E43-F2DD5FA66E9A}" type="pres">
      <dgm:prSet presAssocID="{AEF3390E-906D-4741-808B-BBE756CD479E}" presName="rootText" presStyleLbl="node1" presStyleIdx="6" presStyleCnt="7">
        <dgm:presLayoutVars>
          <dgm:chMax/>
          <dgm:chPref val="3"/>
        </dgm:presLayoutVars>
      </dgm:prSet>
      <dgm:spPr/>
      <dgm:t>
        <a:bodyPr/>
        <a:lstStyle/>
        <a:p>
          <a:endParaRPr lang="en-US"/>
        </a:p>
      </dgm:t>
    </dgm:pt>
    <dgm:pt modelId="{5DCEBA54-5C14-42FC-9765-6B601C78DE6F}" type="pres">
      <dgm:prSet presAssocID="{AEF3390E-906D-4741-808B-BBE756CD479E}" presName="titleText2" presStyleLbl="fgAcc1" presStyleIdx="6" presStyleCnt="7">
        <dgm:presLayoutVars>
          <dgm:chMax val="0"/>
          <dgm:chPref val="0"/>
        </dgm:presLayoutVars>
      </dgm:prSet>
      <dgm:spPr/>
      <dgm:t>
        <a:bodyPr/>
        <a:lstStyle/>
        <a:p>
          <a:endParaRPr lang="en-US"/>
        </a:p>
      </dgm:t>
    </dgm:pt>
    <dgm:pt modelId="{829A09EF-AB88-49EA-9B4C-F93C7721BBF2}" type="pres">
      <dgm:prSet presAssocID="{AEF3390E-906D-4741-808B-BBE756CD479E}" presName="rootConnector" presStyleLbl="node4" presStyleIdx="0" presStyleCnt="0"/>
      <dgm:spPr/>
      <dgm:t>
        <a:bodyPr/>
        <a:lstStyle/>
        <a:p>
          <a:endParaRPr lang="en-US"/>
        </a:p>
      </dgm:t>
    </dgm:pt>
    <dgm:pt modelId="{7053F7B3-400E-4CAC-A1ED-72C605892D7F}" type="pres">
      <dgm:prSet presAssocID="{AEF3390E-906D-4741-808B-BBE756CD479E}" presName="hierChild4" presStyleCnt="0"/>
      <dgm:spPr/>
      <dgm:t>
        <a:bodyPr/>
        <a:lstStyle/>
        <a:p>
          <a:endParaRPr lang="en-US"/>
        </a:p>
      </dgm:t>
    </dgm:pt>
    <dgm:pt modelId="{2E4FFD83-E179-4072-9122-13D0D38C2F37}" type="pres">
      <dgm:prSet presAssocID="{AEF3390E-906D-4741-808B-BBE756CD479E}" presName="hierChild5" presStyleCnt="0"/>
      <dgm:spPr/>
      <dgm:t>
        <a:bodyPr/>
        <a:lstStyle/>
        <a:p>
          <a:endParaRPr lang="en-US"/>
        </a:p>
      </dgm:t>
    </dgm:pt>
    <dgm:pt modelId="{93017380-31C5-4CBF-BE68-4FDCB2CA0BD2}" type="pres">
      <dgm:prSet presAssocID="{9805FCE1-8EF2-4D7D-A30F-FF125B9E2597}" presName="hierChild5" presStyleCnt="0"/>
      <dgm:spPr/>
      <dgm:t>
        <a:bodyPr/>
        <a:lstStyle/>
        <a:p>
          <a:endParaRPr lang="en-US"/>
        </a:p>
      </dgm:t>
    </dgm:pt>
    <dgm:pt modelId="{052A2B72-A74E-4976-81BA-5AF0DFD56B0F}" type="pres">
      <dgm:prSet presAssocID="{7E3D20CC-9B0F-486E-B088-1E792CE1FA75}" presName="hierChild5" presStyleCnt="0"/>
      <dgm:spPr/>
      <dgm:t>
        <a:bodyPr/>
        <a:lstStyle/>
        <a:p>
          <a:endParaRPr lang="en-US"/>
        </a:p>
      </dgm:t>
    </dgm:pt>
    <dgm:pt modelId="{7F1A6DCF-257A-4107-832C-37AB2AD11E2C}" type="pres">
      <dgm:prSet presAssocID="{E4F92AFC-F894-443D-83CC-1A2AAF2F4600}" presName="hierChild3" presStyleCnt="0"/>
      <dgm:spPr/>
      <dgm:t>
        <a:bodyPr/>
        <a:lstStyle/>
        <a:p>
          <a:endParaRPr lang="en-US"/>
        </a:p>
      </dgm:t>
    </dgm:pt>
  </dgm:ptLst>
  <dgm:cxnLst>
    <dgm:cxn modelId="{F03965BB-FD54-471E-A23F-B31D62634C98}" type="presOf" srcId="{D664221D-AE1C-4208-B8A1-96E9B81534F0}" destId="{9A1DE650-0DF0-41B8-87C8-5191FEE70D28}" srcOrd="0" destOrd="0" presId="urn:microsoft.com/office/officeart/2008/layout/NameandTitleOrganizationalChart"/>
    <dgm:cxn modelId="{AE977E3F-5EEF-415F-8A07-DC00688C2A31}" type="presOf" srcId="{E4F92AFC-F894-443D-83CC-1A2AAF2F4600}" destId="{5C461C12-CB89-4498-9DFD-708F3D4A5AE8}" srcOrd="1" destOrd="0" presId="urn:microsoft.com/office/officeart/2008/layout/NameandTitleOrganizationalChart"/>
    <dgm:cxn modelId="{D11E3939-7DF8-4A3F-9EA3-EEE9877094FF}" srcId="{7334D38D-1375-408A-8AE0-EDB97596076A}" destId="{E4F92AFC-F894-443D-83CC-1A2AAF2F4600}" srcOrd="0" destOrd="0" parTransId="{B1AC8A3E-A603-414E-B540-B8372EBE8E98}" sibTransId="{ABECABA5-9A8E-4DD6-8BA3-10CA14A952CB}"/>
    <dgm:cxn modelId="{D1AC76A4-ED39-475D-95DE-940C4AFB1A69}" type="presOf" srcId="{7334D38D-1375-408A-8AE0-EDB97596076A}" destId="{B9BA7C7F-5E80-473E-849A-E6F4B094FD9A}" srcOrd="0" destOrd="0" presId="urn:microsoft.com/office/officeart/2008/layout/NameandTitleOrganizationalChart"/>
    <dgm:cxn modelId="{E6501E30-8CD0-4696-89CF-A39706CFAF67}" type="presOf" srcId="{F8B1B2EA-0F1E-4ACF-B9BA-D322BA6943E0}" destId="{5C02EAFD-8CC8-48E1-B4F4-106665620A6E}" srcOrd="0" destOrd="0" presId="urn:microsoft.com/office/officeart/2008/layout/NameandTitleOrganizationalChart"/>
    <dgm:cxn modelId="{1E78474C-EC22-4A81-98CD-F2080885861E}" type="presOf" srcId="{9805FCE1-8EF2-4D7D-A30F-FF125B9E2597}" destId="{8EB30363-824B-4906-8F57-E75BFCB632F4}" srcOrd="1" destOrd="0" presId="urn:microsoft.com/office/officeart/2008/layout/NameandTitleOrganizationalChart"/>
    <dgm:cxn modelId="{31BCD1BB-12DC-4C87-9750-035F50383BE3}" srcId="{9805FCE1-8EF2-4D7D-A30F-FF125B9E2597}" destId="{AEF3390E-906D-4741-808B-BBE756CD479E}" srcOrd="1" destOrd="0" parTransId="{756F6F17-0548-43A2-A7A6-CE0B9B82B651}" sibTransId="{6E9D722B-1697-4287-860E-4D7917836C0A}"/>
    <dgm:cxn modelId="{0F66B05C-6CD3-4436-9DDF-6549EF6DEAF2}" type="presOf" srcId="{5F28B918-906E-4F88-AA57-E47D83F02E88}" destId="{87D7F144-9ADF-4A79-8594-4606123AF018}" srcOrd="0" destOrd="0" presId="urn:microsoft.com/office/officeart/2008/layout/NameandTitleOrganizationalChart"/>
    <dgm:cxn modelId="{DDD3FF71-20D2-4458-8AF0-ED59AE9D59B5}" type="presOf" srcId="{858DE9E8-50D4-4B77-A9AA-260DEA689A19}" destId="{883A0004-7E51-4776-AB8F-00DF680862C9}" srcOrd="0" destOrd="0" presId="urn:microsoft.com/office/officeart/2008/layout/NameandTitleOrganizationalChart"/>
    <dgm:cxn modelId="{DB147342-3A28-46B5-B1D7-3C8E261D5D1E}" type="presOf" srcId="{756F6F17-0548-43A2-A7A6-CE0B9B82B651}" destId="{2F9744EE-F02C-46D3-A620-1294EDA52B49}" srcOrd="0" destOrd="0" presId="urn:microsoft.com/office/officeart/2008/layout/NameandTitleOrganizationalChart"/>
    <dgm:cxn modelId="{5458A843-1793-47D3-8020-6B24B8E10155}" type="presOf" srcId="{AEF3390E-906D-4741-808B-BBE756CD479E}" destId="{52FD51DD-760D-4258-9E43-F2DD5FA66E9A}" srcOrd="0" destOrd="0" presId="urn:microsoft.com/office/officeart/2008/layout/NameandTitleOrganizationalChart"/>
    <dgm:cxn modelId="{67F12644-52A9-4906-BAAC-3F677A5878D4}" srcId="{9816377C-CA66-4873-BFA3-6E364D86CEE4}" destId="{5F28B918-906E-4F88-AA57-E47D83F02E88}" srcOrd="0" destOrd="0" parTransId="{82D2F21E-856E-4986-AC4B-A901316097DA}" sibTransId="{E2650F4E-868E-459E-A092-0FE37CCEFD06}"/>
    <dgm:cxn modelId="{3AA05962-1B81-4A02-8EF7-AB3D946767FA}" srcId="{E4F92AFC-F894-443D-83CC-1A2AAF2F4600}" destId="{7E3D20CC-9B0F-486E-B088-1E792CE1FA75}" srcOrd="0" destOrd="0" parTransId="{858DE9E8-50D4-4B77-A9AA-260DEA689A19}" sibTransId="{BD597884-3AED-40F2-81AA-46B6C3DBC7F2}"/>
    <dgm:cxn modelId="{67D79ECF-D435-4B75-913F-CE759F4CC423}" type="presOf" srcId="{D664221D-AE1C-4208-B8A1-96E9B81534F0}" destId="{73F126ED-8614-4C39-ADCA-057EBA3BA3C8}" srcOrd="1" destOrd="0" presId="urn:microsoft.com/office/officeart/2008/layout/NameandTitleOrganizationalChart"/>
    <dgm:cxn modelId="{875CA1D7-B00E-497D-8914-18394FEC7240}" type="presOf" srcId="{2C1B8FDD-E9CF-44B0-B5C0-60B53C1FA907}" destId="{96F1EF70-9149-4113-91E7-50757FEEF8B5}" srcOrd="0" destOrd="0" presId="urn:microsoft.com/office/officeart/2008/layout/NameandTitleOrganizationalChart"/>
    <dgm:cxn modelId="{9629EF05-8341-47F8-9DD1-9C5F748D1C55}" type="presOf" srcId="{7B81C682-7BD4-4D70-B984-CB9B3EB7109E}" destId="{48A2BBE2-32D5-475D-8ED1-880F01E8A155}" srcOrd="0" destOrd="0" presId="urn:microsoft.com/office/officeart/2008/layout/NameandTitleOrganizationalChart"/>
    <dgm:cxn modelId="{B9B2CF79-CB94-4AFC-BD50-2EDF3A821EC6}" type="presOf" srcId="{E4F92AFC-F894-443D-83CC-1A2AAF2F4600}" destId="{ADA7951F-EF23-4D17-B31E-60A0926468EE}" srcOrd="0" destOrd="0" presId="urn:microsoft.com/office/officeart/2008/layout/NameandTitleOrganizationalChart"/>
    <dgm:cxn modelId="{128D9F8F-168E-4FA2-AC60-0A422458731D}" type="presOf" srcId="{F8321896-7661-47F3-952F-A5A556818BD9}" destId="{D9B0C917-42E9-4C4C-8D89-4A9EF5612CE2}" srcOrd="0" destOrd="0" presId="urn:microsoft.com/office/officeart/2008/layout/NameandTitleOrganizationalChart"/>
    <dgm:cxn modelId="{85FB9EC1-3228-4EAE-9F02-617D67DC4531}" type="presOf" srcId="{9816377C-CA66-4873-BFA3-6E364D86CEE4}" destId="{A2568639-C48A-4361-B813-79B3F69CA822}" srcOrd="0" destOrd="0" presId="urn:microsoft.com/office/officeart/2008/layout/NameandTitleOrganizationalChart"/>
    <dgm:cxn modelId="{DA72193A-9E38-401B-905A-B2083C89CFD2}" type="presOf" srcId="{9805FCE1-8EF2-4D7D-A30F-FF125B9E2597}" destId="{12BA1CDC-BF41-4EAC-B0E7-297CD7633B48}" srcOrd="0" destOrd="0" presId="urn:microsoft.com/office/officeart/2008/layout/NameandTitleOrganizationalChart"/>
    <dgm:cxn modelId="{D5DFF046-FB3A-40AB-A54C-A3D5227D98F7}" type="presOf" srcId="{7E3D20CC-9B0F-486E-B088-1E792CE1FA75}" destId="{5F55DB1A-F255-4B0D-B27A-17876473A03C}" srcOrd="1" destOrd="0" presId="urn:microsoft.com/office/officeart/2008/layout/NameandTitleOrganizationalChart"/>
    <dgm:cxn modelId="{0A38011D-7448-4FA1-B975-B5F6CF7DB6A5}" type="presOf" srcId="{AEF3390E-906D-4741-808B-BBE756CD479E}" destId="{829A09EF-AB88-49EA-9B4C-F93C7721BBF2}" srcOrd="1" destOrd="0" presId="urn:microsoft.com/office/officeart/2008/layout/NameandTitleOrganizationalChart"/>
    <dgm:cxn modelId="{05361D6D-2F4E-4FC8-AEC7-CCB6950E63A6}" type="presOf" srcId="{5F28B918-906E-4F88-AA57-E47D83F02E88}" destId="{0985DF48-3E6D-4161-A08E-D89F2A4A2B60}" srcOrd="1" destOrd="0" presId="urn:microsoft.com/office/officeart/2008/layout/NameandTitleOrganizationalChart"/>
    <dgm:cxn modelId="{1B14905E-8275-4DDE-94B0-03D41470BD81}" type="presOf" srcId="{CA833BB1-F590-4B00-9D80-CF5060EE7AC2}" destId="{542E98DF-D0F5-45D3-9836-02A12E2DF6B3}" srcOrd="0" destOrd="0" presId="urn:microsoft.com/office/officeart/2008/layout/NameandTitleOrganizationalChart"/>
    <dgm:cxn modelId="{20B0D4D1-8DD2-42E7-9425-ACED1CFEC076}" type="presOf" srcId="{82D2F21E-856E-4986-AC4B-A901316097DA}" destId="{6077D182-5B8B-4235-BCA5-24BE7646D282}" srcOrd="0" destOrd="0" presId="urn:microsoft.com/office/officeart/2008/layout/NameandTitleOrganizationalChart"/>
    <dgm:cxn modelId="{D0AA9BC9-B643-4D06-A4FE-8067F1191851}" type="presOf" srcId="{4F568B2B-5D3A-44F9-8D2F-6C4F617A1031}" destId="{E87B7177-C1D2-490D-BFB2-FCE75D000B70}" srcOrd="0" destOrd="0" presId="urn:microsoft.com/office/officeart/2008/layout/NameandTitleOrganizationalChart"/>
    <dgm:cxn modelId="{C85F53EC-786F-4F4C-94B4-BFA9306B4E7E}" srcId="{9816377C-CA66-4873-BFA3-6E364D86CEE4}" destId="{D664221D-AE1C-4208-B8A1-96E9B81534F0}" srcOrd="1" destOrd="0" parTransId="{309FF3E0-6EA7-4C1D-873E-CFDA83DA0D3B}" sibTransId="{7B81C682-7BD4-4D70-B984-CB9B3EB7109E}"/>
    <dgm:cxn modelId="{F8A4C983-DECF-44E8-BE94-7E2DB509C44B}" type="presOf" srcId="{BD597884-3AED-40F2-81AA-46B6C3DBC7F2}" destId="{9F25BC85-E77C-409A-89C2-95BA1AD81163}" srcOrd="0" destOrd="0" presId="urn:microsoft.com/office/officeart/2008/layout/NameandTitleOrganizationalChart"/>
    <dgm:cxn modelId="{591DDE1D-521D-4D3F-A727-B008B5B96285}" type="presOf" srcId="{ABECABA5-9A8E-4DD6-8BA3-10CA14A952CB}" destId="{8A69615D-F8F8-429C-AFBC-140CD881FA23}" srcOrd="0" destOrd="0" presId="urn:microsoft.com/office/officeart/2008/layout/NameandTitleOrganizationalChart"/>
    <dgm:cxn modelId="{94A237EA-7163-4853-9BE3-48A3B24F60A2}" srcId="{7E3D20CC-9B0F-486E-B088-1E792CE1FA75}" destId="{9816377C-CA66-4873-BFA3-6E364D86CEE4}" srcOrd="0" destOrd="0" parTransId="{F8321896-7661-47F3-952F-A5A556818BD9}" sibTransId="{2C1B8FDD-E9CF-44B0-B5C0-60B53C1FA907}"/>
    <dgm:cxn modelId="{483C0CE7-F72A-41B7-A4B8-96007E0F3955}" type="presOf" srcId="{A1C4869E-713F-46FF-9178-16D4915DEC0D}" destId="{960D02B2-EEB7-4DA2-87FF-5A2167A464AE}" srcOrd="0" destOrd="0" presId="urn:microsoft.com/office/officeart/2008/layout/NameandTitleOrganizationalChart"/>
    <dgm:cxn modelId="{DA28C189-4E49-4AA5-AA5F-837701BFAAF0}" type="presOf" srcId="{6E9D722B-1697-4287-860E-4D7917836C0A}" destId="{5DCEBA54-5C14-42FC-9765-6B601C78DE6F}" srcOrd="0" destOrd="0" presId="urn:microsoft.com/office/officeart/2008/layout/NameandTitleOrganizationalChart"/>
    <dgm:cxn modelId="{123826F6-B8BB-40AC-A2BA-CE47B642106A}" type="presOf" srcId="{309FF3E0-6EA7-4C1D-873E-CFDA83DA0D3B}" destId="{FD2754C1-E632-4B73-9CCA-8329CBCFA258}" srcOrd="0" destOrd="0" presId="urn:microsoft.com/office/officeart/2008/layout/NameandTitleOrganizationalChart"/>
    <dgm:cxn modelId="{4A8CC92D-4603-4356-91A9-54CCB9C928BF}" type="presOf" srcId="{4E9AD284-0E67-4F95-A63F-B92CDA2B6107}" destId="{37A54D3E-8158-449B-8FD6-ED9E379CFC31}" srcOrd="0" destOrd="0" presId="urn:microsoft.com/office/officeart/2008/layout/NameandTitleOrganizationalChart"/>
    <dgm:cxn modelId="{6C44F374-526A-4223-BDB8-616B1EDF61D1}" type="presOf" srcId="{CA833BB1-F590-4B00-9D80-CF5060EE7AC2}" destId="{960FAFE2-3BE4-4200-92F9-5ECDAD277A2D}" srcOrd="1" destOrd="0" presId="urn:microsoft.com/office/officeart/2008/layout/NameandTitleOrganizationalChart"/>
    <dgm:cxn modelId="{4E7A5015-5DA5-485A-9906-7FBDBC47B58A}" srcId="{9805FCE1-8EF2-4D7D-A30F-FF125B9E2597}" destId="{CA833BB1-F590-4B00-9D80-CF5060EE7AC2}" srcOrd="0" destOrd="0" parTransId="{F8B1B2EA-0F1E-4ACF-B9BA-D322BA6943E0}" sibTransId="{4E9AD284-0E67-4F95-A63F-B92CDA2B6107}"/>
    <dgm:cxn modelId="{DE976D31-3283-4722-82F0-425B756CFEA8}" type="presOf" srcId="{7E3D20CC-9B0F-486E-B088-1E792CE1FA75}" destId="{B12BD221-688A-45A4-B05A-AF54B7DBC4B8}" srcOrd="0" destOrd="0" presId="urn:microsoft.com/office/officeart/2008/layout/NameandTitleOrganizationalChart"/>
    <dgm:cxn modelId="{1C77213E-322A-4699-89A6-0926BFF2D8C4}" srcId="{7E3D20CC-9B0F-486E-B088-1E792CE1FA75}" destId="{9805FCE1-8EF2-4D7D-A30F-FF125B9E2597}" srcOrd="1" destOrd="0" parTransId="{4F568B2B-5D3A-44F9-8D2F-6C4F617A1031}" sibTransId="{A1C4869E-713F-46FF-9178-16D4915DEC0D}"/>
    <dgm:cxn modelId="{6B08D917-6498-4D8A-9E6C-DA17BBDAAA81}" type="presOf" srcId="{9816377C-CA66-4873-BFA3-6E364D86CEE4}" destId="{1F104FC4-0424-47CC-8142-9EB73DF234B3}" srcOrd="1" destOrd="0" presId="urn:microsoft.com/office/officeart/2008/layout/NameandTitleOrganizationalChart"/>
    <dgm:cxn modelId="{0DEEF9F1-4C4F-48D5-9384-7DB673F4864C}" type="presOf" srcId="{E2650F4E-868E-459E-A092-0FE37CCEFD06}" destId="{E26AEED3-0853-4430-811E-1D27EF8524A8}" srcOrd="0" destOrd="0" presId="urn:microsoft.com/office/officeart/2008/layout/NameandTitleOrganizationalChart"/>
    <dgm:cxn modelId="{F0C4528F-F5B9-409D-8E2A-094B9BC59851}" type="presParOf" srcId="{B9BA7C7F-5E80-473E-849A-E6F4B094FD9A}" destId="{818349D0-B533-48D7-AC19-65217EBDB3C6}" srcOrd="0" destOrd="0" presId="urn:microsoft.com/office/officeart/2008/layout/NameandTitleOrganizationalChart"/>
    <dgm:cxn modelId="{1E49A563-6299-4FB3-A83A-9BDA7ABA61F6}" type="presParOf" srcId="{818349D0-B533-48D7-AC19-65217EBDB3C6}" destId="{B7100100-57DF-40D6-A1F6-8D2958C85043}" srcOrd="0" destOrd="0" presId="urn:microsoft.com/office/officeart/2008/layout/NameandTitleOrganizationalChart"/>
    <dgm:cxn modelId="{E16821EA-3A8F-46AA-8643-ABF0932833D4}" type="presParOf" srcId="{B7100100-57DF-40D6-A1F6-8D2958C85043}" destId="{ADA7951F-EF23-4D17-B31E-60A0926468EE}" srcOrd="0" destOrd="0" presId="urn:microsoft.com/office/officeart/2008/layout/NameandTitleOrganizationalChart"/>
    <dgm:cxn modelId="{438ADCE5-79B3-4116-B376-0BC518764D8F}" type="presParOf" srcId="{B7100100-57DF-40D6-A1F6-8D2958C85043}" destId="{8A69615D-F8F8-429C-AFBC-140CD881FA23}" srcOrd="1" destOrd="0" presId="urn:microsoft.com/office/officeart/2008/layout/NameandTitleOrganizationalChart"/>
    <dgm:cxn modelId="{E4B0FB20-1E4B-4B93-8028-1195A7CBCF59}" type="presParOf" srcId="{B7100100-57DF-40D6-A1F6-8D2958C85043}" destId="{5C461C12-CB89-4498-9DFD-708F3D4A5AE8}" srcOrd="2" destOrd="0" presId="urn:microsoft.com/office/officeart/2008/layout/NameandTitleOrganizationalChart"/>
    <dgm:cxn modelId="{8586C79B-0159-4CCA-A2B8-E8E5E12AC25C}" type="presParOf" srcId="{818349D0-B533-48D7-AC19-65217EBDB3C6}" destId="{1CB22586-83BA-4D34-9D63-37F8793B90B6}" srcOrd="1" destOrd="0" presId="urn:microsoft.com/office/officeart/2008/layout/NameandTitleOrganizationalChart"/>
    <dgm:cxn modelId="{C0846FD6-8EE2-4521-8492-E7AC951278C7}" type="presParOf" srcId="{1CB22586-83BA-4D34-9D63-37F8793B90B6}" destId="{883A0004-7E51-4776-AB8F-00DF680862C9}" srcOrd="0" destOrd="0" presId="urn:microsoft.com/office/officeart/2008/layout/NameandTitleOrganizationalChart"/>
    <dgm:cxn modelId="{87C3D3C7-EE5C-48B7-99EE-6E3A07FC2277}" type="presParOf" srcId="{1CB22586-83BA-4D34-9D63-37F8793B90B6}" destId="{25EAA120-D58A-4283-8FDC-BAEDA6C76A61}" srcOrd="1" destOrd="0" presId="urn:microsoft.com/office/officeart/2008/layout/NameandTitleOrganizationalChart"/>
    <dgm:cxn modelId="{7C3E3804-22DE-4EC2-9467-718214BAFF28}" type="presParOf" srcId="{25EAA120-D58A-4283-8FDC-BAEDA6C76A61}" destId="{94AA2E85-C7A4-4017-88D3-BFC245F97264}" srcOrd="0" destOrd="0" presId="urn:microsoft.com/office/officeart/2008/layout/NameandTitleOrganizationalChart"/>
    <dgm:cxn modelId="{5B329F93-5871-4419-BD44-9E501E29DD58}" type="presParOf" srcId="{94AA2E85-C7A4-4017-88D3-BFC245F97264}" destId="{B12BD221-688A-45A4-B05A-AF54B7DBC4B8}" srcOrd="0" destOrd="0" presId="urn:microsoft.com/office/officeart/2008/layout/NameandTitleOrganizationalChart"/>
    <dgm:cxn modelId="{5FABD598-DDA1-4F66-A177-6D8948C15495}" type="presParOf" srcId="{94AA2E85-C7A4-4017-88D3-BFC245F97264}" destId="{9F25BC85-E77C-409A-89C2-95BA1AD81163}" srcOrd="1" destOrd="0" presId="urn:microsoft.com/office/officeart/2008/layout/NameandTitleOrganizationalChart"/>
    <dgm:cxn modelId="{3487DED4-FFCD-4182-AC72-D20EF9305F65}" type="presParOf" srcId="{94AA2E85-C7A4-4017-88D3-BFC245F97264}" destId="{5F55DB1A-F255-4B0D-B27A-17876473A03C}" srcOrd="2" destOrd="0" presId="urn:microsoft.com/office/officeart/2008/layout/NameandTitleOrganizationalChart"/>
    <dgm:cxn modelId="{E52B226A-701E-49EE-B75D-AAF66989A8E9}" type="presParOf" srcId="{25EAA120-D58A-4283-8FDC-BAEDA6C76A61}" destId="{2068F839-2697-44F9-B1A6-3F3B26A2AD90}" srcOrd="1" destOrd="0" presId="urn:microsoft.com/office/officeart/2008/layout/NameandTitleOrganizationalChart"/>
    <dgm:cxn modelId="{2FAA2D26-33C0-4974-B642-03C2DDA51412}" type="presParOf" srcId="{2068F839-2697-44F9-B1A6-3F3B26A2AD90}" destId="{D9B0C917-42E9-4C4C-8D89-4A9EF5612CE2}" srcOrd="0" destOrd="0" presId="urn:microsoft.com/office/officeart/2008/layout/NameandTitleOrganizationalChart"/>
    <dgm:cxn modelId="{5F38783E-0B81-4264-B7BA-4D8EAC008E48}" type="presParOf" srcId="{2068F839-2697-44F9-B1A6-3F3B26A2AD90}" destId="{6B60A97B-3094-446A-BC28-00CB6942FCBF}" srcOrd="1" destOrd="0" presId="urn:microsoft.com/office/officeart/2008/layout/NameandTitleOrganizationalChart"/>
    <dgm:cxn modelId="{51305FF2-CF0B-4CD5-BC08-9D27B7BC9521}" type="presParOf" srcId="{6B60A97B-3094-446A-BC28-00CB6942FCBF}" destId="{618B7A09-8361-4330-BA68-D799B75F7C9E}" srcOrd="0" destOrd="0" presId="urn:microsoft.com/office/officeart/2008/layout/NameandTitleOrganizationalChart"/>
    <dgm:cxn modelId="{304A319F-C675-4090-B14A-239DDAD75B13}" type="presParOf" srcId="{618B7A09-8361-4330-BA68-D799B75F7C9E}" destId="{A2568639-C48A-4361-B813-79B3F69CA822}" srcOrd="0" destOrd="0" presId="urn:microsoft.com/office/officeart/2008/layout/NameandTitleOrganizationalChart"/>
    <dgm:cxn modelId="{F30076AB-0E61-4784-9936-672FAADE9A0F}" type="presParOf" srcId="{618B7A09-8361-4330-BA68-D799B75F7C9E}" destId="{96F1EF70-9149-4113-91E7-50757FEEF8B5}" srcOrd="1" destOrd="0" presId="urn:microsoft.com/office/officeart/2008/layout/NameandTitleOrganizationalChart"/>
    <dgm:cxn modelId="{F3E155C7-32C3-4E9A-B3E6-46E35F14E3BA}" type="presParOf" srcId="{618B7A09-8361-4330-BA68-D799B75F7C9E}" destId="{1F104FC4-0424-47CC-8142-9EB73DF234B3}" srcOrd="2" destOrd="0" presId="urn:microsoft.com/office/officeart/2008/layout/NameandTitleOrganizationalChart"/>
    <dgm:cxn modelId="{F863F232-EC4F-480B-8B1F-75971A281B8E}" type="presParOf" srcId="{6B60A97B-3094-446A-BC28-00CB6942FCBF}" destId="{D81C2454-B4EF-462E-A275-CB1515906454}" srcOrd="1" destOrd="0" presId="urn:microsoft.com/office/officeart/2008/layout/NameandTitleOrganizationalChart"/>
    <dgm:cxn modelId="{F681A300-D4F4-4A47-8216-F666CB7E5B0A}" type="presParOf" srcId="{D81C2454-B4EF-462E-A275-CB1515906454}" destId="{6077D182-5B8B-4235-BCA5-24BE7646D282}" srcOrd="0" destOrd="0" presId="urn:microsoft.com/office/officeart/2008/layout/NameandTitleOrganizationalChart"/>
    <dgm:cxn modelId="{E4EB1D41-0C9D-4957-BADF-0656B878DFF5}" type="presParOf" srcId="{D81C2454-B4EF-462E-A275-CB1515906454}" destId="{F75DA0C3-DAF2-4279-9195-E5FF00085CCA}" srcOrd="1" destOrd="0" presId="urn:microsoft.com/office/officeart/2008/layout/NameandTitleOrganizationalChart"/>
    <dgm:cxn modelId="{4D1432B1-3BCC-4D2A-96AB-011E7A83710F}" type="presParOf" srcId="{F75DA0C3-DAF2-4279-9195-E5FF00085CCA}" destId="{818457E5-18CC-41CC-8E9B-5319BD262C90}" srcOrd="0" destOrd="0" presId="urn:microsoft.com/office/officeart/2008/layout/NameandTitleOrganizationalChart"/>
    <dgm:cxn modelId="{E7ABF7A1-3C83-4121-88C7-0AD3B6AE299E}" type="presParOf" srcId="{818457E5-18CC-41CC-8E9B-5319BD262C90}" destId="{87D7F144-9ADF-4A79-8594-4606123AF018}" srcOrd="0" destOrd="0" presId="urn:microsoft.com/office/officeart/2008/layout/NameandTitleOrganizationalChart"/>
    <dgm:cxn modelId="{9D75F082-A255-4677-9B08-BE6AC2B78702}" type="presParOf" srcId="{818457E5-18CC-41CC-8E9B-5319BD262C90}" destId="{E26AEED3-0853-4430-811E-1D27EF8524A8}" srcOrd="1" destOrd="0" presId="urn:microsoft.com/office/officeart/2008/layout/NameandTitleOrganizationalChart"/>
    <dgm:cxn modelId="{93CAD397-F9A8-4B85-B598-28F20B4AC729}" type="presParOf" srcId="{818457E5-18CC-41CC-8E9B-5319BD262C90}" destId="{0985DF48-3E6D-4161-A08E-D89F2A4A2B60}" srcOrd="2" destOrd="0" presId="urn:microsoft.com/office/officeart/2008/layout/NameandTitleOrganizationalChart"/>
    <dgm:cxn modelId="{9ABEAB6B-2E2B-4CB6-8AD9-11D4E9A8DD0E}" type="presParOf" srcId="{F75DA0C3-DAF2-4279-9195-E5FF00085CCA}" destId="{5A47D5E3-0F1F-4165-B922-F22AE0ECD544}" srcOrd="1" destOrd="0" presId="urn:microsoft.com/office/officeart/2008/layout/NameandTitleOrganizationalChart"/>
    <dgm:cxn modelId="{8DC338E9-E84A-40FA-9329-AED12C97F1ED}" type="presParOf" srcId="{F75DA0C3-DAF2-4279-9195-E5FF00085CCA}" destId="{A1C1D61D-DA22-4FC6-90FC-BD3372821FAF}" srcOrd="2" destOrd="0" presId="urn:microsoft.com/office/officeart/2008/layout/NameandTitleOrganizationalChart"/>
    <dgm:cxn modelId="{B61D648B-8576-48EC-90D0-E8C5D155501B}" type="presParOf" srcId="{D81C2454-B4EF-462E-A275-CB1515906454}" destId="{FD2754C1-E632-4B73-9CCA-8329CBCFA258}" srcOrd="2" destOrd="0" presId="urn:microsoft.com/office/officeart/2008/layout/NameandTitleOrganizationalChart"/>
    <dgm:cxn modelId="{7225E4EC-CF40-411E-B763-530BF3BE4452}" type="presParOf" srcId="{D81C2454-B4EF-462E-A275-CB1515906454}" destId="{7F10AE91-212A-4E45-A19B-BFEBEF62AA28}" srcOrd="3" destOrd="0" presId="urn:microsoft.com/office/officeart/2008/layout/NameandTitleOrganizationalChart"/>
    <dgm:cxn modelId="{6EAF6A26-40F2-494D-9FBD-42E38B04DBBA}" type="presParOf" srcId="{7F10AE91-212A-4E45-A19B-BFEBEF62AA28}" destId="{F5BE1A3B-F45C-4C1A-990B-9EB54811BFE4}" srcOrd="0" destOrd="0" presId="urn:microsoft.com/office/officeart/2008/layout/NameandTitleOrganizationalChart"/>
    <dgm:cxn modelId="{761CB055-D745-4B59-A6A4-186875125C5E}" type="presParOf" srcId="{F5BE1A3B-F45C-4C1A-990B-9EB54811BFE4}" destId="{9A1DE650-0DF0-41B8-87C8-5191FEE70D28}" srcOrd="0" destOrd="0" presId="urn:microsoft.com/office/officeart/2008/layout/NameandTitleOrganizationalChart"/>
    <dgm:cxn modelId="{23C2C4F6-9E73-4A82-B2B0-F41011AD2284}" type="presParOf" srcId="{F5BE1A3B-F45C-4C1A-990B-9EB54811BFE4}" destId="{48A2BBE2-32D5-475D-8ED1-880F01E8A155}" srcOrd="1" destOrd="0" presId="urn:microsoft.com/office/officeart/2008/layout/NameandTitleOrganizationalChart"/>
    <dgm:cxn modelId="{6FA470A7-9BE8-4F1B-8570-F7B102324D7A}" type="presParOf" srcId="{F5BE1A3B-F45C-4C1A-990B-9EB54811BFE4}" destId="{73F126ED-8614-4C39-ADCA-057EBA3BA3C8}" srcOrd="2" destOrd="0" presId="urn:microsoft.com/office/officeart/2008/layout/NameandTitleOrganizationalChart"/>
    <dgm:cxn modelId="{82645979-E00E-4562-B5DA-37561A9865F9}" type="presParOf" srcId="{7F10AE91-212A-4E45-A19B-BFEBEF62AA28}" destId="{6AE9485C-A652-488C-829A-6FEA2DCEC6C3}" srcOrd="1" destOrd="0" presId="urn:microsoft.com/office/officeart/2008/layout/NameandTitleOrganizationalChart"/>
    <dgm:cxn modelId="{27703D0E-9AB8-4F04-A9D6-4542908F98EB}" type="presParOf" srcId="{7F10AE91-212A-4E45-A19B-BFEBEF62AA28}" destId="{385FE272-03B2-49F1-8E1E-CAF9ABAB2C8E}" srcOrd="2" destOrd="0" presId="urn:microsoft.com/office/officeart/2008/layout/NameandTitleOrganizationalChart"/>
    <dgm:cxn modelId="{506D71E0-D393-4A1B-97A9-A25BEA743E3F}" type="presParOf" srcId="{6B60A97B-3094-446A-BC28-00CB6942FCBF}" destId="{F5AC25D4-1979-459F-844F-E0B97EB6B420}" srcOrd="2" destOrd="0" presId="urn:microsoft.com/office/officeart/2008/layout/NameandTitleOrganizationalChart"/>
    <dgm:cxn modelId="{1F000824-D239-4770-923F-486C631592C5}" type="presParOf" srcId="{2068F839-2697-44F9-B1A6-3F3B26A2AD90}" destId="{E87B7177-C1D2-490D-BFB2-FCE75D000B70}" srcOrd="2" destOrd="0" presId="urn:microsoft.com/office/officeart/2008/layout/NameandTitleOrganizationalChart"/>
    <dgm:cxn modelId="{018BCBF2-A7AB-414F-9045-4AF276B3BE25}" type="presParOf" srcId="{2068F839-2697-44F9-B1A6-3F3B26A2AD90}" destId="{BAFCB20A-2764-412B-A7D8-82DFBE83B14C}" srcOrd="3" destOrd="0" presId="urn:microsoft.com/office/officeart/2008/layout/NameandTitleOrganizationalChart"/>
    <dgm:cxn modelId="{0ADC71AB-40A9-4493-8A21-75F62C80F07E}" type="presParOf" srcId="{BAFCB20A-2764-412B-A7D8-82DFBE83B14C}" destId="{66647C65-E43B-4C05-89D3-558D98B925B4}" srcOrd="0" destOrd="0" presId="urn:microsoft.com/office/officeart/2008/layout/NameandTitleOrganizationalChart"/>
    <dgm:cxn modelId="{C3536B63-14F7-4FC4-966F-E35BD08407CF}" type="presParOf" srcId="{66647C65-E43B-4C05-89D3-558D98B925B4}" destId="{12BA1CDC-BF41-4EAC-B0E7-297CD7633B48}" srcOrd="0" destOrd="0" presId="urn:microsoft.com/office/officeart/2008/layout/NameandTitleOrganizationalChart"/>
    <dgm:cxn modelId="{6C136153-9A63-4557-99BB-DB490ABF1ABE}" type="presParOf" srcId="{66647C65-E43B-4C05-89D3-558D98B925B4}" destId="{960D02B2-EEB7-4DA2-87FF-5A2167A464AE}" srcOrd="1" destOrd="0" presId="urn:microsoft.com/office/officeart/2008/layout/NameandTitleOrganizationalChart"/>
    <dgm:cxn modelId="{89737D8A-EF52-4231-8162-0B6F21877002}" type="presParOf" srcId="{66647C65-E43B-4C05-89D3-558D98B925B4}" destId="{8EB30363-824B-4906-8F57-E75BFCB632F4}" srcOrd="2" destOrd="0" presId="urn:microsoft.com/office/officeart/2008/layout/NameandTitleOrganizationalChart"/>
    <dgm:cxn modelId="{A0849945-BAC7-4FE9-8D6E-00EC3603DC48}" type="presParOf" srcId="{BAFCB20A-2764-412B-A7D8-82DFBE83B14C}" destId="{828D605E-E7F2-4882-99A5-959170E2767A}" srcOrd="1" destOrd="0" presId="urn:microsoft.com/office/officeart/2008/layout/NameandTitleOrganizationalChart"/>
    <dgm:cxn modelId="{6D549D87-26F3-4AA4-BE89-166104B517F2}" type="presParOf" srcId="{828D605E-E7F2-4882-99A5-959170E2767A}" destId="{5C02EAFD-8CC8-48E1-B4F4-106665620A6E}" srcOrd="0" destOrd="0" presId="urn:microsoft.com/office/officeart/2008/layout/NameandTitleOrganizationalChart"/>
    <dgm:cxn modelId="{6EAA8A53-1301-4484-A330-0D7EF9E39A37}" type="presParOf" srcId="{828D605E-E7F2-4882-99A5-959170E2767A}" destId="{A989152C-24D2-45CD-81E3-5EBB1B32AC03}" srcOrd="1" destOrd="0" presId="urn:microsoft.com/office/officeart/2008/layout/NameandTitleOrganizationalChart"/>
    <dgm:cxn modelId="{20FE4D29-81B9-42A6-8873-ED4FE9E9EE03}" type="presParOf" srcId="{A989152C-24D2-45CD-81E3-5EBB1B32AC03}" destId="{79109D8D-0972-474B-9817-53357C66EB4C}" srcOrd="0" destOrd="0" presId="urn:microsoft.com/office/officeart/2008/layout/NameandTitleOrganizationalChart"/>
    <dgm:cxn modelId="{9BA9DEDC-F865-48EF-B212-051BE2BC1D3C}" type="presParOf" srcId="{79109D8D-0972-474B-9817-53357C66EB4C}" destId="{542E98DF-D0F5-45D3-9836-02A12E2DF6B3}" srcOrd="0" destOrd="0" presId="urn:microsoft.com/office/officeart/2008/layout/NameandTitleOrganizationalChart"/>
    <dgm:cxn modelId="{215C946B-0BAC-4A0D-AFF8-66698BCD94EB}" type="presParOf" srcId="{79109D8D-0972-474B-9817-53357C66EB4C}" destId="{37A54D3E-8158-449B-8FD6-ED9E379CFC31}" srcOrd="1" destOrd="0" presId="urn:microsoft.com/office/officeart/2008/layout/NameandTitleOrganizationalChart"/>
    <dgm:cxn modelId="{E291D447-6DD8-44E6-981A-5E4E3919DD59}" type="presParOf" srcId="{79109D8D-0972-474B-9817-53357C66EB4C}" destId="{960FAFE2-3BE4-4200-92F9-5ECDAD277A2D}" srcOrd="2" destOrd="0" presId="urn:microsoft.com/office/officeart/2008/layout/NameandTitleOrganizationalChart"/>
    <dgm:cxn modelId="{95141BC8-0F64-47D9-94B9-C0C027999A61}" type="presParOf" srcId="{A989152C-24D2-45CD-81E3-5EBB1B32AC03}" destId="{721E15BD-9100-4596-B3AA-0851AD660FFA}" srcOrd="1" destOrd="0" presId="urn:microsoft.com/office/officeart/2008/layout/NameandTitleOrganizationalChart"/>
    <dgm:cxn modelId="{606EE955-B080-4DCC-A319-1148EF244814}" type="presParOf" srcId="{A989152C-24D2-45CD-81E3-5EBB1B32AC03}" destId="{154FA466-0E15-4FEE-95CC-0DD97D9433DF}" srcOrd="2" destOrd="0" presId="urn:microsoft.com/office/officeart/2008/layout/NameandTitleOrganizationalChart"/>
    <dgm:cxn modelId="{B538F7C2-B0FA-4C63-B5F1-3DA9F7F93A8B}" type="presParOf" srcId="{828D605E-E7F2-4882-99A5-959170E2767A}" destId="{2F9744EE-F02C-46D3-A620-1294EDA52B49}" srcOrd="2" destOrd="0" presId="urn:microsoft.com/office/officeart/2008/layout/NameandTitleOrganizationalChart"/>
    <dgm:cxn modelId="{0F3B0793-3C38-4361-B3D3-CD8C42A6D7CD}" type="presParOf" srcId="{828D605E-E7F2-4882-99A5-959170E2767A}" destId="{11F2CA2A-3618-4189-A9C8-C650867CEC4F}" srcOrd="3" destOrd="0" presId="urn:microsoft.com/office/officeart/2008/layout/NameandTitleOrganizationalChart"/>
    <dgm:cxn modelId="{285B47F1-3CAC-414A-B4C0-647D0A3D8D03}" type="presParOf" srcId="{11F2CA2A-3618-4189-A9C8-C650867CEC4F}" destId="{5B72D183-39FF-4C22-B17A-018A3CBAA37B}" srcOrd="0" destOrd="0" presId="urn:microsoft.com/office/officeart/2008/layout/NameandTitleOrganizationalChart"/>
    <dgm:cxn modelId="{2C810380-176B-41C7-8BF6-C8640770AE60}" type="presParOf" srcId="{5B72D183-39FF-4C22-B17A-018A3CBAA37B}" destId="{52FD51DD-760D-4258-9E43-F2DD5FA66E9A}" srcOrd="0" destOrd="0" presId="urn:microsoft.com/office/officeart/2008/layout/NameandTitleOrganizationalChart"/>
    <dgm:cxn modelId="{1884C878-C07C-44A6-8A63-628B936D47F7}" type="presParOf" srcId="{5B72D183-39FF-4C22-B17A-018A3CBAA37B}" destId="{5DCEBA54-5C14-42FC-9765-6B601C78DE6F}" srcOrd="1" destOrd="0" presId="urn:microsoft.com/office/officeart/2008/layout/NameandTitleOrganizationalChart"/>
    <dgm:cxn modelId="{1137429F-9609-4B52-B723-C5A5A25E3DC6}" type="presParOf" srcId="{5B72D183-39FF-4C22-B17A-018A3CBAA37B}" destId="{829A09EF-AB88-49EA-9B4C-F93C7721BBF2}" srcOrd="2" destOrd="0" presId="urn:microsoft.com/office/officeart/2008/layout/NameandTitleOrganizationalChart"/>
    <dgm:cxn modelId="{07D6A2C9-38C5-4697-9F25-C742846C3802}" type="presParOf" srcId="{11F2CA2A-3618-4189-A9C8-C650867CEC4F}" destId="{7053F7B3-400E-4CAC-A1ED-72C605892D7F}" srcOrd="1" destOrd="0" presId="urn:microsoft.com/office/officeart/2008/layout/NameandTitleOrganizationalChart"/>
    <dgm:cxn modelId="{68DFB423-8BC7-4F8D-A797-02593020AC96}" type="presParOf" srcId="{11F2CA2A-3618-4189-A9C8-C650867CEC4F}" destId="{2E4FFD83-E179-4072-9122-13D0D38C2F37}" srcOrd="2" destOrd="0" presId="urn:microsoft.com/office/officeart/2008/layout/NameandTitleOrganizationalChart"/>
    <dgm:cxn modelId="{5C704016-9027-41CC-86F1-EA82F8F4A753}" type="presParOf" srcId="{BAFCB20A-2764-412B-A7D8-82DFBE83B14C}" destId="{93017380-31C5-4CBF-BE68-4FDCB2CA0BD2}" srcOrd="2" destOrd="0" presId="urn:microsoft.com/office/officeart/2008/layout/NameandTitleOrganizationalChart"/>
    <dgm:cxn modelId="{1BC6F51F-6D99-4BB7-81A7-20E9FC8CB9C0}" type="presParOf" srcId="{25EAA120-D58A-4283-8FDC-BAEDA6C76A61}" destId="{052A2B72-A74E-4976-81BA-5AF0DFD56B0F}" srcOrd="2" destOrd="0" presId="urn:microsoft.com/office/officeart/2008/layout/NameandTitleOrganizationalChart"/>
    <dgm:cxn modelId="{6DB9B27F-EEB2-47D2-B4D2-B63850C84ABF}" type="presParOf" srcId="{818349D0-B533-48D7-AC19-65217EBDB3C6}" destId="{7F1A6DCF-257A-4107-832C-37AB2AD11E2C}"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38877A-D59B-4A35-910F-8F496E4753EF}" type="doc">
      <dgm:prSet loTypeId="urn:microsoft.com/office/officeart/2005/8/layout/chevron2" loCatId="list" qsTypeId="urn:microsoft.com/office/officeart/2005/8/quickstyle/simple3" qsCatId="simple" csTypeId="urn:microsoft.com/office/officeart/2005/8/colors/colorful5" csCatId="colorful" phldr="1"/>
      <dgm:spPr/>
      <dgm:t>
        <a:bodyPr/>
        <a:lstStyle/>
        <a:p>
          <a:endParaRPr lang="en-US"/>
        </a:p>
      </dgm:t>
    </dgm:pt>
    <dgm:pt modelId="{AD77FA38-D857-4416-AB7E-30C0253EE341}">
      <dgm:prSet phldrT="[Text]" custT="1"/>
      <dgm:spPr/>
      <dgm:t>
        <a:bodyPr/>
        <a:lstStyle/>
        <a:p>
          <a:r>
            <a:rPr lang="ja-JP" altLang="en-US" sz="2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システムのユーザ  </a:t>
          </a:r>
          <a:r>
            <a:rPr lang="en-US" altLang="ja-JP" sz="2800" dirty="0" smtClean="0">
              <a:solidFill>
                <a:srgbClr val="002060"/>
              </a:solidFill>
              <a:latin typeface="Times New Roman" panose="02020603050405020304" pitchFamily="18" charset="0"/>
              <a:cs typeface="Times New Roman" panose="02020603050405020304" pitchFamily="18" charset="0"/>
            </a:rPr>
            <a:t>-   System Users</a:t>
          </a:r>
          <a:endParaRPr lang="en-US" sz="2800" dirty="0">
            <a:solidFill>
              <a:srgbClr val="002060"/>
            </a:solidFill>
            <a:latin typeface="Times New Roman" panose="02020603050405020304" pitchFamily="18" charset="0"/>
            <a:cs typeface="Times New Roman" panose="02020603050405020304" pitchFamily="18" charset="0"/>
          </a:endParaRPr>
        </a:p>
      </dgm:t>
    </dgm:pt>
    <dgm:pt modelId="{7FAB247B-18F1-456D-8AF0-751AAD9C5C94}" type="parTrans" cxnId="{DE454474-96E5-4E10-91A8-71120CDA3971}">
      <dgm:prSet/>
      <dgm:spPr/>
      <dgm:t>
        <a:bodyPr/>
        <a:lstStyle/>
        <a:p>
          <a:endParaRPr lang="en-US"/>
        </a:p>
      </dgm:t>
    </dgm:pt>
    <dgm:pt modelId="{73E94E63-3B4A-4870-95BC-76B19522B4A5}" type="sibTrans" cxnId="{DE454474-96E5-4E10-91A8-71120CDA3971}">
      <dgm:prSet/>
      <dgm:spPr/>
      <dgm:t>
        <a:bodyPr/>
        <a:lstStyle/>
        <a:p>
          <a:endParaRPr lang="en-US"/>
        </a:p>
      </dgm:t>
    </dgm:pt>
    <dgm:pt modelId="{4E49AE35-0212-443D-8F19-4D8FB8103D49}">
      <dgm:prSet phldrT="[Text]"/>
      <dgm:spPr/>
      <dgm:t>
        <a:bodyPr/>
        <a:lstStyle/>
        <a:p>
          <a:r>
            <a:rPr lang="en-US" dirty="0" smtClean="0"/>
            <a:t>3.3</a:t>
          </a:r>
          <a:endParaRPr lang="en-US" dirty="0"/>
        </a:p>
      </dgm:t>
    </dgm:pt>
    <dgm:pt modelId="{548AEE42-5238-4D2B-A54A-224C804A0ACD}" type="parTrans" cxnId="{CC0BA1D5-E89E-4C0C-8970-B79BAD644BF0}">
      <dgm:prSet/>
      <dgm:spPr/>
      <dgm:t>
        <a:bodyPr/>
        <a:lstStyle/>
        <a:p>
          <a:endParaRPr lang="en-US"/>
        </a:p>
      </dgm:t>
    </dgm:pt>
    <dgm:pt modelId="{EE63451F-9249-42A1-92E4-71AC29DE5416}" type="sibTrans" cxnId="{CC0BA1D5-E89E-4C0C-8970-B79BAD644BF0}">
      <dgm:prSet/>
      <dgm:spPr/>
      <dgm:t>
        <a:bodyPr/>
        <a:lstStyle/>
        <a:p>
          <a:endParaRPr lang="en-US"/>
        </a:p>
      </dgm:t>
    </dgm:pt>
    <dgm:pt modelId="{FBB4AE42-3DDC-4D06-B37B-9CDC477F1295}">
      <dgm:prSet phldrT="[Text]" custT="1"/>
      <dgm:spPr/>
      <dgm:t>
        <a:bodyPr/>
        <a:lstStyle/>
        <a:p>
          <a:r>
            <a:rPr lang="ja-JP" altLang="en-US" sz="2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機能要求  </a:t>
          </a:r>
          <a:r>
            <a:rPr lang="en-US" altLang="ja-JP" sz="2800" dirty="0" smtClean="0">
              <a:solidFill>
                <a:srgbClr val="002060"/>
              </a:solidFill>
              <a:latin typeface="Times New Roman" panose="02020603050405020304" pitchFamily="18" charset="0"/>
              <a:cs typeface="Times New Roman" panose="02020603050405020304" pitchFamily="18" charset="0"/>
            </a:rPr>
            <a:t>-   </a:t>
          </a:r>
          <a:r>
            <a:rPr lang="en-US" sz="2800" dirty="0" smtClean="0">
              <a:solidFill>
                <a:srgbClr val="002060"/>
              </a:solidFill>
              <a:latin typeface="Times New Roman" panose="02020603050405020304" pitchFamily="18" charset="0"/>
              <a:cs typeface="Times New Roman" panose="02020603050405020304" pitchFamily="18" charset="0"/>
            </a:rPr>
            <a:t>Functional Requirements</a:t>
          </a:r>
          <a:endParaRPr lang="en-US" sz="2800" dirty="0">
            <a:solidFill>
              <a:srgbClr val="002060"/>
            </a:solidFill>
            <a:latin typeface="Times New Roman" panose="02020603050405020304" pitchFamily="18" charset="0"/>
            <a:cs typeface="Times New Roman" panose="02020603050405020304" pitchFamily="18" charset="0"/>
          </a:endParaRPr>
        </a:p>
      </dgm:t>
    </dgm:pt>
    <dgm:pt modelId="{4672463F-AF6C-410A-8406-886A9402FB42}" type="parTrans" cxnId="{7CDA98EA-CCCA-4321-BEDB-0C7E0D9FFFE3}">
      <dgm:prSet/>
      <dgm:spPr/>
      <dgm:t>
        <a:bodyPr/>
        <a:lstStyle/>
        <a:p>
          <a:endParaRPr lang="en-US"/>
        </a:p>
      </dgm:t>
    </dgm:pt>
    <dgm:pt modelId="{9429A4CE-01EB-4753-9C3D-1C72C0573B8E}" type="sibTrans" cxnId="{7CDA98EA-CCCA-4321-BEDB-0C7E0D9FFFE3}">
      <dgm:prSet/>
      <dgm:spPr/>
      <dgm:t>
        <a:bodyPr/>
        <a:lstStyle/>
        <a:p>
          <a:endParaRPr lang="en-US"/>
        </a:p>
      </dgm:t>
    </dgm:pt>
    <dgm:pt modelId="{E368CB27-F1F5-4C0F-BF20-F2F4D52775E8}">
      <dgm:prSet phldrT="[Text]"/>
      <dgm:spPr/>
      <dgm:t>
        <a:bodyPr/>
        <a:lstStyle/>
        <a:p>
          <a:r>
            <a:rPr lang="en-US" dirty="0" smtClean="0"/>
            <a:t>3.4</a:t>
          </a:r>
          <a:endParaRPr lang="en-US" dirty="0"/>
        </a:p>
      </dgm:t>
    </dgm:pt>
    <dgm:pt modelId="{A18713FE-7E10-4DAB-9259-411B44CC100A}" type="parTrans" cxnId="{0293BE86-1D1B-45A8-B3F1-84FDA1748017}">
      <dgm:prSet/>
      <dgm:spPr/>
      <dgm:t>
        <a:bodyPr/>
        <a:lstStyle/>
        <a:p>
          <a:endParaRPr lang="en-US"/>
        </a:p>
      </dgm:t>
    </dgm:pt>
    <dgm:pt modelId="{D57B2C7D-3626-42AA-B18C-6061576F3218}" type="sibTrans" cxnId="{0293BE86-1D1B-45A8-B3F1-84FDA1748017}">
      <dgm:prSet/>
      <dgm:spPr/>
      <dgm:t>
        <a:bodyPr/>
        <a:lstStyle/>
        <a:p>
          <a:endParaRPr lang="en-US"/>
        </a:p>
      </dgm:t>
    </dgm:pt>
    <dgm:pt modelId="{D5CF8B5C-16F5-45E5-BA55-FBCF26912259}">
      <dgm:prSet phldrT="[Text]" custT="1"/>
      <dgm:spPr/>
      <dgm:t>
        <a:bodyPr/>
        <a:lstStyle/>
        <a:p>
          <a:r>
            <a:rPr lang="ja-JP" altLang="en-US" sz="2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非機能要求  </a:t>
          </a:r>
          <a:r>
            <a:rPr lang="en-US" altLang="ja-JP" sz="2800" dirty="0" smtClean="0">
              <a:solidFill>
                <a:srgbClr val="002060"/>
              </a:solidFill>
              <a:latin typeface="Times New Roman" panose="02020603050405020304" pitchFamily="18" charset="0"/>
              <a:cs typeface="Times New Roman" panose="02020603050405020304" pitchFamily="18" charset="0"/>
            </a:rPr>
            <a:t>-   </a:t>
          </a:r>
          <a:r>
            <a:rPr lang="en-US" sz="2800" dirty="0" smtClean="0">
              <a:solidFill>
                <a:srgbClr val="002060"/>
              </a:solidFill>
              <a:latin typeface="Times New Roman" panose="02020603050405020304" pitchFamily="18" charset="0"/>
              <a:cs typeface="Times New Roman" panose="02020603050405020304" pitchFamily="18" charset="0"/>
            </a:rPr>
            <a:t>Non-Functional Requirements</a:t>
          </a:r>
          <a:endParaRPr lang="en-US" sz="2800" dirty="0">
            <a:solidFill>
              <a:srgbClr val="002060"/>
            </a:solidFill>
            <a:latin typeface="Times New Roman" panose="02020603050405020304" pitchFamily="18" charset="0"/>
            <a:cs typeface="Times New Roman" panose="02020603050405020304" pitchFamily="18" charset="0"/>
          </a:endParaRPr>
        </a:p>
      </dgm:t>
    </dgm:pt>
    <dgm:pt modelId="{15E4DBA5-DEE8-4364-95FD-DCE5BD1B8486}" type="parTrans" cxnId="{8DD9378E-17DC-4170-AC72-1232B24FC251}">
      <dgm:prSet/>
      <dgm:spPr/>
      <dgm:t>
        <a:bodyPr/>
        <a:lstStyle/>
        <a:p>
          <a:endParaRPr lang="en-US"/>
        </a:p>
      </dgm:t>
    </dgm:pt>
    <dgm:pt modelId="{4F12CA02-C255-4515-A536-1EED2339265E}" type="sibTrans" cxnId="{8DD9378E-17DC-4170-AC72-1232B24FC251}">
      <dgm:prSet/>
      <dgm:spPr/>
      <dgm:t>
        <a:bodyPr/>
        <a:lstStyle/>
        <a:p>
          <a:endParaRPr lang="en-US"/>
        </a:p>
      </dgm:t>
    </dgm:pt>
    <dgm:pt modelId="{0D3C2E46-3FA5-47FD-A1D5-C761C16248C1}">
      <dgm:prSet/>
      <dgm:spPr/>
      <dgm:t>
        <a:bodyPr/>
        <a:lstStyle/>
        <a:p>
          <a:r>
            <a:rPr lang="en-US" dirty="0" smtClean="0"/>
            <a:t>3.1</a:t>
          </a:r>
          <a:endParaRPr lang="en-US" dirty="0"/>
        </a:p>
      </dgm:t>
    </dgm:pt>
    <dgm:pt modelId="{93854F36-6A17-441F-8E05-46C24F92DA77}" type="parTrans" cxnId="{7D40D335-986A-443D-BAA7-4D65D6FCBAF0}">
      <dgm:prSet/>
      <dgm:spPr/>
      <dgm:t>
        <a:bodyPr/>
        <a:lstStyle/>
        <a:p>
          <a:endParaRPr lang="en-US"/>
        </a:p>
      </dgm:t>
    </dgm:pt>
    <dgm:pt modelId="{8EDFFC5C-3D08-48C7-B657-66BBFA6FF6E5}" type="sibTrans" cxnId="{7D40D335-986A-443D-BAA7-4D65D6FCBAF0}">
      <dgm:prSet/>
      <dgm:spPr/>
      <dgm:t>
        <a:bodyPr/>
        <a:lstStyle/>
        <a:p>
          <a:endParaRPr lang="en-US"/>
        </a:p>
      </dgm:t>
    </dgm:pt>
    <dgm:pt modelId="{989E1CB2-2CBA-4534-AB08-F96C3194C73D}">
      <dgm:prSet phldrT="[Text]"/>
      <dgm:spPr/>
      <dgm:t>
        <a:bodyPr/>
        <a:lstStyle/>
        <a:p>
          <a:r>
            <a:rPr lang="en-US" dirty="0" smtClean="0"/>
            <a:t>3.2</a:t>
          </a:r>
          <a:endParaRPr lang="en-US" dirty="0"/>
        </a:p>
      </dgm:t>
    </dgm:pt>
    <dgm:pt modelId="{1F6A38B3-4326-4516-8DFA-79909806A621}" type="sibTrans" cxnId="{C3D10C3D-C2D8-490E-9F50-C19A0750020F}">
      <dgm:prSet/>
      <dgm:spPr/>
      <dgm:t>
        <a:bodyPr/>
        <a:lstStyle/>
        <a:p>
          <a:endParaRPr lang="en-US"/>
        </a:p>
      </dgm:t>
    </dgm:pt>
    <dgm:pt modelId="{A69FBFBB-BCA7-4B7F-9238-631FCF53E4C9}" type="parTrans" cxnId="{C3D10C3D-C2D8-490E-9F50-C19A0750020F}">
      <dgm:prSet/>
      <dgm:spPr/>
      <dgm:t>
        <a:bodyPr/>
        <a:lstStyle/>
        <a:p>
          <a:endParaRPr lang="en-US"/>
        </a:p>
      </dgm:t>
    </dgm:pt>
    <dgm:pt modelId="{4C993029-E7C6-4E8C-B592-6C94A327F745}">
      <dgm:prSet custT="1"/>
      <dgm:spPr/>
      <dgm:t>
        <a:bodyPr/>
        <a:lstStyle/>
        <a:p>
          <a:r>
            <a:rPr lang="ja-JP" altLang="en-US" sz="2800" b="1" dirty="0" smtClean="0">
              <a:solidFill>
                <a:srgbClr val="002060"/>
              </a:solidFill>
              <a:effectLst/>
              <a:latin typeface="SimSun" panose="02010600030101010101" pitchFamily="2" charset="-122"/>
              <a:ea typeface="SimSun" panose="02010600030101010101" pitchFamily="2" charset="-122"/>
              <a:cs typeface="Times New Roman" panose="02020603050405020304" pitchFamily="18" charset="0"/>
            </a:rPr>
            <a:t>ビジネスプロセ  </a:t>
          </a:r>
          <a:r>
            <a:rPr lang="en-US" altLang="ja-JP" sz="2800" b="0" dirty="0" smtClean="0">
              <a:solidFill>
                <a:srgbClr val="002060"/>
              </a:solidFill>
              <a:effectLst/>
              <a:latin typeface="Times New Roman" panose="02020603050405020304" pitchFamily="18" charset="0"/>
              <a:cs typeface="Times New Roman" panose="02020603050405020304" pitchFamily="18" charset="0"/>
            </a:rPr>
            <a:t>-   </a:t>
          </a:r>
          <a:r>
            <a:rPr lang="en-US" sz="2800" b="0" dirty="0" smtClean="0">
              <a:solidFill>
                <a:srgbClr val="002060"/>
              </a:solidFill>
              <a:effectLst/>
              <a:latin typeface="Times New Roman" panose="02020603050405020304" pitchFamily="18" charset="0"/>
              <a:cs typeface="Times New Roman" panose="02020603050405020304" pitchFamily="18" charset="0"/>
            </a:rPr>
            <a:t>Business Process</a:t>
          </a:r>
          <a:endParaRPr lang="en-US" sz="2800" b="0" dirty="0">
            <a:solidFill>
              <a:srgbClr val="002060"/>
            </a:solidFill>
            <a:effectLst/>
            <a:latin typeface="Times New Roman" panose="02020603050405020304" pitchFamily="18" charset="0"/>
            <a:cs typeface="Times New Roman" panose="02020603050405020304" pitchFamily="18" charset="0"/>
          </a:endParaRPr>
        </a:p>
      </dgm:t>
    </dgm:pt>
    <dgm:pt modelId="{29DF35F0-D9D2-4BA2-A8EA-82DEDA94DEF7}" type="parTrans" cxnId="{2D28908B-1CF7-46CB-A85E-EE11A552C8C0}">
      <dgm:prSet/>
      <dgm:spPr/>
      <dgm:t>
        <a:bodyPr/>
        <a:lstStyle/>
        <a:p>
          <a:endParaRPr lang="en-US"/>
        </a:p>
      </dgm:t>
    </dgm:pt>
    <dgm:pt modelId="{575AA177-1628-4B35-B48E-B82BD0DCD429}" type="sibTrans" cxnId="{2D28908B-1CF7-46CB-A85E-EE11A552C8C0}">
      <dgm:prSet/>
      <dgm:spPr/>
      <dgm:t>
        <a:bodyPr/>
        <a:lstStyle/>
        <a:p>
          <a:endParaRPr lang="en-US"/>
        </a:p>
      </dgm:t>
    </dgm:pt>
    <dgm:pt modelId="{9B9D8889-19E5-4FAD-8A6F-48C3A20652B1}" type="pres">
      <dgm:prSet presAssocID="{A338877A-D59B-4A35-910F-8F496E4753EF}" presName="linearFlow" presStyleCnt="0">
        <dgm:presLayoutVars>
          <dgm:dir/>
          <dgm:animLvl val="lvl"/>
          <dgm:resizeHandles val="exact"/>
        </dgm:presLayoutVars>
      </dgm:prSet>
      <dgm:spPr/>
      <dgm:t>
        <a:bodyPr/>
        <a:lstStyle/>
        <a:p>
          <a:endParaRPr lang="en-US"/>
        </a:p>
      </dgm:t>
    </dgm:pt>
    <dgm:pt modelId="{E55E9FF6-FA8D-4FE0-95B8-13EA91F709B9}" type="pres">
      <dgm:prSet presAssocID="{0D3C2E46-3FA5-47FD-A1D5-C761C16248C1}" presName="composite" presStyleCnt="0"/>
      <dgm:spPr/>
    </dgm:pt>
    <dgm:pt modelId="{10553112-79C8-4FEB-B20A-1A0435D6B5F5}" type="pres">
      <dgm:prSet presAssocID="{0D3C2E46-3FA5-47FD-A1D5-C761C16248C1}" presName="parentText" presStyleLbl="alignNode1" presStyleIdx="0" presStyleCnt="4">
        <dgm:presLayoutVars>
          <dgm:chMax val="1"/>
          <dgm:bulletEnabled val="1"/>
        </dgm:presLayoutVars>
      </dgm:prSet>
      <dgm:spPr/>
      <dgm:t>
        <a:bodyPr/>
        <a:lstStyle/>
        <a:p>
          <a:endParaRPr lang="en-US"/>
        </a:p>
      </dgm:t>
    </dgm:pt>
    <dgm:pt modelId="{62E57F6B-1A34-460C-A320-7434F60975FE}" type="pres">
      <dgm:prSet presAssocID="{0D3C2E46-3FA5-47FD-A1D5-C761C16248C1}" presName="descendantText" presStyleLbl="alignAcc1" presStyleIdx="0" presStyleCnt="4" custLinFactNeighborX="0">
        <dgm:presLayoutVars>
          <dgm:bulletEnabled val="1"/>
        </dgm:presLayoutVars>
      </dgm:prSet>
      <dgm:spPr/>
      <dgm:t>
        <a:bodyPr/>
        <a:lstStyle/>
        <a:p>
          <a:endParaRPr lang="en-US"/>
        </a:p>
      </dgm:t>
    </dgm:pt>
    <dgm:pt modelId="{03272AED-E2EA-4632-8783-9F3625B26CD2}" type="pres">
      <dgm:prSet presAssocID="{8EDFFC5C-3D08-48C7-B657-66BBFA6FF6E5}" presName="sp" presStyleCnt="0"/>
      <dgm:spPr/>
    </dgm:pt>
    <dgm:pt modelId="{96F32723-BF21-4C43-A05F-5A3C4DA52FE3}" type="pres">
      <dgm:prSet presAssocID="{989E1CB2-2CBA-4534-AB08-F96C3194C73D}" presName="composite" presStyleCnt="0"/>
      <dgm:spPr/>
      <dgm:t>
        <a:bodyPr/>
        <a:lstStyle/>
        <a:p>
          <a:endParaRPr lang="en-US"/>
        </a:p>
      </dgm:t>
    </dgm:pt>
    <dgm:pt modelId="{11379803-ECA8-4204-B619-C726F0831AB5}" type="pres">
      <dgm:prSet presAssocID="{989E1CB2-2CBA-4534-AB08-F96C3194C73D}" presName="parentText" presStyleLbl="alignNode1" presStyleIdx="1" presStyleCnt="4">
        <dgm:presLayoutVars>
          <dgm:chMax val="1"/>
          <dgm:bulletEnabled val="1"/>
        </dgm:presLayoutVars>
      </dgm:prSet>
      <dgm:spPr/>
      <dgm:t>
        <a:bodyPr/>
        <a:lstStyle/>
        <a:p>
          <a:endParaRPr lang="en-US"/>
        </a:p>
      </dgm:t>
    </dgm:pt>
    <dgm:pt modelId="{D38294C5-0D28-43CB-A7CF-86758BB9FD7A}" type="pres">
      <dgm:prSet presAssocID="{989E1CB2-2CBA-4534-AB08-F96C3194C73D}" presName="descendantText" presStyleLbl="alignAcc1" presStyleIdx="1" presStyleCnt="4" custLinFactNeighborX="-143" custLinFactNeighborY="1513">
        <dgm:presLayoutVars>
          <dgm:bulletEnabled val="1"/>
        </dgm:presLayoutVars>
      </dgm:prSet>
      <dgm:spPr/>
      <dgm:t>
        <a:bodyPr/>
        <a:lstStyle/>
        <a:p>
          <a:endParaRPr lang="en-US"/>
        </a:p>
      </dgm:t>
    </dgm:pt>
    <dgm:pt modelId="{6DA4DB13-5AC0-4651-847D-73C10E0A1DAD}" type="pres">
      <dgm:prSet presAssocID="{1F6A38B3-4326-4516-8DFA-79909806A621}" presName="sp" presStyleCnt="0"/>
      <dgm:spPr/>
      <dgm:t>
        <a:bodyPr/>
        <a:lstStyle/>
        <a:p>
          <a:endParaRPr lang="en-US"/>
        </a:p>
      </dgm:t>
    </dgm:pt>
    <dgm:pt modelId="{1BB6103E-9346-43F7-9D2F-F65459F7FE69}" type="pres">
      <dgm:prSet presAssocID="{4E49AE35-0212-443D-8F19-4D8FB8103D49}" presName="composite" presStyleCnt="0"/>
      <dgm:spPr/>
      <dgm:t>
        <a:bodyPr/>
        <a:lstStyle/>
        <a:p>
          <a:endParaRPr lang="en-US"/>
        </a:p>
      </dgm:t>
    </dgm:pt>
    <dgm:pt modelId="{9E7CDDCB-13A0-40A9-986D-D6BA931259A9}" type="pres">
      <dgm:prSet presAssocID="{4E49AE35-0212-443D-8F19-4D8FB8103D49}" presName="parentText" presStyleLbl="alignNode1" presStyleIdx="2" presStyleCnt="4">
        <dgm:presLayoutVars>
          <dgm:chMax val="1"/>
          <dgm:bulletEnabled val="1"/>
        </dgm:presLayoutVars>
      </dgm:prSet>
      <dgm:spPr/>
      <dgm:t>
        <a:bodyPr/>
        <a:lstStyle/>
        <a:p>
          <a:endParaRPr lang="en-US"/>
        </a:p>
      </dgm:t>
    </dgm:pt>
    <dgm:pt modelId="{8E3CED57-AC44-45E8-A7FD-BB6BB827892D}" type="pres">
      <dgm:prSet presAssocID="{4E49AE35-0212-443D-8F19-4D8FB8103D49}" presName="descendantText" presStyleLbl="alignAcc1" presStyleIdx="2" presStyleCnt="4">
        <dgm:presLayoutVars>
          <dgm:bulletEnabled val="1"/>
        </dgm:presLayoutVars>
      </dgm:prSet>
      <dgm:spPr/>
      <dgm:t>
        <a:bodyPr/>
        <a:lstStyle/>
        <a:p>
          <a:endParaRPr lang="en-US"/>
        </a:p>
      </dgm:t>
    </dgm:pt>
    <dgm:pt modelId="{CE51B342-14F4-4145-AC99-7CF21899999C}" type="pres">
      <dgm:prSet presAssocID="{EE63451F-9249-42A1-92E4-71AC29DE5416}" presName="sp" presStyleCnt="0"/>
      <dgm:spPr/>
      <dgm:t>
        <a:bodyPr/>
        <a:lstStyle/>
        <a:p>
          <a:endParaRPr lang="en-US"/>
        </a:p>
      </dgm:t>
    </dgm:pt>
    <dgm:pt modelId="{12CE7D97-D732-485A-888C-AEF06E9845D5}" type="pres">
      <dgm:prSet presAssocID="{E368CB27-F1F5-4C0F-BF20-F2F4D52775E8}" presName="composite" presStyleCnt="0"/>
      <dgm:spPr/>
      <dgm:t>
        <a:bodyPr/>
        <a:lstStyle/>
        <a:p>
          <a:endParaRPr lang="en-US"/>
        </a:p>
      </dgm:t>
    </dgm:pt>
    <dgm:pt modelId="{3B48293F-B410-4ACF-9681-9F1572D8B922}" type="pres">
      <dgm:prSet presAssocID="{E368CB27-F1F5-4C0F-BF20-F2F4D52775E8}" presName="parentText" presStyleLbl="alignNode1" presStyleIdx="3" presStyleCnt="4">
        <dgm:presLayoutVars>
          <dgm:chMax val="1"/>
          <dgm:bulletEnabled val="1"/>
        </dgm:presLayoutVars>
      </dgm:prSet>
      <dgm:spPr/>
      <dgm:t>
        <a:bodyPr/>
        <a:lstStyle/>
        <a:p>
          <a:endParaRPr lang="en-US"/>
        </a:p>
      </dgm:t>
    </dgm:pt>
    <dgm:pt modelId="{2EDBE5FB-E3FA-41B5-9D69-2413BEBE05D2}" type="pres">
      <dgm:prSet presAssocID="{E368CB27-F1F5-4C0F-BF20-F2F4D52775E8}" presName="descendantText" presStyleLbl="alignAcc1" presStyleIdx="3" presStyleCnt="4">
        <dgm:presLayoutVars>
          <dgm:bulletEnabled val="1"/>
        </dgm:presLayoutVars>
      </dgm:prSet>
      <dgm:spPr/>
      <dgm:t>
        <a:bodyPr/>
        <a:lstStyle/>
        <a:p>
          <a:endParaRPr lang="en-US"/>
        </a:p>
      </dgm:t>
    </dgm:pt>
  </dgm:ptLst>
  <dgm:cxnLst>
    <dgm:cxn modelId="{C3D10C3D-C2D8-490E-9F50-C19A0750020F}" srcId="{A338877A-D59B-4A35-910F-8F496E4753EF}" destId="{989E1CB2-2CBA-4534-AB08-F96C3194C73D}" srcOrd="1" destOrd="0" parTransId="{A69FBFBB-BCA7-4B7F-9238-631FCF53E4C9}" sibTransId="{1F6A38B3-4326-4516-8DFA-79909806A621}"/>
    <dgm:cxn modelId="{D54DDFD2-7BA1-4516-BE8B-0124995AC6AB}" type="presOf" srcId="{0D3C2E46-3FA5-47FD-A1D5-C761C16248C1}" destId="{10553112-79C8-4FEB-B20A-1A0435D6B5F5}" srcOrd="0" destOrd="0" presId="urn:microsoft.com/office/officeart/2005/8/layout/chevron2"/>
    <dgm:cxn modelId="{A4879077-F201-4459-9052-2A9792B61B48}" type="presOf" srcId="{989E1CB2-2CBA-4534-AB08-F96C3194C73D}" destId="{11379803-ECA8-4204-B619-C726F0831AB5}" srcOrd="0" destOrd="0" presId="urn:microsoft.com/office/officeart/2005/8/layout/chevron2"/>
    <dgm:cxn modelId="{7D40D335-986A-443D-BAA7-4D65D6FCBAF0}" srcId="{A338877A-D59B-4A35-910F-8F496E4753EF}" destId="{0D3C2E46-3FA5-47FD-A1D5-C761C16248C1}" srcOrd="0" destOrd="0" parTransId="{93854F36-6A17-441F-8E05-46C24F92DA77}" sibTransId="{8EDFFC5C-3D08-48C7-B657-66BBFA6FF6E5}"/>
    <dgm:cxn modelId="{070426AB-FF5A-4018-B5E5-2AF84FEBB9BD}" type="presOf" srcId="{4C993029-E7C6-4E8C-B592-6C94A327F745}" destId="{62E57F6B-1A34-460C-A320-7434F60975FE}" srcOrd="0" destOrd="0" presId="urn:microsoft.com/office/officeart/2005/8/layout/chevron2"/>
    <dgm:cxn modelId="{3A561586-744A-4BB3-9B9D-5D5D94F9F222}" type="presOf" srcId="{4E49AE35-0212-443D-8F19-4D8FB8103D49}" destId="{9E7CDDCB-13A0-40A9-986D-D6BA931259A9}" srcOrd="0" destOrd="0" presId="urn:microsoft.com/office/officeart/2005/8/layout/chevron2"/>
    <dgm:cxn modelId="{CC0BA1D5-E89E-4C0C-8970-B79BAD644BF0}" srcId="{A338877A-D59B-4A35-910F-8F496E4753EF}" destId="{4E49AE35-0212-443D-8F19-4D8FB8103D49}" srcOrd="2" destOrd="0" parTransId="{548AEE42-5238-4D2B-A54A-224C804A0ACD}" sibTransId="{EE63451F-9249-42A1-92E4-71AC29DE5416}"/>
    <dgm:cxn modelId="{7CDA98EA-CCCA-4321-BEDB-0C7E0D9FFFE3}" srcId="{4E49AE35-0212-443D-8F19-4D8FB8103D49}" destId="{FBB4AE42-3DDC-4D06-B37B-9CDC477F1295}" srcOrd="0" destOrd="0" parTransId="{4672463F-AF6C-410A-8406-886A9402FB42}" sibTransId="{9429A4CE-01EB-4753-9C3D-1C72C0573B8E}"/>
    <dgm:cxn modelId="{0293BE86-1D1B-45A8-B3F1-84FDA1748017}" srcId="{A338877A-D59B-4A35-910F-8F496E4753EF}" destId="{E368CB27-F1F5-4C0F-BF20-F2F4D52775E8}" srcOrd="3" destOrd="0" parTransId="{A18713FE-7E10-4DAB-9259-411B44CC100A}" sibTransId="{D57B2C7D-3626-42AA-B18C-6061576F3218}"/>
    <dgm:cxn modelId="{DE454474-96E5-4E10-91A8-71120CDA3971}" srcId="{989E1CB2-2CBA-4534-AB08-F96C3194C73D}" destId="{AD77FA38-D857-4416-AB7E-30C0253EE341}" srcOrd="0" destOrd="0" parTransId="{7FAB247B-18F1-456D-8AF0-751AAD9C5C94}" sibTransId="{73E94E63-3B4A-4870-95BC-76B19522B4A5}"/>
    <dgm:cxn modelId="{7FDBF438-A769-48C6-B159-FB53645C35BC}" type="presOf" srcId="{AD77FA38-D857-4416-AB7E-30C0253EE341}" destId="{D38294C5-0D28-43CB-A7CF-86758BB9FD7A}" srcOrd="0" destOrd="0" presId="urn:microsoft.com/office/officeart/2005/8/layout/chevron2"/>
    <dgm:cxn modelId="{8DD9378E-17DC-4170-AC72-1232B24FC251}" srcId="{E368CB27-F1F5-4C0F-BF20-F2F4D52775E8}" destId="{D5CF8B5C-16F5-45E5-BA55-FBCF26912259}" srcOrd="0" destOrd="0" parTransId="{15E4DBA5-DEE8-4364-95FD-DCE5BD1B8486}" sibTransId="{4F12CA02-C255-4515-A536-1EED2339265E}"/>
    <dgm:cxn modelId="{18C90829-8990-4F39-9741-15FDD8F1DC46}" type="presOf" srcId="{D5CF8B5C-16F5-45E5-BA55-FBCF26912259}" destId="{2EDBE5FB-E3FA-41B5-9D69-2413BEBE05D2}" srcOrd="0" destOrd="0" presId="urn:microsoft.com/office/officeart/2005/8/layout/chevron2"/>
    <dgm:cxn modelId="{2D28908B-1CF7-46CB-A85E-EE11A552C8C0}" srcId="{0D3C2E46-3FA5-47FD-A1D5-C761C16248C1}" destId="{4C993029-E7C6-4E8C-B592-6C94A327F745}" srcOrd="0" destOrd="0" parTransId="{29DF35F0-D9D2-4BA2-A8EA-82DEDA94DEF7}" sibTransId="{575AA177-1628-4B35-B48E-B82BD0DCD429}"/>
    <dgm:cxn modelId="{9AB6F7B0-5380-4D7E-AF1C-B263D8A2D2CE}" type="presOf" srcId="{FBB4AE42-3DDC-4D06-B37B-9CDC477F1295}" destId="{8E3CED57-AC44-45E8-A7FD-BB6BB827892D}" srcOrd="0" destOrd="0" presId="urn:microsoft.com/office/officeart/2005/8/layout/chevron2"/>
    <dgm:cxn modelId="{F958CFF6-DD8A-4E27-80B5-FD427A6E1D1E}" type="presOf" srcId="{A338877A-D59B-4A35-910F-8F496E4753EF}" destId="{9B9D8889-19E5-4FAD-8A6F-48C3A20652B1}" srcOrd="0" destOrd="0" presId="urn:microsoft.com/office/officeart/2005/8/layout/chevron2"/>
    <dgm:cxn modelId="{B2858904-D73B-46E4-8805-9E6ABEA8A92A}" type="presOf" srcId="{E368CB27-F1F5-4C0F-BF20-F2F4D52775E8}" destId="{3B48293F-B410-4ACF-9681-9F1572D8B922}" srcOrd="0" destOrd="0" presId="urn:microsoft.com/office/officeart/2005/8/layout/chevron2"/>
    <dgm:cxn modelId="{9CB724FB-4EBD-4CB1-B275-AA2C44A30FB7}" type="presParOf" srcId="{9B9D8889-19E5-4FAD-8A6F-48C3A20652B1}" destId="{E55E9FF6-FA8D-4FE0-95B8-13EA91F709B9}" srcOrd="0" destOrd="0" presId="urn:microsoft.com/office/officeart/2005/8/layout/chevron2"/>
    <dgm:cxn modelId="{E46333B2-0361-4C49-B9B1-08BB007C9B78}" type="presParOf" srcId="{E55E9FF6-FA8D-4FE0-95B8-13EA91F709B9}" destId="{10553112-79C8-4FEB-B20A-1A0435D6B5F5}" srcOrd="0" destOrd="0" presId="urn:microsoft.com/office/officeart/2005/8/layout/chevron2"/>
    <dgm:cxn modelId="{8C937902-D165-4432-AB9E-1B35169A22C5}" type="presParOf" srcId="{E55E9FF6-FA8D-4FE0-95B8-13EA91F709B9}" destId="{62E57F6B-1A34-460C-A320-7434F60975FE}" srcOrd="1" destOrd="0" presId="urn:microsoft.com/office/officeart/2005/8/layout/chevron2"/>
    <dgm:cxn modelId="{37E3C404-A6A0-4B95-B1D7-69CDA4D3E32E}" type="presParOf" srcId="{9B9D8889-19E5-4FAD-8A6F-48C3A20652B1}" destId="{03272AED-E2EA-4632-8783-9F3625B26CD2}" srcOrd="1" destOrd="0" presId="urn:microsoft.com/office/officeart/2005/8/layout/chevron2"/>
    <dgm:cxn modelId="{776AC3D2-782E-4A87-B133-5B779969A093}" type="presParOf" srcId="{9B9D8889-19E5-4FAD-8A6F-48C3A20652B1}" destId="{96F32723-BF21-4C43-A05F-5A3C4DA52FE3}" srcOrd="2" destOrd="0" presId="urn:microsoft.com/office/officeart/2005/8/layout/chevron2"/>
    <dgm:cxn modelId="{29714F36-342B-4623-8BB1-4B6B2D7A9145}" type="presParOf" srcId="{96F32723-BF21-4C43-A05F-5A3C4DA52FE3}" destId="{11379803-ECA8-4204-B619-C726F0831AB5}" srcOrd="0" destOrd="0" presId="urn:microsoft.com/office/officeart/2005/8/layout/chevron2"/>
    <dgm:cxn modelId="{2374A363-1D6B-42F1-8D91-F43DD472DE51}" type="presParOf" srcId="{96F32723-BF21-4C43-A05F-5A3C4DA52FE3}" destId="{D38294C5-0D28-43CB-A7CF-86758BB9FD7A}" srcOrd="1" destOrd="0" presId="urn:microsoft.com/office/officeart/2005/8/layout/chevron2"/>
    <dgm:cxn modelId="{39651A2A-81B1-4B8B-8BF0-D49B920CB6D1}" type="presParOf" srcId="{9B9D8889-19E5-4FAD-8A6F-48C3A20652B1}" destId="{6DA4DB13-5AC0-4651-847D-73C10E0A1DAD}" srcOrd="3" destOrd="0" presId="urn:microsoft.com/office/officeart/2005/8/layout/chevron2"/>
    <dgm:cxn modelId="{6B0C5C28-DF25-4335-92F7-7C5AC77128A2}" type="presParOf" srcId="{9B9D8889-19E5-4FAD-8A6F-48C3A20652B1}" destId="{1BB6103E-9346-43F7-9D2F-F65459F7FE69}" srcOrd="4" destOrd="0" presId="urn:microsoft.com/office/officeart/2005/8/layout/chevron2"/>
    <dgm:cxn modelId="{6D9D3FF6-B24C-4049-9C5B-32CD7C3A9118}" type="presParOf" srcId="{1BB6103E-9346-43F7-9D2F-F65459F7FE69}" destId="{9E7CDDCB-13A0-40A9-986D-D6BA931259A9}" srcOrd="0" destOrd="0" presId="urn:microsoft.com/office/officeart/2005/8/layout/chevron2"/>
    <dgm:cxn modelId="{0A2DDC6D-D917-4C12-A822-A0C85ABCCF10}" type="presParOf" srcId="{1BB6103E-9346-43F7-9D2F-F65459F7FE69}" destId="{8E3CED57-AC44-45E8-A7FD-BB6BB827892D}" srcOrd="1" destOrd="0" presId="urn:microsoft.com/office/officeart/2005/8/layout/chevron2"/>
    <dgm:cxn modelId="{2B4D620D-4C6E-4B0E-8659-A3F0CD129283}" type="presParOf" srcId="{9B9D8889-19E5-4FAD-8A6F-48C3A20652B1}" destId="{CE51B342-14F4-4145-AC99-7CF21899999C}" srcOrd="5" destOrd="0" presId="urn:microsoft.com/office/officeart/2005/8/layout/chevron2"/>
    <dgm:cxn modelId="{CE1C36CC-E180-4161-83F5-F3EDC67CA254}" type="presParOf" srcId="{9B9D8889-19E5-4FAD-8A6F-48C3A20652B1}" destId="{12CE7D97-D732-485A-888C-AEF06E9845D5}" srcOrd="6" destOrd="0" presId="urn:microsoft.com/office/officeart/2005/8/layout/chevron2"/>
    <dgm:cxn modelId="{C444972C-A01D-422A-8283-D23D523D65AB}" type="presParOf" srcId="{12CE7D97-D732-485A-888C-AEF06E9845D5}" destId="{3B48293F-B410-4ACF-9681-9F1572D8B922}" srcOrd="0" destOrd="0" presId="urn:microsoft.com/office/officeart/2005/8/layout/chevron2"/>
    <dgm:cxn modelId="{2A281505-8C5A-4F6C-BDF2-CE442AAD5531}" type="presParOf" srcId="{12CE7D97-D732-485A-888C-AEF06E9845D5}" destId="{2EDBE5FB-E3FA-41B5-9D69-2413BEBE05D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B06C35-4A2B-4A76-BF5F-361B1C45E854}" type="doc">
      <dgm:prSet loTypeId="urn:microsoft.com/office/officeart/2005/8/layout/vList5" loCatId="list" qsTypeId="urn:microsoft.com/office/officeart/2005/8/quickstyle/simple3" qsCatId="simple" csTypeId="urn:microsoft.com/office/officeart/2005/8/colors/colorful5" csCatId="colorful" phldr="1"/>
      <dgm:spPr/>
      <dgm:t>
        <a:bodyPr/>
        <a:lstStyle/>
        <a:p>
          <a:endParaRPr lang="en-US"/>
        </a:p>
      </dgm:t>
    </dgm:pt>
    <dgm:pt modelId="{28DAE8EF-6EFC-4ADF-A449-F50A14A0FDED}">
      <dgm:prSet phldrT="[Text]" custT="1"/>
      <dgm:spPr/>
      <dgm:t>
        <a:bodyPr/>
        <a:lstStyle/>
        <a:p>
          <a:r>
            <a:rPr lang="en-US" sz="2400" b="1" dirty="0" smtClean="0">
              <a:solidFill>
                <a:srgbClr val="002060"/>
              </a:solidFill>
            </a:rPr>
            <a:t>4.1</a:t>
          </a:r>
          <a:endParaRPr lang="en-US" sz="2400" b="1" dirty="0">
            <a:solidFill>
              <a:srgbClr val="002060"/>
            </a:solidFill>
          </a:endParaRPr>
        </a:p>
      </dgm:t>
    </dgm:pt>
    <dgm:pt modelId="{EC34EBBC-AC49-4A08-B0BE-39B998CD8E1B}" type="parTrans" cxnId="{3C082683-72D6-49FA-B919-7ADE81D82C78}">
      <dgm:prSet/>
      <dgm:spPr/>
      <dgm:t>
        <a:bodyPr/>
        <a:lstStyle/>
        <a:p>
          <a:endParaRPr lang="en-US"/>
        </a:p>
      </dgm:t>
    </dgm:pt>
    <dgm:pt modelId="{0485BF68-13D5-4081-B030-1406803F5CDD}" type="sibTrans" cxnId="{3C082683-72D6-49FA-B919-7ADE81D82C78}">
      <dgm:prSet/>
      <dgm:spPr/>
      <dgm:t>
        <a:bodyPr/>
        <a:lstStyle/>
        <a:p>
          <a:endParaRPr lang="en-US"/>
        </a:p>
      </dgm:t>
    </dgm:pt>
    <dgm:pt modelId="{1C0A3768-E129-445E-BDD8-EEAF413BCF2B}">
      <dgm:prSet phldrT="[Text]" custT="1"/>
      <dgm:spPr/>
      <dgm:t>
        <a:bodyPr/>
        <a:lstStyle/>
        <a:p>
          <a:r>
            <a:rPr lang="en-US" sz="2400" dirty="0" smtClean="0">
              <a:solidFill>
                <a:srgbClr val="002060"/>
              </a:solidFill>
              <a:latin typeface="Times New Roman" panose="02020603050405020304" pitchFamily="18" charset="0"/>
              <a:cs typeface="Times New Roman" panose="02020603050405020304" pitchFamily="18" charset="0"/>
            </a:rPr>
            <a:t> </a:t>
          </a:r>
          <a:r>
            <a:rPr lang="ja-JP" altLang="en-US"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テクノロジー と</a:t>
          </a:r>
          <a:r>
            <a:rPr lang="en-US" altLang="ja-JP"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ja-JP"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理由</a:t>
          </a:r>
          <a:r>
            <a:rPr lang="en-US" altLang="ja-JP"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2400" dirty="0" smtClean="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Technology &amp; Reason</a:t>
          </a:r>
          <a:endParaRPr lang="en-US" sz="2400" dirty="0">
            <a:solidFill>
              <a:srgbClr val="002060"/>
            </a:solidFill>
            <a:latin typeface="Times New Roman" panose="02020603050405020304" pitchFamily="18" charset="0"/>
            <a:cs typeface="Times New Roman" panose="02020603050405020304" pitchFamily="18" charset="0"/>
          </a:endParaRPr>
        </a:p>
      </dgm:t>
    </dgm:pt>
    <dgm:pt modelId="{1740F1D8-F89C-4F95-AE86-701ECE284394}" type="parTrans" cxnId="{59AAA70D-DB25-4736-B4BD-41F4FD833E85}">
      <dgm:prSet/>
      <dgm:spPr/>
      <dgm:t>
        <a:bodyPr/>
        <a:lstStyle/>
        <a:p>
          <a:endParaRPr lang="en-US"/>
        </a:p>
      </dgm:t>
    </dgm:pt>
    <dgm:pt modelId="{09A7730C-75B4-430A-A437-577F1371B9E8}" type="sibTrans" cxnId="{59AAA70D-DB25-4736-B4BD-41F4FD833E85}">
      <dgm:prSet/>
      <dgm:spPr/>
      <dgm:t>
        <a:bodyPr/>
        <a:lstStyle/>
        <a:p>
          <a:endParaRPr lang="en-US"/>
        </a:p>
      </dgm:t>
    </dgm:pt>
    <dgm:pt modelId="{57D02936-8CC5-462E-8D18-41EFD9BB8AF3}">
      <dgm:prSet phldrT="[Text]" custT="1"/>
      <dgm:spPr/>
      <dgm:t>
        <a:bodyPr/>
        <a:lstStyle/>
        <a:p>
          <a:r>
            <a:rPr lang="en-US" sz="2400" b="1" dirty="0" smtClean="0">
              <a:solidFill>
                <a:srgbClr val="002060"/>
              </a:solidFill>
            </a:rPr>
            <a:t>4.2</a:t>
          </a:r>
          <a:endParaRPr lang="en-US" sz="2400" b="1" dirty="0">
            <a:solidFill>
              <a:srgbClr val="002060"/>
            </a:solidFill>
          </a:endParaRPr>
        </a:p>
      </dgm:t>
    </dgm:pt>
    <dgm:pt modelId="{D997DA00-4089-4035-9064-602EF0CF6694}" type="parTrans" cxnId="{43A70602-7C46-4F4F-9CF0-2FF0A22CA054}">
      <dgm:prSet/>
      <dgm:spPr/>
      <dgm:t>
        <a:bodyPr/>
        <a:lstStyle/>
        <a:p>
          <a:endParaRPr lang="en-US"/>
        </a:p>
      </dgm:t>
    </dgm:pt>
    <dgm:pt modelId="{563692F7-6A6F-46AA-8141-8B86DCE5BDFD}" type="sibTrans" cxnId="{43A70602-7C46-4F4F-9CF0-2FF0A22CA054}">
      <dgm:prSet/>
      <dgm:spPr/>
      <dgm:t>
        <a:bodyPr/>
        <a:lstStyle/>
        <a:p>
          <a:endParaRPr lang="en-US"/>
        </a:p>
      </dgm:t>
    </dgm:pt>
    <dgm:pt modelId="{B34DF215-31D1-4037-B27A-4E4E4E3A6FA4}">
      <dgm:prSet phldrT="[Text]" custT="1"/>
      <dgm:spPr/>
      <dgm:t>
        <a:bodyPr/>
        <a:lstStyle/>
        <a:p>
          <a:r>
            <a:rPr lang="ja-JP" altLang="en-US"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アーキテクチャ表現  </a:t>
          </a:r>
          <a:r>
            <a:rPr lang="en-US" altLang="ja-JP" sz="2400" dirty="0" smtClean="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Architecture Representation</a:t>
          </a:r>
          <a:endParaRPr lang="en-US" sz="2400" dirty="0">
            <a:solidFill>
              <a:srgbClr val="002060"/>
            </a:solidFill>
            <a:latin typeface="Times New Roman" panose="02020603050405020304" pitchFamily="18" charset="0"/>
            <a:cs typeface="Times New Roman" panose="02020603050405020304" pitchFamily="18" charset="0"/>
          </a:endParaRPr>
        </a:p>
      </dgm:t>
    </dgm:pt>
    <dgm:pt modelId="{40175AA1-8A5C-430E-9256-A0FB93647A8B}" type="parTrans" cxnId="{7399BFA8-9DDE-43A8-9158-9438F8E388B5}">
      <dgm:prSet/>
      <dgm:spPr/>
      <dgm:t>
        <a:bodyPr/>
        <a:lstStyle/>
        <a:p>
          <a:endParaRPr lang="en-US"/>
        </a:p>
      </dgm:t>
    </dgm:pt>
    <dgm:pt modelId="{FE25D6C4-9AE9-41E5-AB27-C53AA9ACCF58}" type="sibTrans" cxnId="{7399BFA8-9DDE-43A8-9158-9438F8E388B5}">
      <dgm:prSet/>
      <dgm:spPr/>
      <dgm:t>
        <a:bodyPr/>
        <a:lstStyle/>
        <a:p>
          <a:endParaRPr lang="en-US"/>
        </a:p>
      </dgm:t>
    </dgm:pt>
    <dgm:pt modelId="{6AF728CA-2C6B-4983-AF5D-D01C4FDEF38A}">
      <dgm:prSet phldrT="[Text]" custT="1"/>
      <dgm:spPr/>
      <dgm:t>
        <a:bodyPr/>
        <a:lstStyle/>
        <a:p>
          <a:r>
            <a:rPr lang="en-US" sz="2400" b="1" dirty="0" smtClean="0">
              <a:solidFill>
                <a:srgbClr val="002060"/>
              </a:solidFill>
            </a:rPr>
            <a:t>4.3</a:t>
          </a:r>
          <a:endParaRPr lang="en-US" sz="2400" b="1" dirty="0">
            <a:solidFill>
              <a:srgbClr val="002060"/>
            </a:solidFill>
          </a:endParaRPr>
        </a:p>
      </dgm:t>
    </dgm:pt>
    <dgm:pt modelId="{4DE2BC30-B855-4D57-87E7-431EFF4D186E}" type="parTrans" cxnId="{996F4608-270E-4E27-9000-A216507FFEED}">
      <dgm:prSet/>
      <dgm:spPr/>
      <dgm:t>
        <a:bodyPr/>
        <a:lstStyle/>
        <a:p>
          <a:endParaRPr lang="en-US"/>
        </a:p>
      </dgm:t>
    </dgm:pt>
    <dgm:pt modelId="{17B9D663-248D-4CE6-A943-BB86C9644E6E}" type="sibTrans" cxnId="{996F4608-270E-4E27-9000-A216507FFEED}">
      <dgm:prSet/>
      <dgm:spPr/>
      <dgm:t>
        <a:bodyPr/>
        <a:lstStyle/>
        <a:p>
          <a:endParaRPr lang="en-US"/>
        </a:p>
      </dgm:t>
    </dgm:pt>
    <dgm:pt modelId="{5D0E5812-A413-41F9-8E5B-BAC3AE96949F}">
      <dgm:prSet phldrT="[Text]" custT="1"/>
      <dgm:spPr/>
      <dgm:t>
        <a:bodyPr/>
        <a:lstStyle/>
        <a:p>
          <a:r>
            <a:rPr lang="ja-JP" altLang="en-US"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パッケージ ビュー  </a:t>
          </a:r>
          <a:r>
            <a:rPr lang="en-US" altLang="ja-JP" sz="2400" dirty="0" smtClean="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Package View</a:t>
          </a:r>
          <a:endParaRPr lang="en-US" sz="2400" dirty="0">
            <a:solidFill>
              <a:srgbClr val="002060"/>
            </a:solidFill>
            <a:latin typeface="Times New Roman" panose="02020603050405020304" pitchFamily="18" charset="0"/>
            <a:cs typeface="Times New Roman" panose="02020603050405020304" pitchFamily="18" charset="0"/>
          </a:endParaRPr>
        </a:p>
      </dgm:t>
    </dgm:pt>
    <dgm:pt modelId="{CDE4DFD1-7198-47BF-B04F-CA3127EE993A}" type="parTrans" cxnId="{95694C75-9D7C-4C13-9E94-22B5A9A57677}">
      <dgm:prSet/>
      <dgm:spPr/>
      <dgm:t>
        <a:bodyPr/>
        <a:lstStyle/>
        <a:p>
          <a:endParaRPr lang="en-US"/>
        </a:p>
      </dgm:t>
    </dgm:pt>
    <dgm:pt modelId="{958E7A6A-23CF-4510-A5C3-44B02DCA094A}" type="sibTrans" cxnId="{95694C75-9D7C-4C13-9E94-22B5A9A57677}">
      <dgm:prSet/>
      <dgm:spPr/>
      <dgm:t>
        <a:bodyPr/>
        <a:lstStyle/>
        <a:p>
          <a:endParaRPr lang="en-US"/>
        </a:p>
      </dgm:t>
    </dgm:pt>
    <dgm:pt modelId="{11C04E69-3409-44E5-8ED4-64D183760C4D}">
      <dgm:prSet custT="1"/>
      <dgm:spPr/>
      <dgm:t>
        <a:bodyPr/>
        <a:lstStyle/>
        <a:p>
          <a:r>
            <a:rPr lang="en-US" sz="2400" b="1" dirty="0" smtClean="0">
              <a:solidFill>
                <a:srgbClr val="002060"/>
              </a:solidFill>
            </a:rPr>
            <a:t>4.4</a:t>
          </a:r>
          <a:endParaRPr lang="en-US" sz="2400" b="1" dirty="0">
            <a:solidFill>
              <a:srgbClr val="002060"/>
            </a:solidFill>
          </a:endParaRPr>
        </a:p>
      </dgm:t>
    </dgm:pt>
    <dgm:pt modelId="{C43E49C9-9BB9-44D8-A8C6-A39D5A1AF121}" type="parTrans" cxnId="{11F3FB1F-E3F6-450E-9BCD-B77DDD7763AF}">
      <dgm:prSet/>
      <dgm:spPr/>
      <dgm:t>
        <a:bodyPr/>
        <a:lstStyle/>
        <a:p>
          <a:endParaRPr lang="en-US"/>
        </a:p>
      </dgm:t>
    </dgm:pt>
    <dgm:pt modelId="{2E0E90A5-4075-440F-A7E0-4E6FCDA9BADA}" type="sibTrans" cxnId="{11F3FB1F-E3F6-450E-9BCD-B77DDD7763AF}">
      <dgm:prSet/>
      <dgm:spPr/>
      <dgm:t>
        <a:bodyPr/>
        <a:lstStyle/>
        <a:p>
          <a:endParaRPr lang="en-US"/>
        </a:p>
      </dgm:t>
    </dgm:pt>
    <dgm:pt modelId="{A7798368-1465-4331-83DD-290FD7E26948}">
      <dgm:prSet custT="1"/>
      <dgm:spPr/>
      <dgm:t>
        <a:bodyPr/>
        <a:lstStyle/>
        <a:p>
          <a:r>
            <a:rPr lang="en-US"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データベース設計  </a:t>
          </a:r>
          <a:r>
            <a:rPr lang="en-US" altLang="ja-JP" sz="2400" dirty="0" smtClean="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Database Design</a:t>
          </a:r>
          <a:endParaRPr lang="en-US" sz="2400" dirty="0">
            <a:solidFill>
              <a:srgbClr val="002060"/>
            </a:solidFill>
            <a:latin typeface="Times New Roman" panose="02020603050405020304" pitchFamily="18" charset="0"/>
            <a:cs typeface="Times New Roman" panose="02020603050405020304" pitchFamily="18" charset="0"/>
          </a:endParaRPr>
        </a:p>
      </dgm:t>
    </dgm:pt>
    <dgm:pt modelId="{CCEDB78E-F2E7-42FF-84E7-1CE3A3BA4DF3}" type="parTrans" cxnId="{FEF79614-25F0-4448-9727-F1508AE95C08}">
      <dgm:prSet/>
      <dgm:spPr/>
      <dgm:t>
        <a:bodyPr/>
        <a:lstStyle/>
        <a:p>
          <a:endParaRPr lang="en-US"/>
        </a:p>
      </dgm:t>
    </dgm:pt>
    <dgm:pt modelId="{AE00F7DF-3362-41D5-8CA7-7C9EA26C1B03}" type="sibTrans" cxnId="{FEF79614-25F0-4448-9727-F1508AE95C08}">
      <dgm:prSet/>
      <dgm:spPr/>
      <dgm:t>
        <a:bodyPr/>
        <a:lstStyle/>
        <a:p>
          <a:endParaRPr lang="en-US"/>
        </a:p>
      </dgm:t>
    </dgm:pt>
    <dgm:pt modelId="{79A5D30A-CE19-4F99-B93C-F1EB7E2AD4F7}">
      <dgm:prSet custT="1"/>
      <dgm:spPr/>
      <dgm:t>
        <a:bodyPr/>
        <a:lstStyle/>
        <a:p>
          <a:r>
            <a:rPr lang="en-US" sz="2400" b="1" dirty="0" smtClean="0">
              <a:solidFill>
                <a:srgbClr val="002060"/>
              </a:solidFill>
            </a:rPr>
            <a:t>4.5</a:t>
          </a:r>
          <a:endParaRPr lang="en-US" sz="2400" b="1" dirty="0">
            <a:solidFill>
              <a:srgbClr val="002060"/>
            </a:solidFill>
          </a:endParaRPr>
        </a:p>
      </dgm:t>
    </dgm:pt>
    <dgm:pt modelId="{6731CF84-9AD5-4B27-80B5-5E26A9BBD34D}" type="parTrans" cxnId="{A8AA0249-3AF3-4881-97D7-04BC039A1D74}">
      <dgm:prSet/>
      <dgm:spPr/>
      <dgm:t>
        <a:bodyPr/>
        <a:lstStyle/>
        <a:p>
          <a:endParaRPr lang="en-US"/>
        </a:p>
      </dgm:t>
    </dgm:pt>
    <dgm:pt modelId="{37579227-E2F8-47D1-8F01-D67ECAE3E951}" type="sibTrans" cxnId="{A8AA0249-3AF3-4881-97D7-04BC039A1D74}">
      <dgm:prSet/>
      <dgm:spPr/>
      <dgm:t>
        <a:bodyPr/>
        <a:lstStyle/>
        <a:p>
          <a:endParaRPr lang="en-US"/>
        </a:p>
      </dgm:t>
    </dgm:pt>
    <dgm:pt modelId="{885132C9-3629-4A4F-97EA-6B67240CDCF6}">
      <dgm:prSet custT="1"/>
      <dgm:spPr/>
      <dgm:t>
        <a:bodyPr/>
        <a:lstStyle/>
        <a:p>
          <a:r>
            <a:rPr lang="ja-JP" altLang="en-US"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詳細設計  </a:t>
          </a:r>
          <a:r>
            <a:rPr lang="en-US" altLang="ja-JP" sz="2400" dirty="0" smtClean="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Detail Design</a:t>
          </a:r>
          <a:endParaRPr lang="en-US" sz="2400" dirty="0">
            <a:solidFill>
              <a:srgbClr val="002060"/>
            </a:solidFill>
            <a:latin typeface="Times New Roman" panose="02020603050405020304" pitchFamily="18" charset="0"/>
            <a:cs typeface="Times New Roman" panose="02020603050405020304" pitchFamily="18" charset="0"/>
          </a:endParaRPr>
        </a:p>
      </dgm:t>
    </dgm:pt>
    <dgm:pt modelId="{C71C1E1D-DF1C-43E9-942D-93A0EB7A0F66}" type="parTrans" cxnId="{D62C8F63-0188-4BC1-8F6C-8CDB42A47842}">
      <dgm:prSet/>
      <dgm:spPr/>
      <dgm:t>
        <a:bodyPr/>
        <a:lstStyle/>
        <a:p>
          <a:endParaRPr lang="en-US"/>
        </a:p>
      </dgm:t>
    </dgm:pt>
    <dgm:pt modelId="{9D0816DC-415F-4ED3-9961-0CB34ABF7321}" type="sibTrans" cxnId="{D62C8F63-0188-4BC1-8F6C-8CDB42A47842}">
      <dgm:prSet/>
      <dgm:spPr/>
      <dgm:t>
        <a:bodyPr/>
        <a:lstStyle/>
        <a:p>
          <a:endParaRPr lang="en-US"/>
        </a:p>
      </dgm:t>
    </dgm:pt>
    <dgm:pt modelId="{E8FE3A5B-1385-4086-BB6C-9612EADE20A1}" type="pres">
      <dgm:prSet presAssocID="{E4B06C35-4A2B-4A76-BF5F-361B1C45E854}" presName="Name0" presStyleCnt="0">
        <dgm:presLayoutVars>
          <dgm:dir/>
          <dgm:animLvl val="lvl"/>
          <dgm:resizeHandles val="exact"/>
        </dgm:presLayoutVars>
      </dgm:prSet>
      <dgm:spPr/>
      <dgm:t>
        <a:bodyPr/>
        <a:lstStyle/>
        <a:p>
          <a:endParaRPr lang="en-US"/>
        </a:p>
      </dgm:t>
    </dgm:pt>
    <dgm:pt modelId="{74940DFF-D297-4D9B-9209-6845548486AB}" type="pres">
      <dgm:prSet presAssocID="{28DAE8EF-6EFC-4ADF-A449-F50A14A0FDED}" presName="linNode" presStyleCnt="0"/>
      <dgm:spPr/>
    </dgm:pt>
    <dgm:pt modelId="{ED6DAACD-E26D-4E07-A4CA-B14852BFDE2A}" type="pres">
      <dgm:prSet presAssocID="{28DAE8EF-6EFC-4ADF-A449-F50A14A0FDED}" presName="parentText" presStyleLbl="node1" presStyleIdx="0" presStyleCnt="5" custScaleX="31117">
        <dgm:presLayoutVars>
          <dgm:chMax val="1"/>
          <dgm:bulletEnabled val="1"/>
        </dgm:presLayoutVars>
      </dgm:prSet>
      <dgm:spPr/>
      <dgm:t>
        <a:bodyPr/>
        <a:lstStyle/>
        <a:p>
          <a:endParaRPr lang="en-US"/>
        </a:p>
      </dgm:t>
    </dgm:pt>
    <dgm:pt modelId="{7851FB5B-3724-4150-9A7D-350011B67DB6}" type="pres">
      <dgm:prSet presAssocID="{28DAE8EF-6EFC-4ADF-A449-F50A14A0FDED}" presName="descendantText" presStyleLbl="alignAccFollowNode1" presStyleIdx="0" presStyleCnt="5" custScaleX="151783">
        <dgm:presLayoutVars>
          <dgm:bulletEnabled val="1"/>
        </dgm:presLayoutVars>
      </dgm:prSet>
      <dgm:spPr/>
      <dgm:t>
        <a:bodyPr/>
        <a:lstStyle/>
        <a:p>
          <a:endParaRPr lang="en-US"/>
        </a:p>
      </dgm:t>
    </dgm:pt>
    <dgm:pt modelId="{03CFE143-4CE9-4205-AEBC-C7ECDA95809E}" type="pres">
      <dgm:prSet presAssocID="{0485BF68-13D5-4081-B030-1406803F5CDD}" presName="sp" presStyleCnt="0"/>
      <dgm:spPr/>
    </dgm:pt>
    <dgm:pt modelId="{D92D70D1-FDA8-4DE4-8BE3-435FCEF229BD}" type="pres">
      <dgm:prSet presAssocID="{57D02936-8CC5-462E-8D18-41EFD9BB8AF3}" presName="linNode" presStyleCnt="0"/>
      <dgm:spPr/>
    </dgm:pt>
    <dgm:pt modelId="{0E5E14A9-2605-4941-9E6A-57A0670A28BB}" type="pres">
      <dgm:prSet presAssocID="{57D02936-8CC5-462E-8D18-41EFD9BB8AF3}" presName="parentText" presStyleLbl="node1" presStyleIdx="1" presStyleCnt="5" custFlipHor="1" custScaleX="38224">
        <dgm:presLayoutVars>
          <dgm:chMax val="1"/>
          <dgm:bulletEnabled val="1"/>
        </dgm:presLayoutVars>
      </dgm:prSet>
      <dgm:spPr/>
      <dgm:t>
        <a:bodyPr/>
        <a:lstStyle/>
        <a:p>
          <a:endParaRPr lang="en-US"/>
        </a:p>
      </dgm:t>
    </dgm:pt>
    <dgm:pt modelId="{15E7460D-A106-4565-90F0-0A9B76802EA7}" type="pres">
      <dgm:prSet presAssocID="{57D02936-8CC5-462E-8D18-41EFD9BB8AF3}" presName="descendantText" presStyleLbl="alignAccFollowNode1" presStyleIdx="1" presStyleCnt="5" custScaleX="185290" custScaleY="100156" custLinFactNeighborX="-783" custLinFactNeighborY="6053">
        <dgm:presLayoutVars>
          <dgm:bulletEnabled val="1"/>
        </dgm:presLayoutVars>
      </dgm:prSet>
      <dgm:spPr/>
      <dgm:t>
        <a:bodyPr/>
        <a:lstStyle/>
        <a:p>
          <a:endParaRPr lang="en-US"/>
        </a:p>
      </dgm:t>
    </dgm:pt>
    <dgm:pt modelId="{AF6BF9DE-4371-422B-95AD-B5786F63ED57}" type="pres">
      <dgm:prSet presAssocID="{563692F7-6A6F-46AA-8141-8B86DCE5BDFD}" presName="sp" presStyleCnt="0"/>
      <dgm:spPr/>
    </dgm:pt>
    <dgm:pt modelId="{9AC40BAB-3F7A-4859-BC54-5F7F95E4FEE3}" type="pres">
      <dgm:prSet presAssocID="{6AF728CA-2C6B-4983-AF5D-D01C4FDEF38A}" presName="linNode" presStyleCnt="0"/>
      <dgm:spPr/>
    </dgm:pt>
    <dgm:pt modelId="{9CEF29B8-5389-46E5-9667-E0FED8AC179F}" type="pres">
      <dgm:prSet presAssocID="{6AF728CA-2C6B-4983-AF5D-D01C4FDEF38A}" presName="parentText" presStyleLbl="node1" presStyleIdx="2" presStyleCnt="5" custScaleX="90498">
        <dgm:presLayoutVars>
          <dgm:chMax val="1"/>
          <dgm:bulletEnabled val="1"/>
        </dgm:presLayoutVars>
      </dgm:prSet>
      <dgm:spPr/>
      <dgm:t>
        <a:bodyPr/>
        <a:lstStyle/>
        <a:p>
          <a:endParaRPr lang="en-US"/>
        </a:p>
      </dgm:t>
    </dgm:pt>
    <dgm:pt modelId="{8CF47843-DB6E-4C3A-A632-F357CB27A050}" type="pres">
      <dgm:prSet presAssocID="{6AF728CA-2C6B-4983-AF5D-D01C4FDEF38A}" presName="descendantText" presStyleLbl="alignAccFollowNode1" presStyleIdx="2" presStyleCnt="5" custScaleX="439009" custScaleY="100081">
        <dgm:presLayoutVars>
          <dgm:bulletEnabled val="1"/>
        </dgm:presLayoutVars>
      </dgm:prSet>
      <dgm:spPr/>
      <dgm:t>
        <a:bodyPr/>
        <a:lstStyle/>
        <a:p>
          <a:endParaRPr lang="en-US"/>
        </a:p>
      </dgm:t>
    </dgm:pt>
    <dgm:pt modelId="{DF1D6EE6-A386-4345-ACFC-7DAB31103B33}" type="pres">
      <dgm:prSet presAssocID="{17B9D663-248D-4CE6-A943-BB86C9644E6E}" presName="sp" presStyleCnt="0"/>
      <dgm:spPr/>
    </dgm:pt>
    <dgm:pt modelId="{6116764C-734E-44E1-A3CB-3F9F52D5327D}" type="pres">
      <dgm:prSet presAssocID="{11C04E69-3409-44E5-8ED4-64D183760C4D}" presName="linNode" presStyleCnt="0"/>
      <dgm:spPr/>
    </dgm:pt>
    <dgm:pt modelId="{B7FAADD1-92BB-4516-857D-F6F57158FFCD}" type="pres">
      <dgm:prSet presAssocID="{11C04E69-3409-44E5-8ED4-64D183760C4D}" presName="parentText" presStyleLbl="node1" presStyleIdx="3" presStyleCnt="5" custScaleX="360885" custLinFactNeighborX="-1085" custLinFactNeighborY="-637">
        <dgm:presLayoutVars>
          <dgm:chMax val="1"/>
          <dgm:bulletEnabled val="1"/>
        </dgm:presLayoutVars>
      </dgm:prSet>
      <dgm:spPr/>
      <dgm:t>
        <a:bodyPr/>
        <a:lstStyle/>
        <a:p>
          <a:endParaRPr lang="en-US"/>
        </a:p>
      </dgm:t>
    </dgm:pt>
    <dgm:pt modelId="{C906CE59-006A-40B5-9382-2558F28260B6}" type="pres">
      <dgm:prSet presAssocID="{11C04E69-3409-44E5-8ED4-64D183760C4D}" presName="descendantText" presStyleLbl="alignAccFollowNode1" presStyleIdx="3" presStyleCnt="5" custScaleX="1748634" custScaleY="100198" custLinFactNeighborX="-167" custLinFactNeighborY="0">
        <dgm:presLayoutVars>
          <dgm:bulletEnabled val="1"/>
        </dgm:presLayoutVars>
      </dgm:prSet>
      <dgm:spPr/>
      <dgm:t>
        <a:bodyPr/>
        <a:lstStyle/>
        <a:p>
          <a:endParaRPr lang="en-US"/>
        </a:p>
      </dgm:t>
    </dgm:pt>
    <dgm:pt modelId="{99743983-271A-4DBE-8845-83D36F77B449}" type="pres">
      <dgm:prSet presAssocID="{2E0E90A5-4075-440F-A7E0-4E6FCDA9BADA}" presName="sp" presStyleCnt="0"/>
      <dgm:spPr/>
    </dgm:pt>
    <dgm:pt modelId="{51BC0972-216C-4B61-B7D5-EBFF2541E47C}" type="pres">
      <dgm:prSet presAssocID="{79A5D30A-CE19-4F99-B93C-F1EB7E2AD4F7}" presName="linNode" presStyleCnt="0"/>
      <dgm:spPr/>
    </dgm:pt>
    <dgm:pt modelId="{F4A09044-0E53-4769-BEED-8475DE892B06}" type="pres">
      <dgm:prSet presAssocID="{79A5D30A-CE19-4F99-B93C-F1EB7E2AD4F7}" presName="parentText" presStyleLbl="node1" presStyleIdx="4" presStyleCnt="5" custScaleX="35902">
        <dgm:presLayoutVars>
          <dgm:chMax val="1"/>
          <dgm:bulletEnabled val="1"/>
        </dgm:presLayoutVars>
      </dgm:prSet>
      <dgm:spPr/>
      <dgm:t>
        <a:bodyPr/>
        <a:lstStyle/>
        <a:p>
          <a:endParaRPr lang="en-US"/>
        </a:p>
      </dgm:t>
    </dgm:pt>
    <dgm:pt modelId="{5B15CE3A-3064-4136-96A0-B7749D955401}" type="pres">
      <dgm:prSet presAssocID="{79A5D30A-CE19-4F99-B93C-F1EB7E2AD4F7}" presName="descendantText" presStyleLbl="alignAccFollowNode1" presStyleIdx="4" presStyleCnt="5" custScaleX="174128" custScaleY="100101">
        <dgm:presLayoutVars>
          <dgm:bulletEnabled val="1"/>
        </dgm:presLayoutVars>
      </dgm:prSet>
      <dgm:spPr/>
      <dgm:t>
        <a:bodyPr/>
        <a:lstStyle/>
        <a:p>
          <a:endParaRPr lang="en-US"/>
        </a:p>
      </dgm:t>
    </dgm:pt>
  </dgm:ptLst>
  <dgm:cxnLst>
    <dgm:cxn modelId="{0BC1C4E0-A8B0-4E82-9122-858AED8259A0}" type="presOf" srcId="{6AF728CA-2C6B-4983-AF5D-D01C4FDEF38A}" destId="{9CEF29B8-5389-46E5-9667-E0FED8AC179F}" srcOrd="0" destOrd="0" presId="urn:microsoft.com/office/officeart/2005/8/layout/vList5"/>
    <dgm:cxn modelId="{26B58038-570E-4328-9078-055AF6595F13}" type="presOf" srcId="{57D02936-8CC5-462E-8D18-41EFD9BB8AF3}" destId="{0E5E14A9-2605-4941-9E6A-57A0670A28BB}" srcOrd="0" destOrd="0" presId="urn:microsoft.com/office/officeart/2005/8/layout/vList5"/>
    <dgm:cxn modelId="{D4E8127A-BAB5-4616-9502-4CBB30363829}" type="presOf" srcId="{B34DF215-31D1-4037-B27A-4E4E4E3A6FA4}" destId="{15E7460D-A106-4565-90F0-0A9B76802EA7}" srcOrd="0" destOrd="0" presId="urn:microsoft.com/office/officeart/2005/8/layout/vList5"/>
    <dgm:cxn modelId="{A8AA0249-3AF3-4881-97D7-04BC039A1D74}" srcId="{E4B06C35-4A2B-4A76-BF5F-361B1C45E854}" destId="{79A5D30A-CE19-4F99-B93C-F1EB7E2AD4F7}" srcOrd="4" destOrd="0" parTransId="{6731CF84-9AD5-4B27-80B5-5E26A9BBD34D}" sibTransId="{37579227-E2F8-47D1-8F01-D67ECAE3E951}"/>
    <dgm:cxn modelId="{D2B92FE0-78C5-40AC-8F85-664E6DC8E4A2}" type="presOf" srcId="{E4B06C35-4A2B-4A76-BF5F-361B1C45E854}" destId="{E8FE3A5B-1385-4086-BB6C-9612EADE20A1}" srcOrd="0" destOrd="0" presId="urn:microsoft.com/office/officeart/2005/8/layout/vList5"/>
    <dgm:cxn modelId="{FEF79614-25F0-4448-9727-F1508AE95C08}" srcId="{11C04E69-3409-44E5-8ED4-64D183760C4D}" destId="{A7798368-1465-4331-83DD-290FD7E26948}" srcOrd="0" destOrd="0" parTransId="{CCEDB78E-F2E7-42FF-84E7-1CE3A3BA4DF3}" sibTransId="{AE00F7DF-3362-41D5-8CA7-7C9EA26C1B03}"/>
    <dgm:cxn modelId="{A16DCCED-4C48-495C-8EE8-668DB7C35D74}" type="presOf" srcId="{11C04E69-3409-44E5-8ED4-64D183760C4D}" destId="{B7FAADD1-92BB-4516-857D-F6F57158FFCD}" srcOrd="0" destOrd="0" presId="urn:microsoft.com/office/officeart/2005/8/layout/vList5"/>
    <dgm:cxn modelId="{4B9A1626-CE58-49AF-BA23-EEE61747D1CA}" type="presOf" srcId="{885132C9-3629-4A4F-97EA-6B67240CDCF6}" destId="{5B15CE3A-3064-4136-96A0-B7749D955401}" srcOrd="0" destOrd="0" presId="urn:microsoft.com/office/officeart/2005/8/layout/vList5"/>
    <dgm:cxn modelId="{817022BD-140A-43FE-9512-2F5B946303AB}" type="presOf" srcId="{79A5D30A-CE19-4F99-B93C-F1EB7E2AD4F7}" destId="{F4A09044-0E53-4769-BEED-8475DE892B06}" srcOrd="0" destOrd="0" presId="urn:microsoft.com/office/officeart/2005/8/layout/vList5"/>
    <dgm:cxn modelId="{95694C75-9D7C-4C13-9E94-22B5A9A57677}" srcId="{6AF728CA-2C6B-4983-AF5D-D01C4FDEF38A}" destId="{5D0E5812-A413-41F9-8E5B-BAC3AE96949F}" srcOrd="0" destOrd="0" parTransId="{CDE4DFD1-7198-47BF-B04F-CA3127EE993A}" sibTransId="{958E7A6A-23CF-4510-A5C3-44B02DCA094A}"/>
    <dgm:cxn modelId="{0346FCB4-470A-4E44-8960-6C520C5B0C2D}" type="presOf" srcId="{5D0E5812-A413-41F9-8E5B-BAC3AE96949F}" destId="{8CF47843-DB6E-4C3A-A632-F357CB27A050}" srcOrd="0" destOrd="0" presId="urn:microsoft.com/office/officeart/2005/8/layout/vList5"/>
    <dgm:cxn modelId="{45857918-C0A7-4E7A-A7ED-6B78915893F8}" type="presOf" srcId="{28DAE8EF-6EFC-4ADF-A449-F50A14A0FDED}" destId="{ED6DAACD-E26D-4E07-A4CA-B14852BFDE2A}" srcOrd="0" destOrd="0" presId="urn:microsoft.com/office/officeart/2005/8/layout/vList5"/>
    <dgm:cxn modelId="{11F3FB1F-E3F6-450E-9BCD-B77DDD7763AF}" srcId="{E4B06C35-4A2B-4A76-BF5F-361B1C45E854}" destId="{11C04E69-3409-44E5-8ED4-64D183760C4D}" srcOrd="3" destOrd="0" parTransId="{C43E49C9-9BB9-44D8-A8C6-A39D5A1AF121}" sibTransId="{2E0E90A5-4075-440F-A7E0-4E6FCDA9BADA}"/>
    <dgm:cxn modelId="{996F4608-270E-4E27-9000-A216507FFEED}" srcId="{E4B06C35-4A2B-4A76-BF5F-361B1C45E854}" destId="{6AF728CA-2C6B-4983-AF5D-D01C4FDEF38A}" srcOrd="2" destOrd="0" parTransId="{4DE2BC30-B855-4D57-87E7-431EFF4D186E}" sibTransId="{17B9D663-248D-4CE6-A943-BB86C9644E6E}"/>
    <dgm:cxn modelId="{59AAA70D-DB25-4736-B4BD-41F4FD833E85}" srcId="{28DAE8EF-6EFC-4ADF-A449-F50A14A0FDED}" destId="{1C0A3768-E129-445E-BDD8-EEAF413BCF2B}" srcOrd="0" destOrd="0" parTransId="{1740F1D8-F89C-4F95-AE86-701ECE284394}" sibTransId="{09A7730C-75B4-430A-A437-577F1371B9E8}"/>
    <dgm:cxn modelId="{4EF057AE-2B24-4681-8E02-A6FF73E6EE01}" type="presOf" srcId="{1C0A3768-E129-445E-BDD8-EEAF413BCF2B}" destId="{7851FB5B-3724-4150-9A7D-350011B67DB6}" srcOrd="0" destOrd="0" presId="urn:microsoft.com/office/officeart/2005/8/layout/vList5"/>
    <dgm:cxn modelId="{43A70602-7C46-4F4F-9CF0-2FF0A22CA054}" srcId="{E4B06C35-4A2B-4A76-BF5F-361B1C45E854}" destId="{57D02936-8CC5-462E-8D18-41EFD9BB8AF3}" srcOrd="1" destOrd="0" parTransId="{D997DA00-4089-4035-9064-602EF0CF6694}" sibTransId="{563692F7-6A6F-46AA-8141-8B86DCE5BDFD}"/>
    <dgm:cxn modelId="{3C082683-72D6-49FA-B919-7ADE81D82C78}" srcId="{E4B06C35-4A2B-4A76-BF5F-361B1C45E854}" destId="{28DAE8EF-6EFC-4ADF-A449-F50A14A0FDED}" srcOrd="0" destOrd="0" parTransId="{EC34EBBC-AC49-4A08-B0BE-39B998CD8E1B}" sibTransId="{0485BF68-13D5-4081-B030-1406803F5CDD}"/>
    <dgm:cxn modelId="{7399BFA8-9DDE-43A8-9158-9438F8E388B5}" srcId="{57D02936-8CC5-462E-8D18-41EFD9BB8AF3}" destId="{B34DF215-31D1-4037-B27A-4E4E4E3A6FA4}" srcOrd="0" destOrd="0" parTransId="{40175AA1-8A5C-430E-9256-A0FB93647A8B}" sibTransId="{FE25D6C4-9AE9-41E5-AB27-C53AA9ACCF58}"/>
    <dgm:cxn modelId="{D62C8F63-0188-4BC1-8F6C-8CDB42A47842}" srcId="{79A5D30A-CE19-4F99-B93C-F1EB7E2AD4F7}" destId="{885132C9-3629-4A4F-97EA-6B67240CDCF6}" srcOrd="0" destOrd="0" parTransId="{C71C1E1D-DF1C-43E9-942D-93A0EB7A0F66}" sibTransId="{9D0816DC-415F-4ED3-9961-0CB34ABF7321}"/>
    <dgm:cxn modelId="{D8350CF9-F3D1-4C07-AE5A-79185DC8D1BC}" type="presOf" srcId="{A7798368-1465-4331-83DD-290FD7E26948}" destId="{C906CE59-006A-40B5-9382-2558F28260B6}" srcOrd="0" destOrd="0" presId="urn:microsoft.com/office/officeart/2005/8/layout/vList5"/>
    <dgm:cxn modelId="{0226BFC6-D582-468C-943D-F109CE088FBD}" type="presParOf" srcId="{E8FE3A5B-1385-4086-BB6C-9612EADE20A1}" destId="{74940DFF-D297-4D9B-9209-6845548486AB}" srcOrd="0" destOrd="0" presId="urn:microsoft.com/office/officeart/2005/8/layout/vList5"/>
    <dgm:cxn modelId="{3EFFE7D5-CB78-4C3B-B142-533FA33E11A6}" type="presParOf" srcId="{74940DFF-D297-4D9B-9209-6845548486AB}" destId="{ED6DAACD-E26D-4E07-A4CA-B14852BFDE2A}" srcOrd="0" destOrd="0" presId="urn:microsoft.com/office/officeart/2005/8/layout/vList5"/>
    <dgm:cxn modelId="{30A6EDE4-4B15-4CBF-886E-CB38179C7B15}" type="presParOf" srcId="{74940DFF-D297-4D9B-9209-6845548486AB}" destId="{7851FB5B-3724-4150-9A7D-350011B67DB6}" srcOrd="1" destOrd="0" presId="urn:microsoft.com/office/officeart/2005/8/layout/vList5"/>
    <dgm:cxn modelId="{42B8D066-8D4F-4800-895F-59EA5B5C2564}" type="presParOf" srcId="{E8FE3A5B-1385-4086-BB6C-9612EADE20A1}" destId="{03CFE143-4CE9-4205-AEBC-C7ECDA95809E}" srcOrd="1" destOrd="0" presId="urn:microsoft.com/office/officeart/2005/8/layout/vList5"/>
    <dgm:cxn modelId="{4216C1F7-3995-4DFE-AD69-226110EB53DF}" type="presParOf" srcId="{E8FE3A5B-1385-4086-BB6C-9612EADE20A1}" destId="{D92D70D1-FDA8-4DE4-8BE3-435FCEF229BD}" srcOrd="2" destOrd="0" presId="urn:microsoft.com/office/officeart/2005/8/layout/vList5"/>
    <dgm:cxn modelId="{0101C25B-4098-4F9D-9C4C-EAF15C2DC6B4}" type="presParOf" srcId="{D92D70D1-FDA8-4DE4-8BE3-435FCEF229BD}" destId="{0E5E14A9-2605-4941-9E6A-57A0670A28BB}" srcOrd="0" destOrd="0" presId="urn:microsoft.com/office/officeart/2005/8/layout/vList5"/>
    <dgm:cxn modelId="{7C539C76-0BF3-4E2D-A709-84EEB7F51624}" type="presParOf" srcId="{D92D70D1-FDA8-4DE4-8BE3-435FCEF229BD}" destId="{15E7460D-A106-4565-90F0-0A9B76802EA7}" srcOrd="1" destOrd="0" presId="urn:microsoft.com/office/officeart/2005/8/layout/vList5"/>
    <dgm:cxn modelId="{91ED3579-3802-4163-850B-A84697E973A1}" type="presParOf" srcId="{E8FE3A5B-1385-4086-BB6C-9612EADE20A1}" destId="{AF6BF9DE-4371-422B-95AD-B5786F63ED57}" srcOrd="3" destOrd="0" presId="urn:microsoft.com/office/officeart/2005/8/layout/vList5"/>
    <dgm:cxn modelId="{F270C21C-A643-4B32-ACCB-E61DAA2CBD48}" type="presParOf" srcId="{E8FE3A5B-1385-4086-BB6C-9612EADE20A1}" destId="{9AC40BAB-3F7A-4859-BC54-5F7F95E4FEE3}" srcOrd="4" destOrd="0" presId="urn:microsoft.com/office/officeart/2005/8/layout/vList5"/>
    <dgm:cxn modelId="{3D3BE11A-56A3-4BCC-98A1-EAF0EF7705DA}" type="presParOf" srcId="{9AC40BAB-3F7A-4859-BC54-5F7F95E4FEE3}" destId="{9CEF29B8-5389-46E5-9667-E0FED8AC179F}" srcOrd="0" destOrd="0" presId="urn:microsoft.com/office/officeart/2005/8/layout/vList5"/>
    <dgm:cxn modelId="{806CE90D-CB1A-404B-9E43-3B3A1BFC554F}" type="presParOf" srcId="{9AC40BAB-3F7A-4859-BC54-5F7F95E4FEE3}" destId="{8CF47843-DB6E-4C3A-A632-F357CB27A050}" srcOrd="1" destOrd="0" presId="urn:microsoft.com/office/officeart/2005/8/layout/vList5"/>
    <dgm:cxn modelId="{95347F45-49A8-4FE4-996A-D4A1D2225340}" type="presParOf" srcId="{E8FE3A5B-1385-4086-BB6C-9612EADE20A1}" destId="{DF1D6EE6-A386-4345-ACFC-7DAB31103B33}" srcOrd="5" destOrd="0" presId="urn:microsoft.com/office/officeart/2005/8/layout/vList5"/>
    <dgm:cxn modelId="{ABF6C442-E5C1-4A38-B168-5364E187BA76}" type="presParOf" srcId="{E8FE3A5B-1385-4086-BB6C-9612EADE20A1}" destId="{6116764C-734E-44E1-A3CB-3F9F52D5327D}" srcOrd="6" destOrd="0" presId="urn:microsoft.com/office/officeart/2005/8/layout/vList5"/>
    <dgm:cxn modelId="{A6D52B79-5DAC-4717-8D31-327F7875EBEE}" type="presParOf" srcId="{6116764C-734E-44E1-A3CB-3F9F52D5327D}" destId="{B7FAADD1-92BB-4516-857D-F6F57158FFCD}" srcOrd="0" destOrd="0" presId="urn:microsoft.com/office/officeart/2005/8/layout/vList5"/>
    <dgm:cxn modelId="{F886FFD7-4A6E-4B73-8E17-087457C0BA98}" type="presParOf" srcId="{6116764C-734E-44E1-A3CB-3F9F52D5327D}" destId="{C906CE59-006A-40B5-9382-2558F28260B6}" srcOrd="1" destOrd="0" presId="urn:microsoft.com/office/officeart/2005/8/layout/vList5"/>
    <dgm:cxn modelId="{1BE3B37D-D2D1-4A1F-B2C5-4F199B446E2D}" type="presParOf" srcId="{E8FE3A5B-1385-4086-BB6C-9612EADE20A1}" destId="{99743983-271A-4DBE-8845-83D36F77B449}" srcOrd="7" destOrd="0" presId="urn:microsoft.com/office/officeart/2005/8/layout/vList5"/>
    <dgm:cxn modelId="{70BE3EC4-A928-4E9A-AB89-9EED6A5591F5}" type="presParOf" srcId="{E8FE3A5B-1385-4086-BB6C-9612EADE20A1}" destId="{51BC0972-216C-4B61-B7D5-EBFF2541E47C}" srcOrd="8" destOrd="0" presId="urn:microsoft.com/office/officeart/2005/8/layout/vList5"/>
    <dgm:cxn modelId="{61CFF752-F37E-49A8-AD22-E257EF8F7279}" type="presParOf" srcId="{51BC0972-216C-4B61-B7D5-EBFF2541E47C}" destId="{F4A09044-0E53-4769-BEED-8475DE892B06}" srcOrd="0" destOrd="0" presId="urn:microsoft.com/office/officeart/2005/8/layout/vList5"/>
    <dgm:cxn modelId="{264EFEA6-2647-43D8-9D10-7452484FD0E3}" type="presParOf" srcId="{51BC0972-216C-4B61-B7D5-EBFF2541E47C}" destId="{5B15CE3A-3064-4136-96A0-B7749D95540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2AFC23-DDFF-4912-8ECE-1BC2B58E0466}" type="doc">
      <dgm:prSet loTypeId="urn:microsoft.com/office/officeart/2005/8/layout/hierarchy3" loCatId="list" qsTypeId="urn:microsoft.com/office/officeart/2005/8/quickstyle/3d3" qsCatId="3D" csTypeId="urn:microsoft.com/office/officeart/2005/8/colors/accent1_2" csCatId="accent1" phldr="1"/>
      <dgm:spPr/>
      <dgm:t>
        <a:bodyPr/>
        <a:lstStyle/>
        <a:p>
          <a:endParaRPr lang="en-US"/>
        </a:p>
      </dgm:t>
    </dgm:pt>
    <dgm:pt modelId="{BA78B7FE-FED1-4702-B19E-A28D92303BC6}">
      <dgm:prSet phldrT="[Text]" custT="1"/>
      <dgm:spPr>
        <a:solidFill>
          <a:schemeClr val="accent2">
            <a:lumMod val="60000"/>
            <a:lumOff val="40000"/>
          </a:schemeClr>
        </a:solidFill>
      </dgm:spPr>
      <dgm:t>
        <a:bodyPr/>
        <a:lstStyle/>
        <a:p>
          <a:r>
            <a:rPr lang="en-US" altLang="ja-JP" sz="2000" b="1" dirty="0" smtClean="0">
              <a:solidFill>
                <a:srgbClr val="002060"/>
              </a:solidFill>
              <a:latin typeface="Times New Roman" panose="02020603050405020304" pitchFamily="18" charset="0"/>
              <a:cs typeface="Times New Roman" panose="02020603050405020304" pitchFamily="18" charset="0"/>
            </a:rPr>
            <a:t>5.1 </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レビュー</a:t>
          </a:r>
          <a:endParaRPr lang="en-US" altLang="ja-JP"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sz="2000" b="1" dirty="0" smtClean="0">
              <a:solidFill>
                <a:srgbClr val="002060"/>
              </a:solidFill>
              <a:latin typeface="Times New Roman" panose="02020603050405020304" pitchFamily="18" charset="0"/>
              <a:cs typeface="Times New Roman" panose="02020603050405020304" pitchFamily="18" charset="0"/>
            </a:rPr>
            <a:t>Review</a:t>
          </a:r>
          <a:endParaRPr lang="en-US" sz="2000" b="1" dirty="0">
            <a:solidFill>
              <a:srgbClr val="002060"/>
            </a:solidFill>
            <a:latin typeface="Times New Roman" panose="02020603050405020304" pitchFamily="18" charset="0"/>
            <a:cs typeface="Times New Roman" panose="02020603050405020304" pitchFamily="18" charset="0"/>
          </a:endParaRPr>
        </a:p>
      </dgm:t>
    </dgm:pt>
    <dgm:pt modelId="{DDB9C0E8-EA32-465A-808A-3DB78D3D34B1}" type="parTrans" cxnId="{F3A9D4E9-C5B9-43DA-B55C-F970DB1F9CD9}">
      <dgm:prSet/>
      <dgm:spPr/>
      <dgm:t>
        <a:bodyPr/>
        <a:lstStyle/>
        <a:p>
          <a:endParaRPr lang="en-US"/>
        </a:p>
      </dgm:t>
    </dgm:pt>
    <dgm:pt modelId="{3EAC6654-07E6-4A48-93B6-0725FA2C2D61}" type="sibTrans" cxnId="{F3A9D4E9-C5B9-43DA-B55C-F970DB1F9CD9}">
      <dgm:prSet/>
      <dgm:spPr/>
      <dgm:t>
        <a:bodyPr/>
        <a:lstStyle/>
        <a:p>
          <a:endParaRPr lang="en-US"/>
        </a:p>
      </dgm:t>
    </dgm:pt>
    <dgm:pt modelId="{3D49AC33-135E-4B02-A02E-C0FBE8B08A66}">
      <dgm:prSet phldrT="[Text]" custT="1"/>
      <dgm:spPr>
        <a:solidFill>
          <a:schemeClr val="accent6">
            <a:lumMod val="20000"/>
            <a:lumOff val="80000"/>
            <a:alpha val="90000"/>
          </a:schemeClr>
        </a:solidFill>
      </dgm:spPr>
      <dgm:t>
        <a:bodyPr/>
        <a:lstStyle/>
        <a:p>
          <a:pPr algn="l"/>
          <a:r>
            <a:rPr lang="en-US" sz="2000" b="0" dirty="0" smtClean="0">
              <a:solidFill>
                <a:srgbClr val="002060"/>
              </a:solidFill>
              <a:latin typeface="Times New Roman" panose="02020603050405020304" pitchFamily="18" charset="0"/>
              <a:cs typeface="Times New Roman" panose="02020603050405020304" pitchFamily="18" charset="0"/>
            </a:rPr>
            <a:t>5.1.2 </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要求仕様  </a:t>
          </a:r>
          <a:endParaRPr lang="en-US" altLang="ja-JP"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algn="l"/>
          <a:r>
            <a:rPr lang="en-US" sz="2000" b="0" dirty="0" smtClean="0">
              <a:solidFill>
                <a:srgbClr val="002060"/>
              </a:solidFill>
              <a:latin typeface="Times New Roman" panose="02020603050405020304" pitchFamily="18" charset="0"/>
              <a:cs typeface="Times New Roman" panose="02020603050405020304" pitchFamily="18" charset="0"/>
            </a:rPr>
            <a:t>SRS</a:t>
          </a:r>
          <a:endParaRPr lang="en-US" sz="2000" b="0" dirty="0">
            <a:solidFill>
              <a:srgbClr val="002060"/>
            </a:solidFill>
            <a:latin typeface="Times New Roman" panose="02020603050405020304" pitchFamily="18" charset="0"/>
            <a:cs typeface="Times New Roman" panose="02020603050405020304" pitchFamily="18" charset="0"/>
          </a:endParaRPr>
        </a:p>
      </dgm:t>
    </dgm:pt>
    <dgm:pt modelId="{40EB9388-50C4-4E5D-9540-8C331C4DC0EF}" type="parTrans" cxnId="{D432D60F-8FE4-4F4D-BFA4-B8596182F452}">
      <dgm:prSet/>
      <dgm:spPr/>
      <dgm:t>
        <a:bodyPr/>
        <a:lstStyle/>
        <a:p>
          <a:endParaRPr lang="en-US">
            <a:solidFill>
              <a:srgbClr val="002060"/>
            </a:solidFill>
          </a:endParaRPr>
        </a:p>
      </dgm:t>
    </dgm:pt>
    <dgm:pt modelId="{F69F191A-8A66-4C31-BDFA-5FED4C51DFC5}" type="sibTrans" cxnId="{D432D60F-8FE4-4F4D-BFA4-B8596182F452}">
      <dgm:prSet/>
      <dgm:spPr/>
      <dgm:t>
        <a:bodyPr/>
        <a:lstStyle/>
        <a:p>
          <a:endParaRPr lang="en-US"/>
        </a:p>
      </dgm:t>
    </dgm:pt>
    <dgm:pt modelId="{30593993-46E1-486B-B366-06F007E1CAF7}">
      <dgm:prSet phldrT="[Text]" custT="1"/>
      <dgm:spPr>
        <a:solidFill>
          <a:schemeClr val="accent6">
            <a:lumMod val="20000"/>
            <a:lumOff val="80000"/>
            <a:alpha val="90000"/>
          </a:schemeClr>
        </a:solidFill>
      </dgm:spPr>
      <dgm:t>
        <a:bodyPr/>
        <a:lstStyle/>
        <a:p>
          <a:pPr algn="l"/>
          <a:r>
            <a:rPr lang="en-US" sz="2000" b="0" dirty="0" smtClean="0">
              <a:solidFill>
                <a:srgbClr val="002060"/>
              </a:solidFill>
              <a:latin typeface="Times New Roman" panose="02020603050405020304" pitchFamily="18" charset="0"/>
              <a:cs typeface="Times New Roman" panose="02020603050405020304" pitchFamily="18" charset="0"/>
            </a:rPr>
            <a:t>5.1.3 </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設計</a:t>
          </a:r>
          <a:r>
            <a:rPr lang="ja-JP" altLang="en-US" sz="2000" b="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endParaRPr lang="en-US" altLang="ja-JP" sz="2000" b="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lgn="l"/>
          <a:r>
            <a:rPr lang="en-US" sz="2000" b="0" dirty="0" smtClean="0">
              <a:solidFill>
                <a:srgbClr val="002060"/>
              </a:solidFill>
              <a:latin typeface="Times New Roman" panose="02020603050405020304" pitchFamily="18" charset="0"/>
              <a:cs typeface="Times New Roman" panose="02020603050405020304" pitchFamily="18" charset="0"/>
            </a:rPr>
            <a:t>Design</a:t>
          </a:r>
          <a:endParaRPr lang="en-US" sz="2000" b="0" dirty="0">
            <a:solidFill>
              <a:srgbClr val="002060"/>
            </a:solidFill>
            <a:latin typeface="Times New Roman" panose="02020603050405020304" pitchFamily="18" charset="0"/>
            <a:cs typeface="Times New Roman" panose="02020603050405020304" pitchFamily="18" charset="0"/>
          </a:endParaRPr>
        </a:p>
      </dgm:t>
    </dgm:pt>
    <dgm:pt modelId="{05CEF731-2D97-474D-9A7F-B89A668F12EC}" type="parTrans" cxnId="{2E18041F-C29F-4E0A-AF48-2739C404245D}">
      <dgm:prSet/>
      <dgm:spPr/>
      <dgm:t>
        <a:bodyPr/>
        <a:lstStyle/>
        <a:p>
          <a:endParaRPr lang="en-US">
            <a:solidFill>
              <a:srgbClr val="002060"/>
            </a:solidFill>
          </a:endParaRPr>
        </a:p>
      </dgm:t>
    </dgm:pt>
    <dgm:pt modelId="{31E2A3F4-4B65-493D-85E9-047C8BA1EF03}" type="sibTrans" cxnId="{2E18041F-C29F-4E0A-AF48-2739C404245D}">
      <dgm:prSet/>
      <dgm:spPr/>
      <dgm:t>
        <a:bodyPr/>
        <a:lstStyle/>
        <a:p>
          <a:endParaRPr lang="en-US"/>
        </a:p>
      </dgm:t>
    </dgm:pt>
    <dgm:pt modelId="{4CA3FAEE-4488-4AA2-8528-B10A03A0C72D}">
      <dgm:prSet phldrT="[Text]" custT="1"/>
      <dgm:spPr>
        <a:solidFill>
          <a:schemeClr val="accent6">
            <a:lumMod val="20000"/>
            <a:lumOff val="80000"/>
            <a:alpha val="90000"/>
          </a:schemeClr>
        </a:solidFill>
      </dgm:spPr>
      <dgm:t>
        <a:bodyPr/>
        <a:lstStyle/>
        <a:p>
          <a:pPr algn="l"/>
          <a:r>
            <a:rPr lang="en-US" sz="2000" b="0" dirty="0" smtClean="0">
              <a:solidFill>
                <a:srgbClr val="002060"/>
              </a:solidFill>
              <a:latin typeface="Times New Roman" panose="02020603050405020304" pitchFamily="18" charset="0"/>
              <a:cs typeface="Times New Roman" panose="02020603050405020304" pitchFamily="18" charset="0"/>
            </a:rPr>
            <a:t>5.1.4 </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コーディング</a:t>
          </a:r>
          <a:endParaRPr lang="en-US" altLang="ja-JP"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algn="l"/>
          <a:r>
            <a:rPr lang="en-US" sz="2000" b="0" dirty="0" smtClean="0">
              <a:solidFill>
                <a:srgbClr val="002060"/>
              </a:solidFill>
              <a:latin typeface="Times New Roman" panose="02020603050405020304" pitchFamily="18" charset="0"/>
              <a:cs typeface="Times New Roman" panose="02020603050405020304" pitchFamily="18" charset="0"/>
            </a:rPr>
            <a:t>Code</a:t>
          </a:r>
          <a:endParaRPr lang="en-US" sz="2000" b="0" dirty="0">
            <a:solidFill>
              <a:srgbClr val="002060"/>
            </a:solidFill>
            <a:latin typeface="Times New Roman" panose="02020603050405020304" pitchFamily="18" charset="0"/>
            <a:cs typeface="Times New Roman" panose="02020603050405020304" pitchFamily="18" charset="0"/>
          </a:endParaRPr>
        </a:p>
      </dgm:t>
    </dgm:pt>
    <dgm:pt modelId="{C46717E6-C3A1-4D90-843C-13463A05D228}" type="parTrans" cxnId="{BFE08E00-B06D-4130-A9A4-7E7BB8EA04B8}">
      <dgm:prSet/>
      <dgm:spPr/>
      <dgm:t>
        <a:bodyPr/>
        <a:lstStyle/>
        <a:p>
          <a:endParaRPr lang="en-US">
            <a:solidFill>
              <a:srgbClr val="002060"/>
            </a:solidFill>
          </a:endParaRPr>
        </a:p>
      </dgm:t>
    </dgm:pt>
    <dgm:pt modelId="{DC7BE90B-03F2-4E7E-89F3-A06299E4B8B6}" type="sibTrans" cxnId="{BFE08E00-B06D-4130-A9A4-7E7BB8EA04B8}">
      <dgm:prSet/>
      <dgm:spPr/>
      <dgm:t>
        <a:bodyPr/>
        <a:lstStyle/>
        <a:p>
          <a:endParaRPr lang="en-US"/>
        </a:p>
      </dgm:t>
    </dgm:pt>
    <dgm:pt modelId="{4320AC8D-72CF-4485-A2FD-042AAF875AE7}">
      <dgm:prSet phldrT="[Text]" custT="1"/>
      <dgm:spPr>
        <a:solidFill>
          <a:schemeClr val="accent2">
            <a:lumMod val="60000"/>
            <a:lumOff val="40000"/>
          </a:schemeClr>
        </a:solidFill>
      </dgm:spPr>
      <dgm:t>
        <a:bodyPr/>
        <a:lstStyle/>
        <a:p>
          <a:r>
            <a:rPr lang="en-US" altLang="ja-JP" sz="2000" b="1" dirty="0" smtClean="0">
              <a:solidFill>
                <a:srgbClr val="002060"/>
              </a:solidFill>
              <a:latin typeface="Times New Roman" panose="02020603050405020304" pitchFamily="18" charset="0"/>
              <a:cs typeface="Times New Roman" panose="02020603050405020304" pitchFamily="18" charset="0"/>
            </a:rPr>
            <a:t>5.2 </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テスティング</a:t>
          </a:r>
          <a:r>
            <a:rPr lang="en-US" altLang="ja-JP" sz="2000" b="1" dirty="0" smtClean="0">
              <a:solidFill>
                <a:srgbClr val="002060"/>
              </a:solidFill>
              <a:latin typeface="Times New Roman" panose="02020603050405020304" pitchFamily="18" charset="0"/>
              <a:cs typeface="Times New Roman" panose="02020603050405020304" pitchFamily="18" charset="0"/>
            </a:rPr>
            <a:t> Testing</a:t>
          </a:r>
          <a:endParaRPr lang="en-US" sz="2000" b="1" dirty="0">
            <a:solidFill>
              <a:srgbClr val="002060"/>
            </a:solidFill>
            <a:latin typeface="Times New Roman" panose="02020603050405020304" pitchFamily="18" charset="0"/>
            <a:cs typeface="Times New Roman" panose="02020603050405020304" pitchFamily="18" charset="0"/>
          </a:endParaRPr>
        </a:p>
      </dgm:t>
    </dgm:pt>
    <dgm:pt modelId="{5A6A84E7-CA5C-4F6E-9A05-10ADCF504E0E}" type="parTrans" cxnId="{B1D014DF-5C10-4B6A-8D62-D68B269E6D0B}">
      <dgm:prSet/>
      <dgm:spPr/>
      <dgm:t>
        <a:bodyPr/>
        <a:lstStyle/>
        <a:p>
          <a:endParaRPr lang="en-US"/>
        </a:p>
      </dgm:t>
    </dgm:pt>
    <dgm:pt modelId="{98074BA1-1110-42C8-BD14-4135D41163C4}" type="sibTrans" cxnId="{B1D014DF-5C10-4B6A-8D62-D68B269E6D0B}">
      <dgm:prSet/>
      <dgm:spPr/>
      <dgm:t>
        <a:bodyPr/>
        <a:lstStyle/>
        <a:p>
          <a:endParaRPr lang="en-US"/>
        </a:p>
      </dgm:t>
    </dgm:pt>
    <dgm:pt modelId="{13C83078-A9B6-4F5A-B794-722167C16CA6}">
      <dgm:prSet phldrT="[Text]" custT="1"/>
      <dgm:spPr>
        <a:solidFill>
          <a:schemeClr val="accent6">
            <a:lumMod val="20000"/>
            <a:lumOff val="80000"/>
            <a:alpha val="90000"/>
          </a:schemeClr>
        </a:solidFill>
      </dgm:spPr>
      <dgm:t>
        <a:bodyPr/>
        <a:lstStyle/>
        <a:p>
          <a:pPr algn="l"/>
          <a:r>
            <a:rPr lang="en-US" altLang="ja-JP" sz="2000" dirty="0" smtClean="0">
              <a:solidFill>
                <a:srgbClr val="002060"/>
              </a:solidFill>
            </a:rPr>
            <a:t>5.2.1 </a:t>
          </a:r>
          <a:r>
            <a:rPr lang="ja-JP" altLang="en-US" sz="2000" b="1" dirty="0" smtClean="0">
              <a:solidFill>
                <a:srgbClr val="002060"/>
              </a:solidFill>
              <a:latin typeface="SimSun" panose="02010600030101010101" pitchFamily="2" charset="-122"/>
              <a:ea typeface="SimSun" panose="02010600030101010101" pitchFamily="2" charset="-122"/>
            </a:rPr>
            <a:t>テストプロセス</a:t>
          </a:r>
          <a:endParaRPr lang="en-US" altLang="ja-JP" sz="2000" b="1" dirty="0" smtClean="0">
            <a:solidFill>
              <a:srgbClr val="002060"/>
            </a:solidFill>
            <a:latin typeface="SimSun" panose="02010600030101010101" pitchFamily="2" charset="-122"/>
            <a:ea typeface="SimSun" panose="02010600030101010101" pitchFamily="2" charset="-122"/>
          </a:endParaRPr>
        </a:p>
        <a:p>
          <a:pPr algn="l"/>
          <a:r>
            <a:rPr lang="en-US" sz="2000" dirty="0" smtClean="0">
              <a:solidFill>
                <a:srgbClr val="002060"/>
              </a:solidFill>
            </a:rPr>
            <a:t>Test Process</a:t>
          </a:r>
          <a:endParaRPr lang="en-US" sz="2000" dirty="0">
            <a:solidFill>
              <a:srgbClr val="002060"/>
            </a:solidFill>
          </a:endParaRPr>
        </a:p>
      </dgm:t>
    </dgm:pt>
    <dgm:pt modelId="{67ADABE8-62A4-4C2D-A0BA-254E90191DB7}" type="parTrans" cxnId="{6746E23F-23DD-459C-8217-08089104EAD3}">
      <dgm:prSet/>
      <dgm:spPr/>
      <dgm:t>
        <a:bodyPr/>
        <a:lstStyle/>
        <a:p>
          <a:endParaRPr lang="en-US">
            <a:solidFill>
              <a:srgbClr val="002060"/>
            </a:solidFill>
          </a:endParaRPr>
        </a:p>
      </dgm:t>
    </dgm:pt>
    <dgm:pt modelId="{E01FB69E-CF79-422A-86C9-808A609FDB14}" type="sibTrans" cxnId="{6746E23F-23DD-459C-8217-08089104EAD3}">
      <dgm:prSet/>
      <dgm:spPr/>
      <dgm:t>
        <a:bodyPr/>
        <a:lstStyle/>
        <a:p>
          <a:endParaRPr lang="en-US"/>
        </a:p>
      </dgm:t>
    </dgm:pt>
    <dgm:pt modelId="{824B29D6-82BE-4EA4-9ED7-D91FC27A92DF}">
      <dgm:prSet phldrT="[Text]" custT="1"/>
      <dgm:spPr>
        <a:solidFill>
          <a:schemeClr val="accent6">
            <a:lumMod val="20000"/>
            <a:lumOff val="80000"/>
            <a:alpha val="90000"/>
          </a:schemeClr>
        </a:solidFill>
      </dgm:spPr>
      <dgm:t>
        <a:bodyPr/>
        <a:lstStyle/>
        <a:p>
          <a:pPr algn="l"/>
          <a:r>
            <a:rPr lang="en-US" altLang="ja-JP" sz="2000" dirty="0" smtClean="0">
              <a:solidFill>
                <a:srgbClr val="002060"/>
              </a:solidFill>
            </a:rPr>
            <a:t>5.2.2 </a:t>
          </a:r>
          <a:r>
            <a:rPr lang="ja-JP" altLang="en-US" sz="2000" b="1" dirty="0" smtClean="0">
              <a:solidFill>
                <a:srgbClr val="002060"/>
              </a:solidFill>
              <a:latin typeface="SimSun" panose="02010600030101010101" pitchFamily="2" charset="-122"/>
              <a:ea typeface="SimSun" panose="02010600030101010101" pitchFamily="2" charset="-122"/>
            </a:rPr>
            <a:t>テストレポート</a:t>
          </a:r>
          <a:endParaRPr lang="en-US" altLang="ja-JP" sz="2000" b="1" dirty="0" smtClean="0">
            <a:solidFill>
              <a:srgbClr val="002060"/>
            </a:solidFill>
            <a:latin typeface="SimSun" panose="02010600030101010101" pitchFamily="2" charset="-122"/>
            <a:ea typeface="SimSun" panose="02010600030101010101" pitchFamily="2" charset="-122"/>
          </a:endParaRPr>
        </a:p>
        <a:p>
          <a:pPr algn="l"/>
          <a:r>
            <a:rPr lang="en-US" sz="2000" dirty="0" smtClean="0">
              <a:solidFill>
                <a:srgbClr val="002060"/>
              </a:solidFill>
            </a:rPr>
            <a:t>Test Report</a:t>
          </a:r>
          <a:endParaRPr lang="en-US" sz="2000" dirty="0">
            <a:solidFill>
              <a:srgbClr val="002060"/>
            </a:solidFill>
          </a:endParaRPr>
        </a:p>
      </dgm:t>
    </dgm:pt>
    <dgm:pt modelId="{99CCED84-3A1B-4C72-9750-F394E3A8F014}" type="parTrans" cxnId="{11CBA831-7AB2-49BD-9E56-9A49AA938FC0}">
      <dgm:prSet/>
      <dgm:spPr/>
      <dgm:t>
        <a:bodyPr/>
        <a:lstStyle/>
        <a:p>
          <a:endParaRPr lang="en-US">
            <a:solidFill>
              <a:srgbClr val="002060"/>
            </a:solidFill>
          </a:endParaRPr>
        </a:p>
      </dgm:t>
    </dgm:pt>
    <dgm:pt modelId="{B9795315-62FB-4B2A-8157-B913A01A5F77}" type="sibTrans" cxnId="{11CBA831-7AB2-49BD-9E56-9A49AA938FC0}">
      <dgm:prSet/>
      <dgm:spPr/>
      <dgm:t>
        <a:bodyPr/>
        <a:lstStyle/>
        <a:p>
          <a:endParaRPr lang="en-US"/>
        </a:p>
      </dgm:t>
    </dgm:pt>
    <dgm:pt modelId="{5C423294-1590-45C1-B130-671A4F7BF18C}">
      <dgm:prSet custT="1"/>
      <dgm:spPr>
        <a:solidFill>
          <a:schemeClr val="accent6">
            <a:lumMod val="20000"/>
            <a:lumOff val="80000"/>
            <a:alpha val="90000"/>
          </a:schemeClr>
        </a:solidFill>
      </dgm:spPr>
      <dgm:t>
        <a:bodyPr/>
        <a:lstStyle/>
        <a:p>
          <a:pPr algn="l"/>
          <a:r>
            <a:rPr lang="en-US" sz="2000" dirty="0" smtClean="0">
              <a:solidFill>
                <a:srgbClr val="002060"/>
              </a:solidFill>
              <a:latin typeface="Times New Roman" panose="02020603050405020304" pitchFamily="18" charset="0"/>
              <a:cs typeface="Times New Roman" panose="02020603050405020304" pitchFamily="18" charset="0"/>
            </a:rPr>
            <a:t>5.1.5 </a:t>
          </a:r>
          <a:r>
            <a:rPr lang="ja-JP" altLang="en-US" sz="2000"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テスト </a:t>
          </a:r>
          <a:r>
            <a:rPr lang="en-US" sz="2000" dirty="0" smtClean="0">
              <a:solidFill>
                <a:srgbClr val="002060"/>
              </a:solidFill>
              <a:latin typeface="Times New Roman" panose="02020603050405020304" pitchFamily="18" charset="0"/>
              <a:cs typeface="Times New Roman" panose="02020603050405020304" pitchFamily="18" charset="0"/>
            </a:rPr>
            <a:t> </a:t>
          </a:r>
        </a:p>
        <a:p>
          <a:pPr algn="l"/>
          <a:r>
            <a:rPr lang="en-US" sz="2000" dirty="0" smtClean="0">
              <a:solidFill>
                <a:srgbClr val="002060"/>
              </a:solidFill>
              <a:latin typeface="Times New Roman" panose="02020603050405020304" pitchFamily="18" charset="0"/>
              <a:cs typeface="Times New Roman" panose="02020603050405020304" pitchFamily="18" charset="0"/>
            </a:rPr>
            <a:t>Test Document</a:t>
          </a:r>
          <a:endParaRPr lang="en-US" sz="2000" dirty="0">
            <a:solidFill>
              <a:srgbClr val="002060"/>
            </a:solidFill>
            <a:latin typeface="Times New Roman" panose="02020603050405020304" pitchFamily="18" charset="0"/>
            <a:cs typeface="Times New Roman" panose="02020603050405020304" pitchFamily="18" charset="0"/>
          </a:endParaRPr>
        </a:p>
      </dgm:t>
    </dgm:pt>
    <dgm:pt modelId="{E9B633E8-FA2C-485E-BF2B-70625AEA9B53}" type="parTrans" cxnId="{AEA60907-1DD6-4AEB-B588-77054AC6DCEE}">
      <dgm:prSet/>
      <dgm:spPr/>
      <dgm:t>
        <a:bodyPr/>
        <a:lstStyle/>
        <a:p>
          <a:endParaRPr lang="en-US"/>
        </a:p>
      </dgm:t>
    </dgm:pt>
    <dgm:pt modelId="{B28E2DDA-5E07-4190-BF26-FA16638F9A29}" type="sibTrans" cxnId="{AEA60907-1DD6-4AEB-B588-77054AC6DCEE}">
      <dgm:prSet/>
      <dgm:spPr/>
      <dgm:t>
        <a:bodyPr/>
        <a:lstStyle/>
        <a:p>
          <a:endParaRPr lang="en-US"/>
        </a:p>
      </dgm:t>
    </dgm:pt>
    <dgm:pt modelId="{6E9DE261-B63D-4EA5-AABD-2E0DB84A94FA}">
      <dgm:prSet/>
      <dgm:spPr>
        <a:solidFill>
          <a:schemeClr val="accent6">
            <a:lumMod val="20000"/>
            <a:lumOff val="80000"/>
            <a:alpha val="90000"/>
          </a:schemeClr>
        </a:solidFill>
      </dgm:spPr>
      <dgm:t>
        <a:bodyPr/>
        <a:lstStyle/>
        <a:p>
          <a:pPr algn="l"/>
          <a:r>
            <a:rPr lang="en-US" b="0" dirty="0" smtClean="0">
              <a:solidFill>
                <a:srgbClr val="002060"/>
              </a:solidFill>
              <a:latin typeface="Times New Roman" panose="02020603050405020304" pitchFamily="18" charset="0"/>
              <a:cs typeface="Times New Roman" panose="02020603050405020304" pitchFamily="18" charset="0"/>
            </a:rPr>
            <a:t>5.1.1 </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プロジェクト計画</a:t>
          </a:r>
          <a:r>
            <a:rPr lang="en-US" b="0" dirty="0" smtClean="0">
              <a:solidFill>
                <a:srgbClr val="002060"/>
              </a:solidFill>
              <a:latin typeface="Times New Roman" panose="02020603050405020304" pitchFamily="18" charset="0"/>
              <a:cs typeface="Times New Roman" panose="02020603050405020304" pitchFamily="18" charset="0"/>
            </a:rPr>
            <a:t>Project Plan</a:t>
          </a:r>
          <a:endParaRPr lang="en-US" dirty="0"/>
        </a:p>
      </dgm:t>
    </dgm:pt>
    <dgm:pt modelId="{7442CCC8-8B7B-4161-BDE9-FCEE524B1FE0}" type="parTrans" cxnId="{D5E6B281-1CB5-4704-A84C-A20AEBC57252}">
      <dgm:prSet/>
      <dgm:spPr/>
      <dgm:t>
        <a:bodyPr/>
        <a:lstStyle/>
        <a:p>
          <a:endParaRPr lang="en-US"/>
        </a:p>
      </dgm:t>
    </dgm:pt>
    <dgm:pt modelId="{B1D28AB0-5996-47E3-8E24-2DF58B878337}" type="sibTrans" cxnId="{D5E6B281-1CB5-4704-A84C-A20AEBC57252}">
      <dgm:prSet/>
      <dgm:spPr/>
      <dgm:t>
        <a:bodyPr/>
        <a:lstStyle/>
        <a:p>
          <a:endParaRPr lang="en-US"/>
        </a:p>
      </dgm:t>
    </dgm:pt>
    <dgm:pt modelId="{F3CBD54B-0BE3-4726-B10F-58C93BBBC90C}" type="pres">
      <dgm:prSet presAssocID="{3D2AFC23-DDFF-4912-8ECE-1BC2B58E0466}" presName="diagram" presStyleCnt="0">
        <dgm:presLayoutVars>
          <dgm:chPref val="1"/>
          <dgm:dir/>
          <dgm:animOne val="branch"/>
          <dgm:animLvl val="lvl"/>
          <dgm:resizeHandles/>
        </dgm:presLayoutVars>
      </dgm:prSet>
      <dgm:spPr/>
      <dgm:t>
        <a:bodyPr/>
        <a:lstStyle/>
        <a:p>
          <a:endParaRPr lang="en-US"/>
        </a:p>
      </dgm:t>
    </dgm:pt>
    <dgm:pt modelId="{7D50073E-BEF5-448A-B356-98B06EF19438}" type="pres">
      <dgm:prSet presAssocID="{BA78B7FE-FED1-4702-B19E-A28D92303BC6}" presName="root" presStyleCnt="0"/>
      <dgm:spPr/>
    </dgm:pt>
    <dgm:pt modelId="{B0C85D12-ED91-4843-8DB1-D84504ABEE8E}" type="pres">
      <dgm:prSet presAssocID="{BA78B7FE-FED1-4702-B19E-A28D92303BC6}" presName="rootComposite" presStyleCnt="0"/>
      <dgm:spPr/>
    </dgm:pt>
    <dgm:pt modelId="{142C6567-5802-4BF0-A6C8-5FED9A252592}" type="pres">
      <dgm:prSet presAssocID="{BA78B7FE-FED1-4702-B19E-A28D92303BC6}" presName="rootText" presStyleLbl="node1" presStyleIdx="0" presStyleCnt="2" custScaleX="195480" custScaleY="101298"/>
      <dgm:spPr/>
      <dgm:t>
        <a:bodyPr/>
        <a:lstStyle/>
        <a:p>
          <a:endParaRPr lang="en-US"/>
        </a:p>
      </dgm:t>
    </dgm:pt>
    <dgm:pt modelId="{E11C6275-F067-4B4E-BDEF-5811AFD65762}" type="pres">
      <dgm:prSet presAssocID="{BA78B7FE-FED1-4702-B19E-A28D92303BC6}" presName="rootConnector" presStyleLbl="node1" presStyleIdx="0" presStyleCnt="2"/>
      <dgm:spPr/>
      <dgm:t>
        <a:bodyPr/>
        <a:lstStyle/>
        <a:p>
          <a:endParaRPr lang="en-US"/>
        </a:p>
      </dgm:t>
    </dgm:pt>
    <dgm:pt modelId="{788ADCDD-69CC-4AF4-BEC5-6E9A84CF4092}" type="pres">
      <dgm:prSet presAssocID="{BA78B7FE-FED1-4702-B19E-A28D92303BC6}" presName="childShape" presStyleCnt="0"/>
      <dgm:spPr/>
    </dgm:pt>
    <dgm:pt modelId="{FA559AD6-ED15-47E3-BCC6-01C6372E6387}" type="pres">
      <dgm:prSet presAssocID="{7442CCC8-8B7B-4161-BDE9-FCEE524B1FE0}" presName="Name13" presStyleLbl="parChTrans1D2" presStyleIdx="0" presStyleCnt="7" custSzX="2743205" custSzY="722376"/>
      <dgm:spPr/>
      <dgm:t>
        <a:bodyPr/>
        <a:lstStyle/>
        <a:p>
          <a:endParaRPr lang="en-US"/>
        </a:p>
      </dgm:t>
    </dgm:pt>
    <dgm:pt modelId="{B871C67D-3F06-423E-974C-4C182ED11ED3}" type="pres">
      <dgm:prSet presAssocID="{6E9DE261-B63D-4EA5-AABD-2E0DB84A94FA}" presName="childText" presStyleLbl="bgAcc1" presStyleIdx="0" presStyleCnt="7" custScaleX="244350" custScaleY="101298">
        <dgm:presLayoutVars>
          <dgm:bulletEnabled val="1"/>
        </dgm:presLayoutVars>
      </dgm:prSet>
      <dgm:spPr/>
      <dgm:t>
        <a:bodyPr/>
        <a:lstStyle/>
        <a:p>
          <a:endParaRPr lang="en-US"/>
        </a:p>
      </dgm:t>
    </dgm:pt>
    <dgm:pt modelId="{F5342885-D991-48BA-875A-DD82CA97184B}" type="pres">
      <dgm:prSet presAssocID="{40EB9388-50C4-4E5D-9540-8C331C4DC0EF}" presName="Name13" presStyleLbl="parChTrans1D2" presStyleIdx="1" presStyleCnt="7" custSzX="2743205" custSzY="722376"/>
      <dgm:spPr/>
      <dgm:t>
        <a:bodyPr/>
        <a:lstStyle/>
        <a:p>
          <a:endParaRPr lang="en-US"/>
        </a:p>
      </dgm:t>
    </dgm:pt>
    <dgm:pt modelId="{4D675283-E0C2-4DCA-B6E4-479B8CD3905A}" type="pres">
      <dgm:prSet presAssocID="{3D49AC33-135E-4B02-A02E-C0FBE8B08A66}" presName="childText" presStyleLbl="bgAcc1" presStyleIdx="1" presStyleCnt="7" custScaleX="244350" custScaleY="101298">
        <dgm:presLayoutVars>
          <dgm:bulletEnabled val="1"/>
        </dgm:presLayoutVars>
      </dgm:prSet>
      <dgm:spPr/>
      <dgm:t>
        <a:bodyPr/>
        <a:lstStyle/>
        <a:p>
          <a:endParaRPr lang="en-US"/>
        </a:p>
      </dgm:t>
    </dgm:pt>
    <dgm:pt modelId="{CAD7C084-BA32-4CBE-92ED-84AFD360786B}" type="pres">
      <dgm:prSet presAssocID="{05CEF731-2D97-474D-9A7F-B89A668F12EC}" presName="Name13" presStyleLbl="parChTrans1D2" presStyleIdx="2" presStyleCnt="7" custSzX="2743205" custSzY="722376"/>
      <dgm:spPr/>
      <dgm:t>
        <a:bodyPr/>
        <a:lstStyle/>
        <a:p>
          <a:endParaRPr lang="en-US"/>
        </a:p>
      </dgm:t>
    </dgm:pt>
    <dgm:pt modelId="{CD3202EE-C10D-4E8A-87EC-D16C320EC5E3}" type="pres">
      <dgm:prSet presAssocID="{30593993-46E1-486B-B366-06F007E1CAF7}" presName="childText" presStyleLbl="bgAcc1" presStyleIdx="2" presStyleCnt="7" custScaleX="244350" custScaleY="101298" custLinFactNeighborX="-1248" custLinFactNeighborY="579">
        <dgm:presLayoutVars>
          <dgm:bulletEnabled val="1"/>
        </dgm:presLayoutVars>
      </dgm:prSet>
      <dgm:spPr/>
      <dgm:t>
        <a:bodyPr/>
        <a:lstStyle/>
        <a:p>
          <a:endParaRPr lang="en-US"/>
        </a:p>
      </dgm:t>
    </dgm:pt>
    <dgm:pt modelId="{BB7CF8D3-04FF-4F47-9F08-A276D2C3D985}" type="pres">
      <dgm:prSet presAssocID="{C46717E6-C3A1-4D90-843C-13463A05D228}" presName="Name13" presStyleLbl="parChTrans1D2" presStyleIdx="3" presStyleCnt="7" custSzX="2743205" custSzY="722376"/>
      <dgm:spPr/>
      <dgm:t>
        <a:bodyPr/>
        <a:lstStyle/>
        <a:p>
          <a:endParaRPr lang="en-US"/>
        </a:p>
      </dgm:t>
    </dgm:pt>
    <dgm:pt modelId="{DEF3BA42-519D-40FA-9A1F-2291CC9DDA13}" type="pres">
      <dgm:prSet presAssocID="{4CA3FAEE-4488-4AA2-8528-B10A03A0C72D}" presName="childText" presStyleLbl="bgAcc1" presStyleIdx="3" presStyleCnt="7" custScaleX="244350" custScaleY="101298">
        <dgm:presLayoutVars>
          <dgm:bulletEnabled val="1"/>
        </dgm:presLayoutVars>
      </dgm:prSet>
      <dgm:spPr/>
      <dgm:t>
        <a:bodyPr/>
        <a:lstStyle/>
        <a:p>
          <a:endParaRPr lang="en-US"/>
        </a:p>
      </dgm:t>
    </dgm:pt>
    <dgm:pt modelId="{0CD7700C-5256-4BB9-9480-701AEA00011D}" type="pres">
      <dgm:prSet presAssocID="{E9B633E8-FA2C-485E-BF2B-70625AEA9B53}" presName="Name13" presStyleLbl="parChTrans1D2" presStyleIdx="4" presStyleCnt="7" custSzX="2743205" custSzY="722376"/>
      <dgm:spPr/>
      <dgm:t>
        <a:bodyPr/>
        <a:lstStyle/>
        <a:p>
          <a:endParaRPr lang="en-US"/>
        </a:p>
      </dgm:t>
    </dgm:pt>
    <dgm:pt modelId="{F2D59375-A4C8-4E7A-B590-0F1CEC25F4FF}" type="pres">
      <dgm:prSet presAssocID="{5C423294-1590-45C1-B130-671A4F7BF18C}" presName="childText" presStyleLbl="bgAcc1" presStyleIdx="4" presStyleCnt="7" custScaleX="244350" custScaleY="101298">
        <dgm:presLayoutVars>
          <dgm:bulletEnabled val="1"/>
        </dgm:presLayoutVars>
      </dgm:prSet>
      <dgm:spPr/>
      <dgm:t>
        <a:bodyPr/>
        <a:lstStyle/>
        <a:p>
          <a:endParaRPr lang="en-US"/>
        </a:p>
      </dgm:t>
    </dgm:pt>
    <dgm:pt modelId="{B2B4B044-EA36-4FC1-892C-F5BBD661E93F}" type="pres">
      <dgm:prSet presAssocID="{4320AC8D-72CF-4485-A2FD-042AAF875AE7}" presName="root" presStyleCnt="0"/>
      <dgm:spPr/>
    </dgm:pt>
    <dgm:pt modelId="{648BB925-4AEF-4427-B198-A2687EB4BFC9}" type="pres">
      <dgm:prSet presAssocID="{4320AC8D-72CF-4485-A2FD-042AAF875AE7}" presName="rootComposite" presStyleCnt="0"/>
      <dgm:spPr/>
    </dgm:pt>
    <dgm:pt modelId="{667C44B1-29A5-43B5-94BE-67B54811D099}" type="pres">
      <dgm:prSet presAssocID="{4320AC8D-72CF-4485-A2FD-042AAF875AE7}" presName="rootText" presStyleLbl="node1" presStyleIdx="1" presStyleCnt="2" custScaleX="195480" custScaleY="101298" custLinFactNeighborX="56289" custLinFactNeighborY="3724"/>
      <dgm:spPr/>
      <dgm:t>
        <a:bodyPr/>
        <a:lstStyle/>
        <a:p>
          <a:endParaRPr lang="en-US"/>
        </a:p>
      </dgm:t>
    </dgm:pt>
    <dgm:pt modelId="{4EC7F646-5B77-486C-B6FF-333A1D623B51}" type="pres">
      <dgm:prSet presAssocID="{4320AC8D-72CF-4485-A2FD-042AAF875AE7}" presName="rootConnector" presStyleLbl="node1" presStyleIdx="1" presStyleCnt="2"/>
      <dgm:spPr/>
      <dgm:t>
        <a:bodyPr/>
        <a:lstStyle/>
        <a:p>
          <a:endParaRPr lang="en-US"/>
        </a:p>
      </dgm:t>
    </dgm:pt>
    <dgm:pt modelId="{77C40908-8301-4477-9D6F-FF4901F28D33}" type="pres">
      <dgm:prSet presAssocID="{4320AC8D-72CF-4485-A2FD-042AAF875AE7}" presName="childShape" presStyleCnt="0"/>
      <dgm:spPr/>
    </dgm:pt>
    <dgm:pt modelId="{934FBD14-EC84-4B70-919D-1E0F4F1720CE}" type="pres">
      <dgm:prSet presAssocID="{67ADABE8-62A4-4C2D-A0BA-254E90191DB7}" presName="Name13" presStyleLbl="parChTrans1D2" presStyleIdx="5" presStyleCnt="7" custSzX="2743206" custSzY="722376"/>
      <dgm:spPr/>
      <dgm:t>
        <a:bodyPr/>
        <a:lstStyle/>
        <a:p>
          <a:endParaRPr lang="en-US"/>
        </a:p>
      </dgm:t>
    </dgm:pt>
    <dgm:pt modelId="{630FEAFF-1828-4594-9A6A-5A1E379E51A1}" type="pres">
      <dgm:prSet presAssocID="{13C83078-A9B6-4F5A-B794-722167C16CA6}" presName="childText" presStyleLbl="bgAcc1" presStyleIdx="5" presStyleCnt="7" custScaleX="244350" custScaleY="101298" custLinFactNeighborX="61347" custLinFactNeighborY="11041">
        <dgm:presLayoutVars>
          <dgm:bulletEnabled val="1"/>
        </dgm:presLayoutVars>
      </dgm:prSet>
      <dgm:spPr/>
      <dgm:t>
        <a:bodyPr/>
        <a:lstStyle/>
        <a:p>
          <a:endParaRPr lang="en-US"/>
        </a:p>
      </dgm:t>
    </dgm:pt>
    <dgm:pt modelId="{C110F877-AC61-4386-86C3-59400E70A537}" type="pres">
      <dgm:prSet presAssocID="{99CCED84-3A1B-4C72-9750-F394E3A8F014}" presName="Name13" presStyleLbl="parChTrans1D2" presStyleIdx="6" presStyleCnt="7" custSzX="2743206" custSzY="722376"/>
      <dgm:spPr/>
      <dgm:t>
        <a:bodyPr/>
        <a:lstStyle/>
        <a:p>
          <a:endParaRPr lang="en-US"/>
        </a:p>
      </dgm:t>
    </dgm:pt>
    <dgm:pt modelId="{85D9272D-B5AF-4DD8-A692-ABBB3A17A6E3}" type="pres">
      <dgm:prSet presAssocID="{824B29D6-82BE-4EA4-9ED7-D91FC27A92DF}" presName="childText" presStyleLbl="bgAcc1" presStyleIdx="6" presStyleCnt="7" custScaleX="244350" custScaleY="101298" custLinFactNeighborX="62218" custLinFactNeighborY="3594">
        <dgm:presLayoutVars>
          <dgm:bulletEnabled val="1"/>
        </dgm:presLayoutVars>
      </dgm:prSet>
      <dgm:spPr/>
      <dgm:t>
        <a:bodyPr/>
        <a:lstStyle/>
        <a:p>
          <a:endParaRPr lang="en-US"/>
        </a:p>
      </dgm:t>
    </dgm:pt>
  </dgm:ptLst>
  <dgm:cxnLst>
    <dgm:cxn modelId="{F3EFAB83-5973-4BCB-B3EA-27B17696CD37}" type="presOf" srcId="{4320AC8D-72CF-4485-A2FD-042AAF875AE7}" destId="{667C44B1-29A5-43B5-94BE-67B54811D099}" srcOrd="0" destOrd="0" presId="urn:microsoft.com/office/officeart/2005/8/layout/hierarchy3"/>
    <dgm:cxn modelId="{4540DF8A-0793-4A5C-8FE3-92B1123B426D}" type="presOf" srcId="{4CA3FAEE-4488-4AA2-8528-B10A03A0C72D}" destId="{DEF3BA42-519D-40FA-9A1F-2291CC9DDA13}" srcOrd="0" destOrd="0" presId="urn:microsoft.com/office/officeart/2005/8/layout/hierarchy3"/>
    <dgm:cxn modelId="{7563B4EB-C10B-465B-8E29-C51FA3C9F330}" type="presOf" srcId="{05CEF731-2D97-474D-9A7F-B89A668F12EC}" destId="{CAD7C084-BA32-4CBE-92ED-84AFD360786B}" srcOrd="0" destOrd="0" presId="urn:microsoft.com/office/officeart/2005/8/layout/hierarchy3"/>
    <dgm:cxn modelId="{D432D60F-8FE4-4F4D-BFA4-B8596182F452}" srcId="{BA78B7FE-FED1-4702-B19E-A28D92303BC6}" destId="{3D49AC33-135E-4B02-A02E-C0FBE8B08A66}" srcOrd="1" destOrd="0" parTransId="{40EB9388-50C4-4E5D-9540-8C331C4DC0EF}" sibTransId="{F69F191A-8A66-4C31-BDFA-5FED4C51DFC5}"/>
    <dgm:cxn modelId="{AB09B2E9-D05B-4275-93E9-DBE437A6F4AF}" type="presOf" srcId="{99CCED84-3A1B-4C72-9750-F394E3A8F014}" destId="{C110F877-AC61-4386-86C3-59400E70A537}" srcOrd="0" destOrd="0" presId="urn:microsoft.com/office/officeart/2005/8/layout/hierarchy3"/>
    <dgm:cxn modelId="{C447FB90-E1AB-4E9D-972C-80D22C3F1158}" type="presOf" srcId="{C46717E6-C3A1-4D90-843C-13463A05D228}" destId="{BB7CF8D3-04FF-4F47-9F08-A276D2C3D985}" srcOrd="0" destOrd="0" presId="urn:microsoft.com/office/officeart/2005/8/layout/hierarchy3"/>
    <dgm:cxn modelId="{26BEAA0D-3C8E-4443-B661-2818290AD5CB}" type="presOf" srcId="{7442CCC8-8B7B-4161-BDE9-FCEE524B1FE0}" destId="{FA559AD6-ED15-47E3-BCC6-01C6372E6387}" srcOrd="0" destOrd="0" presId="urn:microsoft.com/office/officeart/2005/8/layout/hierarchy3"/>
    <dgm:cxn modelId="{800C583E-D125-463F-BA64-4ADF4BB0CDAA}" type="presOf" srcId="{5C423294-1590-45C1-B130-671A4F7BF18C}" destId="{F2D59375-A4C8-4E7A-B590-0F1CEC25F4FF}" srcOrd="0" destOrd="0" presId="urn:microsoft.com/office/officeart/2005/8/layout/hierarchy3"/>
    <dgm:cxn modelId="{70FD27F6-2428-4DD3-9765-AF95B7171A99}" type="presOf" srcId="{3D2AFC23-DDFF-4912-8ECE-1BC2B58E0466}" destId="{F3CBD54B-0BE3-4726-B10F-58C93BBBC90C}" srcOrd="0" destOrd="0" presId="urn:microsoft.com/office/officeart/2005/8/layout/hierarchy3"/>
    <dgm:cxn modelId="{F3A9D4E9-C5B9-43DA-B55C-F970DB1F9CD9}" srcId="{3D2AFC23-DDFF-4912-8ECE-1BC2B58E0466}" destId="{BA78B7FE-FED1-4702-B19E-A28D92303BC6}" srcOrd="0" destOrd="0" parTransId="{DDB9C0E8-EA32-465A-808A-3DB78D3D34B1}" sibTransId="{3EAC6654-07E6-4A48-93B6-0725FA2C2D61}"/>
    <dgm:cxn modelId="{D5E6B281-1CB5-4704-A84C-A20AEBC57252}" srcId="{BA78B7FE-FED1-4702-B19E-A28D92303BC6}" destId="{6E9DE261-B63D-4EA5-AABD-2E0DB84A94FA}" srcOrd="0" destOrd="0" parTransId="{7442CCC8-8B7B-4161-BDE9-FCEE524B1FE0}" sibTransId="{B1D28AB0-5996-47E3-8E24-2DF58B878337}"/>
    <dgm:cxn modelId="{38DFB100-5930-44A1-ADAA-824A1DD12D8A}" type="presOf" srcId="{30593993-46E1-486B-B366-06F007E1CAF7}" destId="{CD3202EE-C10D-4E8A-87EC-D16C320EC5E3}" srcOrd="0" destOrd="0" presId="urn:microsoft.com/office/officeart/2005/8/layout/hierarchy3"/>
    <dgm:cxn modelId="{49E16F00-FBD0-4B06-9A05-058DB799399B}" type="presOf" srcId="{3D49AC33-135E-4B02-A02E-C0FBE8B08A66}" destId="{4D675283-E0C2-4DCA-B6E4-479B8CD3905A}" srcOrd="0" destOrd="0" presId="urn:microsoft.com/office/officeart/2005/8/layout/hierarchy3"/>
    <dgm:cxn modelId="{31192588-2879-478B-A4E5-16B75CBE3D41}" type="presOf" srcId="{E9B633E8-FA2C-485E-BF2B-70625AEA9B53}" destId="{0CD7700C-5256-4BB9-9480-701AEA00011D}" srcOrd="0" destOrd="0" presId="urn:microsoft.com/office/officeart/2005/8/layout/hierarchy3"/>
    <dgm:cxn modelId="{63009707-7C88-496F-A5EC-AA91905913D5}" type="presOf" srcId="{40EB9388-50C4-4E5D-9540-8C331C4DC0EF}" destId="{F5342885-D991-48BA-875A-DD82CA97184B}" srcOrd="0" destOrd="0" presId="urn:microsoft.com/office/officeart/2005/8/layout/hierarchy3"/>
    <dgm:cxn modelId="{2E18041F-C29F-4E0A-AF48-2739C404245D}" srcId="{BA78B7FE-FED1-4702-B19E-A28D92303BC6}" destId="{30593993-46E1-486B-B366-06F007E1CAF7}" srcOrd="2" destOrd="0" parTransId="{05CEF731-2D97-474D-9A7F-B89A668F12EC}" sibTransId="{31E2A3F4-4B65-493D-85E9-047C8BA1EF03}"/>
    <dgm:cxn modelId="{80BB5409-5057-4072-8F88-A569DF6E326A}" type="presOf" srcId="{BA78B7FE-FED1-4702-B19E-A28D92303BC6}" destId="{E11C6275-F067-4B4E-BDEF-5811AFD65762}" srcOrd="1" destOrd="0" presId="urn:microsoft.com/office/officeart/2005/8/layout/hierarchy3"/>
    <dgm:cxn modelId="{4CE07F90-D7CF-4037-9CB8-1993EE4E131B}" type="presOf" srcId="{13C83078-A9B6-4F5A-B794-722167C16CA6}" destId="{630FEAFF-1828-4594-9A6A-5A1E379E51A1}" srcOrd="0" destOrd="0" presId="urn:microsoft.com/office/officeart/2005/8/layout/hierarchy3"/>
    <dgm:cxn modelId="{BFE08E00-B06D-4130-A9A4-7E7BB8EA04B8}" srcId="{BA78B7FE-FED1-4702-B19E-A28D92303BC6}" destId="{4CA3FAEE-4488-4AA2-8528-B10A03A0C72D}" srcOrd="3" destOrd="0" parTransId="{C46717E6-C3A1-4D90-843C-13463A05D228}" sibTransId="{DC7BE90B-03F2-4E7E-89F3-A06299E4B8B6}"/>
    <dgm:cxn modelId="{1440FCCA-13D6-4A79-BFCC-46AC24DFBC6B}" type="presOf" srcId="{4320AC8D-72CF-4485-A2FD-042AAF875AE7}" destId="{4EC7F646-5B77-486C-B6FF-333A1D623B51}" srcOrd="1" destOrd="0" presId="urn:microsoft.com/office/officeart/2005/8/layout/hierarchy3"/>
    <dgm:cxn modelId="{2F8FF3D3-78A0-4890-B975-28F63D85DDA8}" type="presOf" srcId="{6E9DE261-B63D-4EA5-AABD-2E0DB84A94FA}" destId="{B871C67D-3F06-423E-974C-4C182ED11ED3}" srcOrd="0" destOrd="0" presId="urn:microsoft.com/office/officeart/2005/8/layout/hierarchy3"/>
    <dgm:cxn modelId="{47B30AD3-E0C5-4AEA-B839-A637A302C927}" type="presOf" srcId="{824B29D6-82BE-4EA4-9ED7-D91FC27A92DF}" destId="{85D9272D-B5AF-4DD8-A692-ABBB3A17A6E3}" srcOrd="0" destOrd="0" presId="urn:microsoft.com/office/officeart/2005/8/layout/hierarchy3"/>
    <dgm:cxn modelId="{1CA0653B-AA2B-487B-8A66-99E9B876A8CC}" type="presOf" srcId="{67ADABE8-62A4-4C2D-A0BA-254E90191DB7}" destId="{934FBD14-EC84-4B70-919D-1E0F4F1720CE}" srcOrd="0" destOrd="0" presId="urn:microsoft.com/office/officeart/2005/8/layout/hierarchy3"/>
    <dgm:cxn modelId="{B1D014DF-5C10-4B6A-8D62-D68B269E6D0B}" srcId="{3D2AFC23-DDFF-4912-8ECE-1BC2B58E0466}" destId="{4320AC8D-72CF-4485-A2FD-042AAF875AE7}" srcOrd="1" destOrd="0" parTransId="{5A6A84E7-CA5C-4F6E-9A05-10ADCF504E0E}" sibTransId="{98074BA1-1110-42C8-BD14-4135D41163C4}"/>
    <dgm:cxn modelId="{3E9972B1-1123-40AB-998E-46F6E653CFA0}" type="presOf" srcId="{BA78B7FE-FED1-4702-B19E-A28D92303BC6}" destId="{142C6567-5802-4BF0-A6C8-5FED9A252592}" srcOrd="0" destOrd="0" presId="urn:microsoft.com/office/officeart/2005/8/layout/hierarchy3"/>
    <dgm:cxn modelId="{AEA60907-1DD6-4AEB-B588-77054AC6DCEE}" srcId="{BA78B7FE-FED1-4702-B19E-A28D92303BC6}" destId="{5C423294-1590-45C1-B130-671A4F7BF18C}" srcOrd="4" destOrd="0" parTransId="{E9B633E8-FA2C-485E-BF2B-70625AEA9B53}" sibTransId="{B28E2DDA-5E07-4190-BF26-FA16638F9A29}"/>
    <dgm:cxn modelId="{6746E23F-23DD-459C-8217-08089104EAD3}" srcId="{4320AC8D-72CF-4485-A2FD-042AAF875AE7}" destId="{13C83078-A9B6-4F5A-B794-722167C16CA6}" srcOrd="0" destOrd="0" parTransId="{67ADABE8-62A4-4C2D-A0BA-254E90191DB7}" sibTransId="{E01FB69E-CF79-422A-86C9-808A609FDB14}"/>
    <dgm:cxn modelId="{11CBA831-7AB2-49BD-9E56-9A49AA938FC0}" srcId="{4320AC8D-72CF-4485-A2FD-042AAF875AE7}" destId="{824B29D6-82BE-4EA4-9ED7-D91FC27A92DF}" srcOrd="1" destOrd="0" parTransId="{99CCED84-3A1B-4C72-9750-F394E3A8F014}" sibTransId="{B9795315-62FB-4B2A-8157-B913A01A5F77}"/>
    <dgm:cxn modelId="{D4DE3F9E-0A76-40FA-AD4A-EF20A8D276D1}" type="presParOf" srcId="{F3CBD54B-0BE3-4726-B10F-58C93BBBC90C}" destId="{7D50073E-BEF5-448A-B356-98B06EF19438}" srcOrd="0" destOrd="0" presId="urn:microsoft.com/office/officeart/2005/8/layout/hierarchy3"/>
    <dgm:cxn modelId="{C50AB672-2CC7-485A-84C1-FCFE80201F80}" type="presParOf" srcId="{7D50073E-BEF5-448A-B356-98B06EF19438}" destId="{B0C85D12-ED91-4843-8DB1-D84504ABEE8E}" srcOrd="0" destOrd="0" presId="urn:microsoft.com/office/officeart/2005/8/layout/hierarchy3"/>
    <dgm:cxn modelId="{0563584F-3195-4AD2-B8B4-3BF61E5E7FD5}" type="presParOf" srcId="{B0C85D12-ED91-4843-8DB1-D84504ABEE8E}" destId="{142C6567-5802-4BF0-A6C8-5FED9A252592}" srcOrd="0" destOrd="0" presId="urn:microsoft.com/office/officeart/2005/8/layout/hierarchy3"/>
    <dgm:cxn modelId="{B3BE4DE6-351F-4C32-B696-B5739512E416}" type="presParOf" srcId="{B0C85D12-ED91-4843-8DB1-D84504ABEE8E}" destId="{E11C6275-F067-4B4E-BDEF-5811AFD65762}" srcOrd="1" destOrd="0" presId="urn:microsoft.com/office/officeart/2005/8/layout/hierarchy3"/>
    <dgm:cxn modelId="{2E358F95-283F-48AD-8DF9-FDD07FDB8A55}" type="presParOf" srcId="{7D50073E-BEF5-448A-B356-98B06EF19438}" destId="{788ADCDD-69CC-4AF4-BEC5-6E9A84CF4092}" srcOrd="1" destOrd="0" presId="urn:microsoft.com/office/officeart/2005/8/layout/hierarchy3"/>
    <dgm:cxn modelId="{A1123155-E62C-4D86-A7E8-F232662DF23C}" type="presParOf" srcId="{788ADCDD-69CC-4AF4-BEC5-6E9A84CF4092}" destId="{FA559AD6-ED15-47E3-BCC6-01C6372E6387}" srcOrd="0" destOrd="0" presId="urn:microsoft.com/office/officeart/2005/8/layout/hierarchy3"/>
    <dgm:cxn modelId="{F1040029-3E81-458D-856A-0473BFFF86E5}" type="presParOf" srcId="{788ADCDD-69CC-4AF4-BEC5-6E9A84CF4092}" destId="{B871C67D-3F06-423E-974C-4C182ED11ED3}" srcOrd="1" destOrd="0" presId="urn:microsoft.com/office/officeart/2005/8/layout/hierarchy3"/>
    <dgm:cxn modelId="{BB32BEE0-1BA6-42E4-A5EB-DDD1D44E9ED0}" type="presParOf" srcId="{788ADCDD-69CC-4AF4-BEC5-6E9A84CF4092}" destId="{F5342885-D991-48BA-875A-DD82CA97184B}" srcOrd="2" destOrd="0" presId="urn:microsoft.com/office/officeart/2005/8/layout/hierarchy3"/>
    <dgm:cxn modelId="{AD4304E5-9589-4D6E-97B4-639DDA300CAB}" type="presParOf" srcId="{788ADCDD-69CC-4AF4-BEC5-6E9A84CF4092}" destId="{4D675283-E0C2-4DCA-B6E4-479B8CD3905A}" srcOrd="3" destOrd="0" presId="urn:microsoft.com/office/officeart/2005/8/layout/hierarchy3"/>
    <dgm:cxn modelId="{2010EC9B-AFC2-4256-8EE9-91EC4A1FB5BF}" type="presParOf" srcId="{788ADCDD-69CC-4AF4-BEC5-6E9A84CF4092}" destId="{CAD7C084-BA32-4CBE-92ED-84AFD360786B}" srcOrd="4" destOrd="0" presId="urn:microsoft.com/office/officeart/2005/8/layout/hierarchy3"/>
    <dgm:cxn modelId="{E3F73D01-D882-47DB-94EA-96DE418F7064}" type="presParOf" srcId="{788ADCDD-69CC-4AF4-BEC5-6E9A84CF4092}" destId="{CD3202EE-C10D-4E8A-87EC-D16C320EC5E3}" srcOrd="5" destOrd="0" presId="urn:microsoft.com/office/officeart/2005/8/layout/hierarchy3"/>
    <dgm:cxn modelId="{1D0CD8CB-4B0E-434D-8073-C3E0DA46D33C}" type="presParOf" srcId="{788ADCDD-69CC-4AF4-BEC5-6E9A84CF4092}" destId="{BB7CF8D3-04FF-4F47-9F08-A276D2C3D985}" srcOrd="6" destOrd="0" presId="urn:microsoft.com/office/officeart/2005/8/layout/hierarchy3"/>
    <dgm:cxn modelId="{75FDBE4F-AC3B-4AE1-8E0E-CAF5B1F1C6FF}" type="presParOf" srcId="{788ADCDD-69CC-4AF4-BEC5-6E9A84CF4092}" destId="{DEF3BA42-519D-40FA-9A1F-2291CC9DDA13}" srcOrd="7" destOrd="0" presId="urn:microsoft.com/office/officeart/2005/8/layout/hierarchy3"/>
    <dgm:cxn modelId="{D669EBB4-8DB0-4FD5-99AA-E8C37C0A814E}" type="presParOf" srcId="{788ADCDD-69CC-4AF4-BEC5-6E9A84CF4092}" destId="{0CD7700C-5256-4BB9-9480-701AEA00011D}" srcOrd="8" destOrd="0" presId="urn:microsoft.com/office/officeart/2005/8/layout/hierarchy3"/>
    <dgm:cxn modelId="{85C4868F-5E96-42AF-B30E-6090513FC444}" type="presParOf" srcId="{788ADCDD-69CC-4AF4-BEC5-6E9A84CF4092}" destId="{F2D59375-A4C8-4E7A-B590-0F1CEC25F4FF}" srcOrd="9" destOrd="0" presId="urn:microsoft.com/office/officeart/2005/8/layout/hierarchy3"/>
    <dgm:cxn modelId="{B858EBF7-8131-40D3-86F5-6EAA77C83795}" type="presParOf" srcId="{F3CBD54B-0BE3-4726-B10F-58C93BBBC90C}" destId="{B2B4B044-EA36-4FC1-892C-F5BBD661E93F}" srcOrd="1" destOrd="0" presId="urn:microsoft.com/office/officeart/2005/8/layout/hierarchy3"/>
    <dgm:cxn modelId="{1D91ECAA-9BF8-4145-8161-6CAFC4628FDA}" type="presParOf" srcId="{B2B4B044-EA36-4FC1-892C-F5BBD661E93F}" destId="{648BB925-4AEF-4427-B198-A2687EB4BFC9}" srcOrd="0" destOrd="0" presId="urn:microsoft.com/office/officeart/2005/8/layout/hierarchy3"/>
    <dgm:cxn modelId="{BE71A080-7079-482C-82B0-CAF64A01489C}" type="presParOf" srcId="{648BB925-4AEF-4427-B198-A2687EB4BFC9}" destId="{667C44B1-29A5-43B5-94BE-67B54811D099}" srcOrd="0" destOrd="0" presId="urn:microsoft.com/office/officeart/2005/8/layout/hierarchy3"/>
    <dgm:cxn modelId="{1A5A63C9-FBFC-4D4C-9D87-12C88DB56569}" type="presParOf" srcId="{648BB925-4AEF-4427-B198-A2687EB4BFC9}" destId="{4EC7F646-5B77-486C-B6FF-333A1D623B51}" srcOrd="1" destOrd="0" presId="urn:microsoft.com/office/officeart/2005/8/layout/hierarchy3"/>
    <dgm:cxn modelId="{B94DCB27-CC52-46C2-96FB-9936B9A74FCB}" type="presParOf" srcId="{B2B4B044-EA36-4FC1-892C-F5BBD661E93F}" destId="{77C40908-8301-4477-9D6F-FF4901F28D33}" srcOrd="1" destOrd="0" presId="urn:microsoft.com/office/officeart/2005/8/layout/hierarchy3"/>
    <dgm:cxn modelId="{724E84B6-E12A-4E9E-8A9B-F07C461902F7}" type="presParOf" srcId="{77C40908-8301-4477-9D6F-FF4901F28D33}" destId="{934FBD14-EC84-4B70-919D-1E0F4F1720CE}" srcOrd="0" destOrd="0" presId="urn:microsoft.com/office/officeart/2005/8/layout/hierarchy3"/>
    <dgm:cxn modelId="{5C01A2D6-D3D7-4A55-A41D-412A4433F65B}" type="presParOf" srcId="{77C40908-8301-4477-9D6F-FF4901F28D33}" destId="{630FEAFF-1828-4594-9A6A-5A1E379E51A1}" srcOrd="1" destOrd="0" presId="urn:microsoft.com/office/officeart/2005/8/layout/hierarchy3"/>
    <dgm:cxn modelId="{94481E6A-96F2-47A2-B5B8-C2397F4ED2B0}" type="presParOf" srcId="{77C40908-8301-4477-9D6F-FF4901F28D33}" destId="{C110F877-AC61-4386-86C3-59400E70A537}" srcOrd="2" destOrd="0" presId="urn:microsoft.com/office/officeart/2005/8/layout/hierarchy3"/>
    <dgm:cxn modelId="{96F124C6-70D1-41C1-9BE2-ADDA1C1C5D05}" type="presParOf" srcId="{77C40908-8301-4477-9D6F-FF4901F28D33}" destId="{85D9272D-B5AF-4DD8-A692-ABBB3A17A6E3}" srcOrd="3" destOrd="0" presId="urn:microsoft.com/office/officeart/2005/8/layout/hierarchy3"/>
  </dgm:cxnLst>
  <dgm:bg>
    <a:noFill/>
    <a:effectLst>
      <a:softEdge rad="127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744EE-F02C-46D3-A620-1294EDA52B49}">
      <dsp:nvSpPr>
        <dsp:cNvPr id="0" name=""/>
        <dsp:cNvSpPr/>
      </dsp:nvSpPr>
      <dsp:spPr>
        <a:xfrm>
          <a:off x="6070375" y="2686417"/>
          <a:ext cx="837551" cy="373506"/>
        </a:xfrm>
        <a:custGeom>
          <a:avLst/>
          <a:gdLst/>
          <a:ahLst/>
          <a:cxnLst/>
          <a:rect l="0" t="0" r="0" b="0"/>
          <a:pathLst>
            <a:path>
              <a:moveTo>
                <a:pt x="0" y="0"/>
              </a:moveTo>
              <a:lnTo>
                <a:pt x="0" y="222667"/>
              </a:lnTo>
              <a:lnTo>
                <a:pt x="837551" y="222667"/>
              </a:lnTo>
              <a:lnTo>
                <a:pt x="837551" y="373506"/>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02EAFD-8CC8-48E1-B4F4-106665620A6E}">
      <dsp:nvSpPr>
        <dsp:cNvPr id="0" name=""/>
        <dsp:cNvSpPr/>
      </dsp:nvSpPr>
      <dsp:spPr>
        <a:xfrm>
          <a:off x="5232823" y="2686417"/>
          <a:ext cx="837551" cy="373506"/>
        </a:xfrm>
        <a:custGeom>
          <a:avLst/>
          <a:gdLst/>
          <a:ahLst/>
          <a:cxnLst/>
          <a:rect l="0" t="0" r="0" b="0"/>
          <a:pathLst>
            <a:path>
              <a:moveTo>
                <a:pt x="837551" y="0"/>
              </a:moveTo>
              <a:lnTo>
                <a:pt x="837551" y="222667"/>
              </a:lnTo>
              <a:lnTo>
                <a:pt x="0" y="222667"/>
              </a:lnTo>
              <a:lnTo>
                <a:pt x="0" y="373506"/>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7B7177-C1D2-490D-BFB2-FCE75D000B70}">
      <dsp:nvSpPr>
        <dsp:cNvPr id="0" name=""/>
        <dsp:cNvSpPr/>
      </dsp:nvSpPr>
      <dsp:spPr>
        <a:xfrm>
          <a:off x="4412614" y="1666457"/>
          <a:ext cx="1657761" cy="373506"/>
        </a:xfrm>
        <a:custGeom>
          <a:avLst/>
          <a:gdLst/>
          <a:ahLst/>
          <a:cxnLst/>
          <a:rect l="0" t="0" r="0" b="0"/>
          <a:pathLst>
            <a:path>
              <a:moveTo>
                <a:pt x="0" y="0"/>
              </a:moveTo>
              <a:lnTo>
                <a:pt x="0" y="222667"/>
              </a:lnTo>
              <a:lnTo>
                <a:pt x="1657761" y="222667"/>
              </a:lnTo>
              <a:lnTo>
                <a:pt x="1657761" y="373506"/>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2754C1-E632-4B73-9CCA-8329CBCFA258}">
      <dsp:nvSpPr>
        <dsp:cNvPr id="0" name=""/>
        <dsp:cNvSpPr/>
      </dsp:nvSpPr>
      <dsp:spPr>
        <a:xfrm>
          <a:off x="2720167" y="2686417"/>
          <a:ext cx="837551" cy="373506"/>
        </a:xfrm>
        <a:custGeom>
          <a:avLst/>
          <a:gdLst/>
          <a:ahLst/>
          <a:cxnLst/>
          <a:rect l="0" t="0" r="0" b="0"/>
          <a:pathLst>
            <a:path>
              <a:moveTo>
                <a:pt x="0" y="0"/>
              </a:moveTo>
              <a:lnTo>
                <a:pt x="0" y="222667"/>
              </a:lnTo>
              <a:lnTo>
                <a:pt x="837551" y="222667"/>
              </a:lnTo>
              <a:lnTo>
                <a:pt x="837551" y="373506"/>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77D182-5B8B-4235-BCA5-24BE7646D282}">
      <dsp:nvSpPr>
        <dsp:cNvPr id="0" name=""/>
        <dsp:cNvSpPr/>
      </dsp:nvSpPr>
      <dsp:spPr>
        <a:xfrm>
          <a:off x="1882615" y="2686417"/>
          <a:ext cx="837551" cy="373506"/>
        </a:xfrm>
        <a:custGeom>
          <a:avLst/>
          <a:gdLst/>
          <a:ahLst/>
          <a:cxnLst/>
          <a:rect l="0" t="0" r="0" b="0"/>
          <a:pathLst>
            <a:path>
              <a:moveTo>
                <a:pt x="837551" y="0"/>
              </a:moveTo>
              <a:lnTo>
                <a:pt x="837551" y="222667"/>
              </a:lnTo>
              <a:lnTo>
                <a:pt x="0" y="222667"/>
              </a:lnTo>
              <a:lnTo>
                <a:pt x="0" y="373506"/>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B0C917-42E9-4C4C-8D89-4A9EF5612CE2}">
      <dsp:nvSpPr>
        <dsp:cNvPr id="0" name=""/>
        <dsp:cNvSpPr/>
      </dsp:nvSpPr>
      <dsp:spPr>
        <a:xfrm>
          <a:off x="2720167" y="1666457"/>
          <a:ext cx="1692446" cy="373506"/>
        </a:xfrm>
        <a:custGeom>
          <a:avLst/>
          <a:gdLst/>
          <a:ahLst/>
          <a:cxnLst/>
          <a:rect l="0" t="0" r="0" b="0"/>
          <a:pathLst>
            <a:path>
              <a:moveTo>
                <a:pt x="1692446" y="0"/>
              </a:moveTo>
              <a:lnTo>
                <a:pt x="1692446" y="222667"/>
              </a:lnTo>
              <a:lnTo>
                <a:pt x="0" y="222667"/>
              </a:lnTo>
              <a:lnTo>
                <a:pt x="0" y="373506"/>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A0004-7E51-4776-AB8F-00DF680862C9}">
      <dsp:nvSpPr>
        <dsp:cNvPr id="0" name=""/>
        <dsp:cNvSpPr/>
      </dsp:nvSpPr>
      <dsp:spPr>
        <a:xfrm>
          <a:off x="4366894" y="646497"/>
          <a:ext cx="91440" cy="373506"/>
        </a:xfrm>
        <a:custGeom>
          <a:avLst/>
          <a:gdLst/>
          <a:ahLst/>
          <a:cxnLst/>
          <a:rect l="0" t="0" r="0" b="0"/>
          <a:pathLst>
            <a:path>
              <a:moveTo>
                <a:pt x="46650" y="0"/>
              </a:moveTo>
              <a:lnTo>
                <a:pt x="46650" y="222667"/>
              </a:lnTo>
              <a:lnTo>
                <a:pt x="45720" y="222667"/>
              </a:lnTo>
              <a:lnTo>
                <a:pt x="45720" y="373506"/>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A7951F-EF23-4D17-B31E-60A0926468EE}">
      <dsp:nvSpPr>
        <dsp:cNvPr id="0" name=""/>
        <dsp:cNvSpPr/>
      </dsp:nvSpPr>
      <dsp:spPr>
        <a:xfrm>
          <a:off x="3730065" y="44"/>
          <a:ext cx="1366958" cy="64645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91222" numCol="1" spcCol="1270" anchor="ctr" anchorCtr="0">
          <a:noAutofit/>
        </a:bodyPr>
        <a:lstStyle/>
        <a:p>
          <a:pPr lvl="0" algn="ctr" defTabSz="711200">
            <a:lnSpc>
              <a:spcPct val="90000"/>
            </a:lnSpc>
            <a:spcBef>
              <a:spcPct val="0"/>
            </a:spcBef>
            <a:spcAft>
              <a:spcPct val="35000"/>
            </a:spcAft>
          </a:pPr>
          <a:r>
            <a:rPr lang="en-US" sz="1600" kern="1200"/>
            <a:t>Nguyễn Văn Sang</a:t>
          </a:r>
        </a:p>
      </dsp:txBody>
      <dsp:txXfrm>
        <a:off x="3730065" y="44"/>
        <a:ext cx="1366958" cy="646453"/>
      </dsp:txXfrm>
    </dsp:sp>
    <dsp:sp modelId="{8A69615D-F8F8-429C-AFBC-140CD881FA23}">
      <dsp:nvSpPr>
        <dsp:cNvPr id="0" name=""/>
        <dsp:cNvSpPr/>
      </dsp:nvSpPr>
      <dsp:spPr>
        <a:xfrm>
          <a:off x="4050298" y="502841"/>
          <a:ext cx="1123711" cy="215484"/>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ctr" defTabSz="622300">
            <a:lnSpc>
              <a:spcPct val="90000"/>
            </a:lnSpc>
            <a:spcBef>
              <a:spcPct val="0"/>
            </a:spcBef>
            <a:spcAft>
              <a:spcPct val="35000"/>
            </a:spcAft>
          </a:pPr>
          <a:r>
            <a:rPr lang="en-US" sz="1400" kern="1200"/>
            <a:t>Instructor</a:t>
          </a:r>
        </a:p>
      </dsp:txBody>
      <dsp:txXfrm>
        <a:off x="4050298" y="502841"/>
        <a:ext cx="1123711" cy="215484"/>
      </dsp:txXfrm>
    </dsp:sp>
    <dsp:sp modelId="{B12BD221-688A-45A4-B05A-AF54B7DBC4B8}">
      <dsp:nvSpPr>
        <dsp:cNvPr id="0" name=""/>
        <dsp:cNvSpPr/>
      </dsp:nvSpPr>
      <dsp:spPr>
        <a:xfrm>
          <a:off x="3753644" y="1020004"/>
          <a:ext cx="1317939" cy="646453"/>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91222" numCol="1" spcCol="1270" anchor="ctr" anchorCtr="0">
          <a:noAutofit/>
        </a:bodyPr>
        <a:lstStyle/>
        <a:p>
          <a:pPr lvl="0" algn="ctr" defTabSz="711200">
            <a:lnSpc>
              <a:spcPct val="90000"/>
            </a:lnSpc>
            <a:spcBef>
              <a:spcPct val="0"/>
            </a:spcBef>
            <a:spcAft>
              <a:spcPct val="35000"/>
            </a:spcAft>
          </a:pPr>
          <a:r>
            <a:rPr lang="en-US" sz="1600" kern="1200"/>
            <a:t>Hoàng Nghĩa Đức</a:t>
          </a:r>
        </a:p>
      </dsp:txBody>
      <dsp:txXfrm>
        <a:off x="3753644" y="1020004"/>
        <a:ext cx="1317939" cy="646453"/>
      </dsp:txXfrm>
    </dsp:sp>
    <dsp:sp modelId="{9F25BC85-E77C-409A-89C2-95BA1AD81163}">
      <dsp:nvSpPr>
        <dsp:cNvPr id="0" name=""/>
        <dsp:cNvSpPr/>
      </dsp:nvSpPr>
      <dsp:spPr>
        <a:xfrm>
          <a:off x="4038043" y="1522801"/>
          <a:ext cx="1123711" cy="215484"/>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t>Project Manager</a:t>
          </a:r>
        </a:p>
      </dsp:txBody>
      <dsp:txXfrm>
        <a:off x="4038043" y="1522801"/>
        <a:ext cx="1123711" cy="215484"/>
      </dsp:txXfrm>
    </dsp:sp>
    <dsp:sp modelId="{A2568639-C48A-4361-B813-79B3F69CA822}">
      <dsp:nvSpPr>
        <dsp:cNvPr id="0" name=""/>
        <dsp:cNvSpPr/>
      </dsp:nvSpPr>
      <dsp:spPr>
        <a:xfrm>
          <a:off x="2095883" y="2039964"/>
          <a:ext cx="1248568" cy="646453"/>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91222" numCol="1" spcCol="1270" anchor="ctr" anchorCtr="0">
          <a:noAutofit/>
        </a:bodyPr>
        <a:lstStyle/>
        <a:p>
          <a:pPr lvl="0" algn="ctr" defTabSz="711200">
            <a:lnSpc>
              <a:spcPct val="90000"/>
            </a:lnSpc>
            <a:spcBef>
              <a:spcPct val="0"/>
            </a:spcBef>
            <a:spcAft>
              <a:spcPct val="35000"/>
            </a:spcAft>
          </a:pPr>
          <a:r>
            <a:rPr lang="en-US" sz="1600" kern="1200"/>
            <a:t>Dương Thanh Hải</a:t>
          </a:r>
        </a:p>
      </dsp:txBody>
      <dsp:txXfrm>
        <a:off x="2095883" y="2039964"/>
        <a:ext cx="1248568" cy="646453"/>
      </dsp:txXfrm>
    </dsp:sp>
    <dsp:sp modelId="{96F1EF70-9149-4113-91E7-50757FEEF8B5}">
      <dsp:nvSpPr>
        <dsp:cNvPr id="0" name=""/>
        <dsp:cNvSpPr/>
      </dsp:nvSpPr>
      <dsp:spPr>
        <a:xfrm>
          <a:off x="2345596" y="2542761"/>
          <a:ext cx="1123711" cy="215484"/>
        </a:xfrm>
        <a:prstGeom prst="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t>Technical Leader</a:t>
          </a:r>
        </a:p>
      </dsp:txBody>
      <dsp:txXfrm>
        <a:off x="2345596" y="2542761"/>
        <a:ext cx="1123711" cy="215484"/>
      </dsp:txXfrm>
    </dsp:sp>
    <dsp:sp modelId="{87D7F144-9ADF-4A79-8594-4606123AF018}">
      <dsp:nvSpPr>
        <dsp:cNvPr id="0" name=""/>
        <dsp:cNvSpPr/>
      </dsp:nvSpPr>
      <dsp:spPr>
        <a:xfrm>
          <a:off x="1258331" y="3059924"/>
          <a:ext cx="1248568" cy="646453"/>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91222" numCol="1" spcCol="1270" anchor="ctr" anchorCtr="0">
          <a:noAutofit/>
        </a:bodyPr>
        <a:lstStyle/>
        <a:p>
          <a:pPr lvl="0" algn="ctr" defTabSz="711200">
            <a:lnSpc>
              <a:spcPct val="90000"/>
            </a:lnSpc>
            <a:spcBef>
              <a:spcPct val="0"/>
            </a:spcBef>
            <a:spcAft>
              <a:spcPct val="35000"/>
            </a:spcAft>
          </a:pPr>
          <a:r>
            <a:rPr lang="en-US" sz="1600" kern="1200"/>
            <a:t>Nguyễn Minh Hoàng</a:t>
          </a:r>
        </a:p>
      </dsp:txBody>
      <dsp:txXfrm>
        <a:off x="1258331" y="3059924"/>
        <a:ext cx="1248568" cy="646453"/>
      </dsp:txXfrm>
    </dsp:sp>
    <dsp:sp modelId="{E26AEED3-0853-4430-811E-1D27EF8524A8}">
      <dsp:nvSpPr>
        <dsp:cNvPr id="0" name=""/>
        <dsp:cNvSpPr/>
      </dsp:nvSpPr>
      <dsp:spPr>
        <a:xfrm>
          <a:off x="1508045" y="3562721"/>
          <a:ext cx="1123711" cy="215484"/>
        </a:xfrm>
        <a:prstGeom prst="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ctr" defTabSz="577850">
            <a:lnSpc>
              <a:spcPct val="90000"/>
            </a:lnSpc>
            <a:spcBef>
              <a:spcPct val="0"/>
            </a:spcBef>
            <a:spcAft>
              <a:spcPct val="35000"/>
            </a:spcAft>
          </a:pPr>
          <a:r>
            <a:rPr lang="en-US" sz="1300" kern="1200"/>
            <a:t>Programmer</a:t>
          </a:r>
        </a:p>
      </dsp:txBody>
      <dsp:txXfrm>
        <a:off x="1508045" y="3562721"/>
        <a:ext cx="1123711" cy="215484"/>
      </dsp:txXfrm>
    </dsp:sp>
    <dsp:sp modelId="{9A1DE650-0DF0-41B8-87C8-5191FEE70D28}">
      <dsp:nvSpPr>
        <dsp:cNvPr id="0" name=""/>
        <dsp:cNvSpPr/>
      </dsp:nvSpPr>
      <dsp:spPr>
        <a:xfrm>
          <a:off x="2933435" y="3059924"/>
          <a:ext cx="1248568" cy="646453"/>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91222" numCol="1" spcCol="1270" anchor="ctr" anchorCtr="0">
          <a:noAutofit/>
        </a:bodyPr>
        <a:lstStyle/>
        <a:p>
          <a:pPr lvl="0" algn="ctr" defTabSz="711200">
            <a:lnSpc>
              <a:spcPct val="90000"/>
            </a:lnSpc>
            <a:spcBef>
              <a:spcPct val="0"/>
            </a:spcBef>
            <a:spcAft>
              <a:spcPct val="35000"/>
            </a:spcAft>
          </a:pPr>
          <a:r>
            <a:rPr lang="en-US" sz="1600" kern="1200"/>
            <a:t>Hoàng Nghĩa Đức</a:t>
          </a:r>
        </a:p>
      </dsp:txBody>
      <dsp:txXfrm>
        <a:off x="2933435" y="3059924"/>
        <a:ext cx="1248568" cy="646453"/>
      </dsp:txXfrm>
    </dsp:sp>
    <dsp:sp modelId="{48A2BBE2-32D5-475D-8ED1-880F01E8A155}">
      <dsp:nvSpPr>
        <dsp:cNvPr id="0" name=""/>
        <dsp:cNvSpPr/>
      </dsp:nvSpPr>
      <dsp:spPr>
        <a:xfrm>
          <a:off x="3183148" y="3562721"/>
          <a:ext cx="1123711" cy="215484"/>
        </a:xfrm>
        <a:prstGeom prst="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en-US" sz="1300" kern="1200"/>
            <a:t>Programmer</a:t>
          </a:r>
        </a:p>
      </dsp:txBody>
      <dsp:txXfrm>
        <a:off x="3183148" y="3562721"/>
        <a:ext cx="1123711" cy="215484"/>
      </dsp:txXfrm>
    </dsp:sp>
    <dsp:sp modelId="{12BA1CDC-BF41-4EAC-B0E7-297CD7633B48}">
      <dsp:nvSpPr>
        <dsp:cNvPr id="0" name=""/>
        <dsp:cNvSpPr/>
      </dsp:nvSpPr>
      <dsp:spPr>
        <a:xfrm>
          <a:off x="5446091" y="2039964"/>
          <a:ext cx="1248568" cy="646453"/>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91222" numCol="1" spcCol="1270" anchor="ctr" anchorCtr="0">
          <a:noAutofit/>
        </a:bodyPr>
        <a:lstStyle/>
        <a:p>
          <a:pPr lvl="0" algn="ctr" defTabSz="711200">
            <a:lnSpc>
              <a:spcPct val="90000"/>
            </a:lnSpc>
            <a:spcBef>
              <a:spcPct val="0"/>
            </a:spcBef>
            <a:spcAft>
              <a:spcPct val="35000"/>
            </a:spcAft>
          </a:pPr>
          <a:r>
            <a:rPr lang="en-US" sz="1600" kern="1200"/>
            <a:t>Lê </a:t>
          </a:r>
          <a:r>
            <a:rPr lang="en-US" sz="1600" kern="1200" smtClean="0"/>
            <a:t>Minh Thúy</a:t>
          </a:r>
          <a:endParaRPr lang="en-US" sz="1600" kern="1200"/>
        </a:p>
      </dsp:txBody>
      <dsp:txXfrm>
        <a:off x="5446091" y="2039964"/>
        <a:ext cx="1248568" cy="646453"/>
      </dsp:txXfrm>
    </dsp:sp>
    <dsp:sp modelId="{960D02B2-EEB7-4DA2-87FF-5A2167A464AE}">
      <dsp:nvSpPr>
        <dsp:cNvPr id="0" name=""/>
        <dsp:cNvSpPr/>
      </dsp:nvSpPr>
      <dsp:spPr>
        <a:xfrm>
          <a:off x="5695804" y="2542761"/>
          <a:ext cx="1123711" cy="215484"/>
        </a:xfrm>
        <a:prstGeom prst="rect">
          <a:avLst/>
        </a:prstGeom>
        <a:solidFill>
          <a:schemeClr val="lt1">
            <a:alpha val="90000"/>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ctr" defTabSz="488950">
            <a:lnSpc>
              <a:spcPct val="90000"/>
            </a:lnSpc>
            <a:spcBef>
              <a:spcPct val="0"/>
            </a:spcBef>
            <a:spcAft>
              <a:spcPct val="35000"/>
            </a:spcAft>
          </a:pPr>
          <a:r>
            <a:rPr lang="en-US" sz="1100" kern="1200"/>
            <a:t>Test Leader/QA</a:t>
          </a:r>
        </a:p>
      </dsp:txBody>
      <dsp:txXfrm>
        <a:off x="5695804" y="2542761"/>
        <a:ext cx="1123711" cy="215484"/>
      </dsp:txXfrm>
    </dsp:sp>
    <dsp:sp modelId="{542E98DF-D0F5-45D3-9836-02A12E2DF6B3}">
      <dsp:nvSpPr>
        <dsp:cNvPr id="0" name=""/>
        <dsp:cNvSpPr/>
      </dsp:nvSpPr>
      <dsp:spPr>
        <a:xfrm>
          <a:off x="4608539" y="3059924"/>
          <a:ext cx="1248568" cy="646453"/>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91222" numCol="1" spcCol="1270" anchor="ctr" anchorCtr="0">
          <a:noAutofit/>
        </a:bodyPr>
        <a:lstStyle/>
        <a:p>
          <a:pPr lvl="0" algn="ctr" defTabSz="711200">
            <a:lnSpc>
              <a:spcPct val="90000"/>
            </a:lnSpc>
            <a:spcBef>
              <a:spcPct val="0"/>
            </a:spcBef>
            <a:spcAft>
              <a:spcPct val="35000"/>
            </a:spcAft>
          </a:pPr>
          <a:r>
            <a:rPr lang="en-US" sz="1600" kern="1200"/>
            <a:t>Trần </a:t>
          </a:r>
          <a:r>
            <a:rPr lang="en-US" sz="1600" kern="1200" smtClean="0"/>
            <a:t>Mạnh Hiếu</a:t>
          </a:r>
          <a:endParaRPr lang="en-US" sz="1600" kern="1200"/>
        </a:p>
      </dsp:txBody>
      <dsp:txXfrm>
        <a:off x="4608539" y="3059924"/>
        <a:ext cx="1248568" cy="646453"/>
      </dsp:txXfrm>
    </dsp:sp>
    <dsp:sp modelId="{37A54D3E-8158-449B-8FD6-ED9E379CFC31}">
      <dsp:nvSpPr>
        <dsp:cNvPr id="0" name=""/>
        <dsp:cNvSpPr/>
      </dsp:nvSpPr>
      <dsp:spPr>
        <a:xfrm>
          <a:off x="4858252" y="3562721"/>
          <a:ext cx="1123711" cy="215484"/>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US" sz="900" kern="1200"/>
            <a:t>Documentor/Tester</a:t>
          </a:r>
        </a:p>
      </dsp:txBody>
      <dsp:txXfrm>
        <a:off x="4858252" y="3562721"/>
        <a:ext cx="1123711" cy="215484"/>
      </dsp:txXfrm>
    </dsp:sp>
    <dsp:sp modelId="{52FD51DD-760D-4258-9E43-F2DD5FA66E9A}">
      <dsp:nvSpPr>
        <dsp:cNvPr id="0" name=""/>
        <dsp:cNvSpPr/>
      </dsp:nvSpPr>
      <dsp:spPr>
        <a:xfrm>
          <a:off x="6283643" y="3059924"/>
          <a:ext cx="1248568" cy="646453"/>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91222" numCol="1" spcCol="1270" anchor="ctr" anchorCtr="0">
          <a:noAutofit/>
        </a:bodyPr>
        <a:lstStyle/>
        <a:p>
          <a:pPr lvl="0" algn="ctr" defTabSz="711200">
            <a:lnSpc>
              <a:spcPct val="90000"/>
            </a:lnSpc>
            <a:spcBef>
              <a:spcPct val="0"/>
            </a:spcBef>
            <a:spcAft>
              <a:spcPct val="35000"/>
            </a:spcAft>
          </a:pPr>
          <a:r>
            <a:rPr lang="en-US" sz="1600" kern="1200" smtClean="0"/>
            <a:t>Phan Tiến Lực</a:t>
          </a:r>
          <a:endParaRPr lang="en-US" sz="1600" kern="1200"/>
        </a:p>
      </dsp:txBody>
      <dsp:txXfrm>
        <a:off x="6283643" y="3059924"/>
        <a:ext cx="1248568" cy="646453"/>
      </dsp:txXfrm>
    </dsp:sp>
    <dsp:sp modelId="{5DCEBA54-5C14-42FC-9765-6B601C78DE6F}">
      <dsp:nvSpPr>
        <dsp:cNvPr id="0" name=""/>
        <dsp:cNvSpPr/>
      </dsp:nvSpPr>
      <dsp:spPr>
        <a:xfrm>
          <a:off x="6533356" y="3562721"/>
          <a:ext cx="1123711" cy="215484"/>
        </a:xfrm>
        <a:prstGeom prst="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r" defTabSz="400050">
            <a:lnSpc>
              <a:spcPct val="90000"/>
            </a:lnSpc>
            <a:spcBef>
              <a:spcPct val="0"/>
            </a:spcBef>
            <a:spcAft>
              <a:spcPct val="35000"/>
            </a:spcAft>
          </a:pPr>
          <a:r>
            <a:rPr lang="en-US" sz="900" kern="1200"/>
            <a:t>Documentor/Tester</a:t>
          </a:r>
        </a:p>
      </dsp:txBody>
      <dsp:txXfrm>
        <a:off x="6533356" y="3562721"/>
        <a:ext cx="1123711" cy="2154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53112-79C8-4FEB-B20A-1A0435D6B5F5}">
      <dsp:nvSpPr>
        <dsp:cNvPr id="0" name=""/>
        <dsp:cNvSpPr/>
      </dsp:nvSpPr>
      <dsp:spPr>
        <a:xfrm rot="5400000">
          <a:off x="-172158" y="175224"/>
          <a:ext cx="1147725" cy="803407"/>
        </a:xfrm>
        <a:prstGeom prst="chevron">
          <a:avLst/>
        </a:prstGeom>
        <a:solidFill>
          <a:schemeClr val="accent5">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3.1</a:t>
          </a:r>
          <a:endParaRPr lang="en-US" sz="2200" kern="1200" dirty="0"/>
        </a:p>
      </dsp:txBody>
      <dsp:txXfrm rot="-5400000">
        <a:off x="2" y="404769"/>
        <a:ext cx="803407" cy="344318"/>
      </dsp:txXfrm>
    </dsp:sp>
    <dsp:sp modelId="{62E57F6B-1A34-460C-A320-7434F60975FE}">
      <dsp:nvSpPr>
        <dsp:cNvPr id="0" name=""/>
        <dsp:cNvSpPr/>
      </dsp:nvSpPr>
      <dsp:spPr>
        <a:xfrm rot="5400000">
          <a:off x="4542738" y="-3736264"/>
          <a:ext cx="746021" cy="8224682"/>
        </a:xfrm>
        <a:prstGeom prst="round2Same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ja-JP" altLang="en-US" sz="2800" b="1" kern="1200" dirty="0" smtClean="0">
              <a:solidFill>
                <a:srgbClr val="002060"/>
              </a:solidFill>
              <a:effectLst/>
              <a:latin typeface="SimSun" panose="02010600030101010101" pitchFamily="2" charset="-122"/>
              <a:ea typeface="SimSun" panose="02010600030101010101" pitchFamily="2" charset="-122"/>
              <a:cs typeface="Times New Roman" panose="02020603050405020304" pitchFamily="18" charset="0"/>
            </a:rPr>
            <a:t>ビジネスプロセ  </a:t>
          </a:r>
          <a:r>
            <a:rPr lang="en-US" altLang="ja-JP" sz="2800" b="0" kern="1200" dirty="0" smtClean="0">
              <a:solidFill>
                <a:srgbClr val="002060"/>
              </a:solidFill>
              <a:effectLst/>
              <a:latin typeface="Times New Roman" panose="02020603050405020304" pitchFamily="18" charset="0"/>
              <a:cs typeface="Times New Roman" panose="02020603050405020304" pitchFamily="18" charset="0"/>
            </a:rPr>
            <a:t>-   </a:t>
          </a:r>
          <a:r>
            <a:rPr lang="en-US" sz="2800" b="0" kern="1200" dirty="0" smtClean="0">
              <a:solidFill>
                <a:srgbClr val="002060"/>
              </a:solidFill>
              <a:effectLst/>
              <a:latin typeface="Times New Roman" panose="02020603050405020304" pitchFamily="18" charset="0"/>
              <a:cs typeface="Times New Roman" panose="02020603050405020304" pitchFamily="18" charset="0"/>
            </a:rPr>
            <a:t>Business Process</a:t>
          </a:r>
          <a:endParaRPr lang="en-US" sz="2800" b="0" kern="1200" dirty="0">
            <a:solidFill>
              <a:srgbClr val="002060"/>
            </a:solidFill>
            <a:effectLst/>
            <a:latin typeface="Times New Roman" panose="02020603050405020304" pitchFamily="18" charset="0"/>
            <a:cs typeface="Times New Roman" panose="02020603050405020304" pitchFamily="18" charset="0"/>
          </a:endParaRPr>
        </a:p>
      </dsp:txBody>
      <dsp:txXfrm rot="-5400000">
        <a:off x="803408" y="39484"/>
        <a:ext cx="8188264" cy="673185"/>
      </dsp:txXfrm>
    </dsp:sp>
    <dsp:sp modelId="{11379803-ECA8-4204-B619-C726F0831AB5}">
      <dsp:nvSpPr>
        <dsp:cNvPr id="0" name=""/>
        <dsp:cNvSpPr/>
      </dsp:nvSpPr>
      <dsp:spPr>
        <a:xfrm rot="5400000">
          <a:off x="-172158" y="1174905"/>
          <a:ext cx="1147725" cy="803407"/>
        </a:xfrm>
        <a:prstGeom prst="chevron">
          <a:avLst/>
        </a:prstGeom>
        <a:solidFill>
          <a:schemeClr val="accent5">
            <a:hueOff val="716631"/>
            <a:satOff val="-7744"/>
            <a:lumOff val="-2484"/>
            <a:alphaOff val="0"/>
          </a:schemeClr>
        </a:solidFill>
        <a:ln w="9525" cap="rnd" cmpd="sng" algn="ctr">
          <a:solidFill>
            <a:schemeClr val="accent5">
              <a:hueOff val="716631"/>
              <a:satOff val="-7744"/>
              <a:lumOff val="-2484"/>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3.2</a:t>
          </a:r>
          <a:endParaRPr lang="en-US" sz="2200" kern="1200" dirty="0"/>
        </a:p>
      </dsp:txBody>
      <dsp:txXfrm rot="-5400000">
        <a:off x="2" y="1404450"/>
        <a:ext cx="803407" cy="344318"/>
      </dsp:txXfrm>
    </dsp:sp>
    <dsp:sp modelId="{D38294C5-0D28-43CB-A7CF-86758BB9FD7A}">
      <dsp:nvSpPr>
        <dsp:cNvPr id="0" name=""/>
        <dsp:cNvSpPr/>
      </dsp:nvSpPr>
      <dsp:spPr>
        <a:xfrm rot="5400000">
          <a:off x="4530976" y="-2725296"/>
          <a:ext cx="746021" cy="8224682"/>
        </a:xfrm>
        <a:prstGeom prst="round2SameRect">
          <a:avLst/>
        </a:prstGeom>
        <a:solidFill>
          <a:schemeClr val="lt1">
            <a:alpha val="90000"/>
            <a:hueOff val="0"/>
            <a:satOff val="0"/>
            <a:lumOff val="0"/>
            <a:alphaOff val="0"/>
          </a:schemeClr>
        </a:solidFill>
        <a:ln w="9525" cap="rnd" cmpd="sng" algn="ctr">
          <a:solidFill>
            <a:schemeClr val="accent5">
              <a:hueOff val="716631"/>
              <a:satOff val="-7744"/>
              <a:lumOff val="-248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ja-JP" altLang="en-US" sz="28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システムのユーザ  </a:t>
          </a:r>
          <a:r>
            <a:rPr lang="en-US" altLang="ja-JP" sz="2800" kern="1200" dirty="0" smtClean="0">
              <a:solidFill>
                <a:srgbClr val="002060"/>
              </a:solidFill>
              <a:latin typeface="Times New Roman" panose="02020603050405020304" pitchFamily="18" charset="0"/>
              <a:cs typeface="Times New Roman" panose="02020603050405020304" pitchFamily="18" charset="0"/>
            </a:rPr>
            <a:t>-   System Users</a:t>
          </a:r>
          <a:endParaRPr lang="en-US" sz="2800" kern="1200" dirty="0">
            <a:solidFill>
              <a:srgbClr val="002060"/>
            </a:solidFill>
            <a:latin typeface="Times New Roman" panose="02020603050405020304" pitchFamily="18" charset="0"/>
            <a:cs typeface="Times New Roman" panose="02020603050405020304" pitchFamily="18" charset="0"/>
          </a:endParaRPr>
        </a:p>
      </dsp:txBody>
      <dsp:txXfrm rot="-5400000">
        <a:off x="791646" y="1050452"/>
        <a:ext cx="8188264" cy="673185"/>
      </dsp:txXfrm>
    </dsp:sp>
    <dsp:sp modelId="{9E7CDDCB-13A0-40A9-986D-D6BA931259A9}">
      <dsp:nvSpPr>
        <dsp:cNvPr id="0" name=""/>
        <dsp:cNvSpPr/>
      </dsp:nvSpPr>
      <dsp:spPr>
        <a:xfrm rot="5400000">
          <a:off x="-172158" y="2174586"/>
          <a:ext cx="1147725" cy="803407"/>
        </a:xfrm>
        <a:prstGeom prst="chevron">
          <a:avLst/>
        </a:prstGeom>
        <a:solidFill>
          <a:schemeClr val="accent5">
            <a:hueOff val="1433262"/>
            <a:satOff val="-15489"/>
            <a:lumOff val="-4968"/>
            <a:alphaOff val="0"/>
          </a:schemeClr>
        </a:solidFill>
        <a:ln w="9525" cap="rnd" cmpd="sng" algn="ctr">
          <a:solidFill>
            <a:schemeClr val="accent5">
              <a:hueOff val="1433262"/>
              <a:satOff val="-15489"/>
              <a:lumOff val="-4968"/>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3.3</a:t>
          </a:r>
          <a:endParaRPr lang="en-US" sz="2200" kern="1200" dirty="0"/>
        </a:p>
      </dsp:txBody>
      <dsp:txXfrm rot="-5400000">
        <a:off x="2" y="2404131"/>
        <a:ext cx="803407" cy="344318"/>
      </dsp:txXfrm>
    </dsp:sp>
    <dsp:sp modelId="{8E3CED57-AC44-45E8-A7FD-BB6BB827892D}">
      <dsp:nvSpPr>
        <dsp:cNvPr id="0" name=""/>
        <dsp:cNvSpPr/>
      </dsp:nvSpPr>
      <dsp:spPr>
        <a:xfrm rot="5400000">
          <a:off x="4542738" y="-1736902"/>
          <a:ext cx="746021" cy="8224682"/>
        </a:xfrm>
        <a:prstGeom prst="round2SameRect">
          <a:avLst/>
        </a:prstGeom>
        <a:solidFill>
          <a:schemeClr val="lt1">
            <a:alpha val="90000"/>
            <a:hueOff val="0"/>
            <a:satOff val="0"/>
            <a:lumOff val="0"/>
            <a:alphaOff val="0"/>
          </a:schemeClr>
        </a:solidFill>
        <a:ln w="9525" cap="rnd" cmpd="sng" algn="ctr">
          <a:solidFill>
            <a:schemeClr val="accent5">
              <a:hueOff val="1433262"/>
              <a:satOff val="-15489"/>
              <a:lumOff val="-496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ja-JP" altLang="en-US" sz="28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機能要求  </a:t>
          </a:r>
          <a:r>
            <a:rPr lang="en-US" altLang="ja-JP" sz="2800" kern="1200" dirty="0" smtClean="0">
              <a:solidFill>
                <a:srgbClr val="002060"/>
              </a:solidFill>
              <a:latin typeface="Times New Roman" panose="02020603050405020304" pitchFamily="18" charset="0"/>
              <a:cs typeface="Times New Roman" panose="02020603050405020304" pitchFamily="18" charset="0"/>
            </a:rPr>
            <a:t>-   </a:t>
          </a:r>
          <a:r>
            <a:rPr lang="en-US" sz="2800" kern="1200" dirty="0" smtClean="0">
              <a:solidFill>
                <a:srgbClr val="002060"/>
              </a:solidFill>
              <a:latin typeface="Times New Roman" panose="02020603050405020304" pitchFamily="18" charset="0"/>
              <a:cs typeface="Times New Roman" panose="02020603050405020304" pitchFamily="18" charset="0"/>
            </a:rPr>
            <a:t>Functional Requirements</a:t>
          </a:r>
          <a:endParaRPr lang="en-US" sz="2800" kern="1200" dirty="0">
            <a:solidFill>
              <a:srgbClr val="002060"/>
            </a:solidFill>
            <a:latin typeface="Times New Roman" panose="02020603050405020304" pitchFamily="18" charset="0"/>
            <a:cs typeface="Times New Roman" panose="02020603050405020304" pitchFamily="18" charset="0"/>
          </a:endParaRPr>
        </a:p>
      </dsp:txBody>
      <dsp:txXfrm rot="-5400000">
        <a:off x="803408" y="2038846"/>
        <a:ext cx="8188264" cy="673185"/>
      </dsp:txXfrm>
    </dsp:sp>
    <dsp:sp modelId="{3B48293F-B410-4ACF-9681-9F1572D8B922}">
      <dsp:nvSpPr>
        <dsp:cNvPr id="0" name=""/>
        <dsp:cNvSpPr/>
      </dsp:nvSpPr>
      <dsp:spPr>
        <a:xfrm rot="5400000">
          <a:off x="-172158" y="3174267"/>
          <a:ext cx="1147725" cy="803407"/>
        </a:xfrm>
        <a:prstGeom prst="chevron">
          <a:avLst/>
        </a:prstGeom>
        <a:solidFill>
          <a:schemeClr val="accent5">
            <a:hueOff val="2149893"/>
            <a:satOff val="-23233"/>
            <a:lumOff val="-7452"/>
            <a:alphaOff val="0"/>
          </a:schemeClr>
        </a:solidFill>
        <a:ln w="9525" cap="rnd" cmpd="sng" algn="ctr">
          <a:solidFill>
            <a:schemeClr val="accent5">
              <a:hueOff val="2149893"/>
              <a:satOff val="-23233"/>
              <a:lumOff val="-7452"/>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3.4</a:t>
          </a:r>
          <a:endParaRPr lang="en-US" sz="2200" kern="1200" dirty="0"/>
        </a:p>
      </dsp:txBody>
      <dsp:txXfrm rot="-5400000">
        <a:off x="2" y="3403812"/>
        <a:ext cx="803407" cy="344318"/>
      </dsp:txXfrm>
    </dsp:sp>
    <dsp:sp modelId="{2EDBE5FB-E3FA-41B5-9D69-2413BEBE05D2}">
      <dsp:nvSpPr>
        <dsp:cNvPr id="0" name=""/>
        <dsp:cNvSpPr/>
      </dsp:nvSpPr>
      <dsp:spPr>
        <a:xfrm rot="5400000">
          <a:off x="4542738" y="-737221"/>
          <a:ext cx="746021" cy="8224682"/>
        </a:xfrm>
        <a:prstGeom prst="round2SameRect">
          <a:avLst/>
        </a:prstGeom>
        <a:solidFill>
          <a:schemeClr val="lt1">
            <a:alpha val="90000"/>
            <a:hueOff val="0"/>
            <a:satOff val="0"/>
            <a:lumOff val="0"/>
            <a:alphaOff val="0"/>
          </a:schemeClr>
        </a:solidFill>
        <a:ln w="9525" cap="rnd" cmpd="sng" algn="ctr">
          <a:solidFill>
            <a:schemeClr val="accent5">
              <a:hueOff val="2149893"/>
              <a:satOff val="-23233"/>
              <a:lumOff val="-745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ja-JP" altLang="en-US" sz="28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非機能要求  </a:t>
          </a:r>
          <a:r>
            <a:rPr lang="en-US" altLang="ja-JP" sz="2800" kern="1200" dirty="0" smtClean="0">
              <a:solidFill>
                <a:srgbClr val="002060"/>
              </a:solidFill>
              <a:latin typeface="Times New Roman" panose="02020603050405020304" pitchFamily="18" charset="0"/>
              <a:cs typeface="Times New Roman" panose="02020603050405020304" pitchFamily="18" charset="0"/>
            </a:rPr>
            <a:t>-   </a:t>
          </a:r>
          <a:r>
            <a:rPr lang="en-US" sz="2800" kern="1200" dirty="0" smtClean="0">
              <a:solidFill>
                <a:srgbClr val="002060"/>
              </a:solidFill>
              <a:latin typeface="Times New Roman" panose="02020603050405020304" pitchFamily="18" charset="0"/>
              <a:cs typeface="Times New Roman" panose="02020603050405020304" pitchFamily="18" charset="0"/>
            </a:rPr>
            <a:t>Non-Functional Requirements</a:t>
          </a:r>
          <a:endParaRPr lang="en-US" sz="2800" kern="1200" dirty="0">
            <a:solidFill>
              <a:srgbClr val="002060"/>
            </a:solidFill>
            <a:latin typeface="Times New Roman" panose="02020603050405020304" pitchFamily="18" charset="0"/>
            <a:cs typeface="Times New Roman" panose="02020603050405020304" pitchFamily="18" charset="0"/>
          </a:endParaRPr>
        </a:p>
      </dsp:txBody>
      <dsp:txXfrm rot="-5400000">
        <a:off x="803408" y="3038527"/>
        <a:ext cx="8188264" cy="6731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1FB5B-3724-4150-9A7D-350011B67DB6}">
      <dsp:nvSpPr>
        <dsp:cNvPr id="0" name=""/>
        <dsp:cNvSpPr/>
      </dsp:nvSpPr>
      <dsp:spPr>
        <a:xfrm rot="5400000">
          <a:off x="4620321" y="-3584714"/>
          <a:ext cx="763392" cy="8128033"/>
        </a:xfrm>
        <a:prstGeom prst="round2Same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solidFill>
                <a:srgbClr val="002060"/>
              </a:solidFill>
              <a:latin typeface="Times New Roman" panose="02020603050405020304" pitchFamily="18" charset="0"/>
              <a:cs typeface="Times New Roman" panose="02020603050405020304" pitchFamily="18" charset="0"/>
            </a:rPr>
            <a:t> </a:t>
          </a:r>
          <a:r>
            <a:rPr lang="ja-JP" altLang="en-US" sz="24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テクノロジー と</a:t>
          </a:r>
          <a:r>
            <a:rPr lang="en-US" altLang="ja-JP" sz="24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ja-JP" sz="24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理由</a:t>
          </a:r>
          <a:r>
            <a:rPr lang="en-US" altLang="ja-JP" sz="24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2400" kern="1200" dirty="0" smtClean="0">
              <a:solidFill>
                <a:srgbClr val="002060"/>
              </a:solidFill>
              <a:latin typeface="Times New Roman" panose="02020603050405020304" pitchFamily="18" charset="0"/>
              <a:cs typeface="Times New Roman" panose="02020603050405020304" pitchFamily="18" charset="0"/>
            </a:rPr>
            <a:t>-  </a:t>
          </a:r>
          <a:r>
            <a:rPr lang="en-US" sz="2400" kern="1200" dirty="0" smtClean="0">
              <a:solidFill>
                <a:srgbClr val="002060"/>
              </a:solidFill>
              <a:latin typeface="Times New Roman" panose="02020603050405020304" pitchFamily="18" charset="0"/>
              <a:cs typeface="Times New Roman" panose="02020603050405020304" pitchFamily="18" charset="0"/>
            </a:rPr>
            <a:t>Technology &amp; Reason</a:t>
          </a:r>
          <a:endParaRPr lang="en-US" sz="2400" kern="1200" dirty="0">
            <a:solidFill>
              <a:srgbClr val="002060"/>
            </a:solidFill>
            <a:latin typeface="Times New Roman" panose="02020603050405020304" pitchFamily="18" charset="0"/>
            <a:cs typeface="Times New Roman" panose="02020603050405020304" pitchFamily="18" charset="0"/>
          </a:endParaRPr>
        </a:p>
      </dsp:txBody>
      <dsp:txXfrm rot="-5400000">
        <a:off x="938001" y="134872"/>
        <a:ext cx="8090767" cy="688860"/>
      </dsp:txXfrm>
    </dsp:sp>
    <dsp:sp modelId="{ED6DAACD-E26D-4E07-A4CA-B14852BFDE2A}">
      <dsp:nvSpPr>
        <dsp:cNvPr id="0" name=""/>
        <dsp:cNvSpPr/>
      </dsp:nvSpPr>
      <dsp:spPr>
        <a:xfrm>
          <a:off x="692" y="2182"/>
          <a:ext cx="937308" cy="954240"/>
        </a:xfrm>
        <a:prstGeom prst="roundRect">
          <a:avLst/>
        </a:prstGeom>
        <a:solidFill>
          <a:schemeClr val="accent5">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002060"/>
              </a:solidFill>
            </a:rPr>
            <a:t>4.1</a:t>
          </a:r>
          <a:endParaRPr lang="en-US" sz="2400" b="1" kern="1200" dirty="0">
            <a:solidFill>
              <a:srgbClr val="002060"/>
            </a:solidFill>
          </a:endParaRPr>
        </a:p>
      </dsp:txBody>
      <dsp:txXfrm>
        <a:off x="46448" y="47938"/>
        <a:ext cx="845796" cy="862728"/>
      </dsp:txXfrm>
    </dsp:sp>
    <dsp:sp modelId="{15E7460D-A106-4565-90F0-0A9B76802EA7}">
      <dsp:nvSpPr>
        <dsp:cNvPr id="0" name=""/>
        <dsp:cNvSpPr/>
      </dsp:nvSpPr>
      <dsp:spPr>
        <a:xfrm rot="5400000">
          <a:off x="4599116" y="-2530723"/>
          <a:ext cx="764583" cy="8116373"/>
        </a:xfrm>
        <a:prstGeom prst="round2SameRect">
          <a:avLst/>
        </a:prstGeom>
        <a:solidFill>
          <a:schemeClr val="accent5">
            <a:tint val="40000"/>
            <a:alpha val="90000"/>
            <a:hueOff val="583193"/>
            <a:satOff val="-4733"/>
            <a:lumOff val="-515"/>
            <a:alphaOff val="0"/>
          </a:schemeClr>
        </a:solidFill>
        <a:ln w="9525" cap="rnd" cmpd="sng" algn="ctr">
          <a:solidFill>
            <a:schemeClr val="accent5">
              <a:tint val="40000"/>
              <a:alpha val="90000"/>
              <a:hueOff val="583193"/>
              <a:satOff val="-4733"/>
              <a:lumOff val="-5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ja-JP" altLang="en-US" sz="24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アーキテクチャ表現  </a:t>
          </a:r>
          <a:r>
            <a:rPr lang="en-US" altLang="ja-JP" sz="2400" kern="1200" dirty="0" smtClean="0">
              <a:solidFill>
                <a:srgbClr val="002060"/>
              </a:solidFill>
              <a:latin typeface="Times New Roman" panose="02020603050405020304" pitchFamily="18" charset="0"/>
              <a:cs typeface="Times New Roman" panose="02020603050405020304" pitchFamily="18" charset="0"/>
            </a:rPr>
            <a:t>-   </a:t>
          </a:r>
          <a:r>
            <a:rPr lang="en-US" sz="2400" kern="1200" dirty="0" smtClean="0">
              <a:solidFill>
                <a:srgbClr val="002060"/>
              </a:solidFill>
              <a:latin typeface="Times New Roman" panose="02020603050405020304" pitchFamily="18" charset="0"/>
              <a:cs typeface="Times New Roman" panose="02020603050405020304" pitchFamily="18" charset="0"/>
            </a:rPr>
            <a:t>Architecture Representation</a:t>
          </a:r>
          <a:endParaRPr lang="en-US" sz="2400" kern="1200" dirty="0">
            <a:solidFill>
              <a:srgbClr val="002060"/>
            </a:solidFill>
            <a:latin typeface="Times New Roman" panose="02020603050405020304" pitchFamily="18" charset="0"/>
            <a:cs typeface="Times New Roman" panose="02020603050405020304" pitchFamily="18" charset="0"/>
          </a:endParaRPr>
        </a:p>
      </dsp:txBody>
      <dsp:txXfrm rot="-5400000">
        <a:off x="923221" y="1182496"/>
        <a:ext cx="8079049" cy="689935"/>
      </dsp:txXfrm>
    </dsp:sp>
    <dsp:sp modelId="{0E5E14A9-2605-4941-9E6A-57A0670A28BB}">
      <dsp:nvSpPr>
        <dsp:cNvPr id="0" name=""/>
        <dsp:cNvSpPr/>
      </dsp:nvSpPr>
      <dsp:spPr>
        <a:xfrm flipH="1">
          <a:off x="692" y="1004135"/>
          <a:ext cx="941821" cy="954240"/>
        </a:xfrm>
        <a:prstGeom prst="roundRect">
          <a:avLst/>
        </a:prstGeom>
        <a:solidFill>
          <a:schemeClr val="accent5">
            <a:hueOff val="537473"/>
            <a:satOff val="-5808"/>
            <a:lumOff val="-1863"/>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002060"/>
              </a:solidFill>
            </a:rPr>
            <a:t>4.2</a:t>
          </a:r>
          <a:endParaRPr lang="en-US" sz="2400" b="1" kern="1200" dirty="0">
            <a:solidFill>
              <a:srgbClr val="002060"/>
            </a:solidFill>
          </a:endParaRPr>
        </a:p>
      </dsp:txBody>
      <dsp:txXfrm>
        <a:off x="46668" y="1050111"/>
        <a:ext cx="849869" cy="862288"/>
      </dsp:txXfrm>
    </dsp:sp>
    <dsp:sp modelId="{8CF47843-DB6E-4C3A-A632-F357CB27A050}">
      <dsp:nvSpPr>
        <dsp:cNvPr id="0" name=""/>
        <dsp:cNvSpPr/>
      </dsp:nvSpPr>
      <dsp:spPr>
        <a:xfrm rot="5400000">
          <a:off x="4621748" y="-1578018"/>
          <a:ext cx="764010" cy="8122452"/>
        </a:xfrm>
        <a:prstGeom prst="round2SameRect">
          <a:avLst/>
        </a:prstGeom>
        <a:solidFill>
          <a:schemeClr val="accent5">
            <a:tint val="40000"/>
            <a:alpha val="90000"/>
            <a:hueOff val="1166386"/>
            <a:satOff val="-9467"/>
            <a:lumOff val="-1030"/>
            <a:alphaOff val="0"/>
          </a:schemeClr>
        </a:solidFill>
        <a:ln w="9525" cap="rnd" cmpd="sng" algn="ctr">
          <a:solidFill>
            <a:schemeClr val="accent5">
              <a:tint val="40000"/>
              <a:alpha val="90000"/>
              <a:hueOff val="1166386"/>
              <a:satOff val="-9467"/>
              <a:lumOff val="-103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ja-JP" altLang="en-US" sz="24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パッケージ ビュー  </a:t>
          </a:r>
          <a:r>
            <a:rPr lang="en-US" altLang="ja-JP" sz="2400" kern="1200" dirty="0" smtClean="0">
              <a:solidFill>
                <a:srgbClr val="002060"/>
              </a:solidFill>
              <a:latin typeface="Times New Roman" panose="02020603050405020304" pitchFamily="18" charset="0"/>
              <a:cs typeface="Times New Roman" panose="02020603050405020304" pitchFamily="18" charset="0"/>
            </a:rPr>
            <a:t>-   </a:t>
          </a:r>
          <a:r>
            <a:rPr lang="en-US" sz="2400" kern="1200" dirty="0" smtClean="0">
              <a:solidFill>
                <a:srgbClr val="002060"/>
              </a:solidFill>
              <a:latin typeface="Times New Roman" panose="02020603050405020304" pitchFamily="18" charset="0"/>
              <a:cs typeface="Times New Roman" panose="02020603050405020304" pitchFamily="18" charset="0"/>
            </a:rPr>
            <a:t>Package View</a:t>
          </a:r>
          <a:endParaRPr lang="en-US" sz="2400" kern="1200" dirty="0">
            <a:solidFill>
              <a:srgbClr val="002060"/>
            </a:solidFill>
            <a:latin typeface="Times New Roman" panose="02020603050405020304" pitchFamily="18" charset="0"/>
            <a:cs typeface="Times New Roman" panose="02020603050405020304" pitchFamily="18" charset="0"/>
          </a:endParaRPr>
        </a:p>
      </dsp:txBody>
      <dsp:txXfrm rot="-5400000">
        <a:off x="942527" y="2138499"/>
        <a:ext cx="8085156" cy="689418"/>
      </dsp:txXfrm>
    </dsp:sp>
    <dsp:sp modelId="{9CEF29B8-5389-46E5-9667-E0FED8AC179F}">
      <dsp:nvSpPr>
        <dsp:cNvPr id="0" name=""/>
        <dsp:cNvSpPr/>
      </dsp:nvSpPr>
      <dsp:spPr>
        <a:xfrm>
          <a:off x="692" y="2006087"/>
          <a:ext cx="941835" cy="954240"/>
        </a:xfrm>
        <a:prstGeom prst="roundRect">
          <a:avLst/>
        </a:prstGeom>
        <a:solidFill>
          <a:schemeClr val="accent5">
            <a:hueOff val="1074947"/>
            <a:satOff val="-11617"/>
            <a:lumOff val="-3726"/>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002060"/>
              </a:solidFill>
            </a:rPr>
            <a:t>4.3</a:t>
          </a:r>
          <a:endParaRPr lang="en-US" sz="2400" b="1" kern="1200" dirty="0">
            <a:solidFill>
              <a:srgbClr val="002060"/>
            </a:solidFill>
          </a:endParaRPr>
        </a:p>
      </dsp:txBody>
      <dsp:txXfrm>
        <a:off x="46669" y="2052064"/>
        <a:ext cx="849881" cy="862286"/>
      </dsp:txXfrm>
    </dsp:sp>
    <dsp:sp modelId="{C906CE59-006A-40B5-9382-2558F28260B6}">
      <dsp:nvSpPr>
        <dsp:cNvPr id="0" name=""/>
        <dsp:cNvSpPr/>
      </dsp:nvSpPr>
      <dsp:spPr>
        <a:xfrm rot="5400000">
          <a:off x="4616129" y="-571332"/>
          <a:ext cx="764903" cy="8112987"/>
        </a:xfrm>
        <a:prstGeom prst="round2SameRect">
          <a:avLst/>
        </a:prstGeom>
        <a:solidFill>
          <a:schemeClr val="accent5">
            <a:tint val="40000"/>
            <a:alpha val="90000"/>
            <a:hueOff val="1749579"/>
            <a:satOff val="-14200"/>
            <a:lumOff val="-1545"/>
            <a:alphaOff val="0"/>
          </a:schemeClr>
        </a:solidFill>
        <a:ln w="9525" cap="rnd" cmpd="sng" algn="ctr">
          <a:solidFill>
            <a:schemeClr val="accent5">
              <a:tint val="40000"/>
              <a:alpha val="90000"/>
              <a:hueOff val="1749579"/>
              <a:satOff val="-14200"/>
              <a:lumOff val="-15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24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データベース設計  </a:t>
          </a:r>
          <a:r>
            <a:rPr lang="en-US" altLang="ja-JP" sz="2400" kern="1200" dirty="0" smtClean="0">
              <a:solidFill>
                <a:srgbClr val="002060"/>
              </a:solidFill>
              <a:latin typeface="Times New Roman" panose="02020603050405020304" pitchFamily="18" charset="0"/>
              <a:cs typeface="Times New Roman" panose="02020603050405020304" pitchFamily="18" charset="0"/>
            </a:rPr>
            <a:t>-   </a:t>
          </a:r>
          <a:r>
            <a:rPr lang="en-US" sz="2400" kern="1200" dirty="0" smtClean="0">
              <a:solidFill>
                <a:srgbClr val="002060"/>
              </a:solidFill>
              <a:latin typeface="Times New Roman" panose="02020603050405020304" pitchFamily="18" charset="0"/>
              <a:cs typeface="Times New Roman" panose="02020603050405020304" pitchFamily="18" charset="0"/>
            </a:rPr>
            <a:t>Database Design</a:t>
          </a:r>
          <a:endParaRPr lang="en-US" sz="2400" kern="1200" dirty="0">
            <a:solidFill>
              <a:srgbClr val="002060"/>
            </a:solidFill>
            <a:latin typeface="Times New Roman" panose="02020603050405020304" pitchFamily="18" charset="0"/>
            <a:cs typeface="Times New Roman" panose="02020603050405020304" pitchFamily="18" charset="0"/>
          </a:endParaRPr>
        </a:p>
      </dsp:txBody>
      <dsp:txXfrm rot="-5400000">
        <a:off x="942088" y="3140048"/>
        <a:ext cx="8075648" cy="690225"/>
      </dsp:txXfrm>
    </dsp:sp>
    <dsp:sp modelId="{B7FAADD1-92BB-4516-857D-F6F57158FFCD}">
      <dsp:nvSpPr>
        <dsp:cNvPr id="0" name=""/>
        <dsp:cNvSpPr/>
      </dsp:nvSpPr>
      <dsp:spPr>
        <a:xfrm>
          <a:off x="0" y="3001961"/>
          <a:ext cx="941831" cy="954240"/>
        </a:xfrm>
        <a:prstGeom prst="roundRect">
          <a:avLst/>
        </a:prstGeom>
        <a:solidFill>
          <a:schemeClr val="accent5">
            <a:hueOff val="1612420"/>
            <a:satOff val="-17425"/>
            <a:lumOff val="-5589"/>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002060"/>
              </a:solidFill>
            </a:rPr>
            <a:t>4.4</a:t>
          </a:r>
          <a:endParaRPr lang="en-US" sz="2400" b="1" kern="1200" dirty="0">
            <a:solidFill>
              <a:srgbClr val="002060"/>
            </a:solidFill>
          </a:endParaRPr>
        </a:p>
      </dsp:txBody>
      <dsp:txXfrm>
        <a:off x="45976" y="3047937"/>
        <a:ext cx="849879" cy="862288"/>
      </dsp:txXfrm>
    </dsp:sp>
    <dsp:sp modelId="{5B15CE3A-3064-4136-96A0-B7749D955401}">
      <dsp:nvSpPr>
        <dsp:cNvPr id="0" name=""/>
        <dsp:cNvSpPr/>
      </dsp:nvSpPr>
      <dsp:spPr>
        <a:xfrm rot="5400000">
          <a:off x="4620840" y="426711"/>
          <a:ext cx="764163" cy="8120803"/>
        </a:xfrm>
        <a:prstGeom prst="round2SameRect">
          <a:avLst/>
        </a:prstGeom>
        <a:solidFill>
          <a:schemeClr val="accent5">
            <a:tint val="40000"/>
            <a:alpha val="90000"/>
            <a:hueOff val="2332772"/>
            <a:satOff val="-18934"/>
            <a:lumOff val="-2060"/>
            <a:alphaOff val="0"/>
          </a:schemeClr>
        </a:solidFill>
        <a:ln w="9525" cap="rnd" cmpd="sng" algn="ctr">
          <a:solidFill>
            <a:schemeClr val="accent5">
              <a:tint val="40000"/>
              <a:alpha val="90000"/>
              <a:hueOff val="2332772"/>
              <a:satOff val="-18934"/>
              <a:lumOff val="-206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ja-JP" altLang="en-US" sz="24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詳細設計  </a:t>
          </a:r>
          <a:r>
            <a:rPr lang="en-US" altLang="ja-JP" sz="2400" kern="1200" dirty="0" smtClean="0">
              <a:solidFill>
                <a:srgbClr val="002060"/>
              </a:solidFill>
              <a:latin typeface="Times New Roman" panose="02020603050405020304" pitchFamily="18" charset="0"/>
              <a:cs typeface="Times New Roman" panose="02020603050405020304" pitchFamily="18" charset="0"/>
            </a:rPr>
            <a:t>-   </a:t>
          </a:r>
          <a:r>
            <a:rPr lang="en-US" sz="2400" kern="1200" dirty="0" smtClean="0">
              <a:solidFill>
                <a:srgbClr val="002060"/>
              </a:solidFill>
              <a:latin typeface="Times New Roman" panose="02020603050405020304" pitchFamily="18" charset="0"/>
              <a:cs typeface="Times New Roman" panose="02020603050405020304" pitchFamily="18" charset="0"/>
            </a:rPr>
            <a:t>Detail Design</a:t>
          </a:r>
          <a:endParaRPr lang="en-US" sz="2400" kern="1200" dirty="0">
            <a:solidFill>
              <a:srgbClr val="002060"/>
            </a:solidFill>
            <a:latin typeface="Times New Roman" panose="02020603050405020304" pitchFamily="18" charset="0"/>
            <a:cs typeface="Times New Roman" panose="02020603050405020304" pitchFamily="18" charset="0"/>
          </a:endParaRPr>
        </a:p>
      </dsp:txBody>
      <dsp:txXfrm rot="-5400000">
        <a:off x="942521" y="4142334"/>
        <a:ext cx="8083500" cy="689557"/>
      </dsp:txXfrm>
    </dsp:sp>
    <dsp:sp modelId="{F4A09044-0E53-4769-BEED-8475DE892B06}">
      <dsp:nvSpPr>
        <dsp:cNvPr id="0" name=""/>
        <dsp:cNvSpPr/>
      </dsp:nvSpPr>
      <dsp:spPr>
        <a:xfrm>
          <a:off x="692" y="4009992"/>
          <a:ext cx="941827" cy="954240"/>
        </a:xfrm>
        <a:prstGeom prst="roundRect">
          <a:avLst/>
        </a:prstGeom>
        <a:solidFill>
          <a:schemeClr val="accent5">
            <a:hueOff val="2149893"/>
            <a:satOff val="-23233"/>
            <a:lumOff val="-7452"/>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002060"/>
              </a:solidFill>
            </a:rPr>
            <a:t>4.5</a:t>
          </a:r>
          <a:endParaRPr lang="en-US" sz="2400" b="1" kern="1200" dirty="0">
            <a:solidFill>
              <a:srgbClr val="002060"/>
            </a:solidFill>
          </a:endParaRPr>
        </a:p>
      </dsp:txBody>
      <dsp:txXfrm>
        <a:off x="46668" y="4055968"/>
        <a:ext cx="849875" cy="8622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6567-5802-4BF0-A6C8-5FED9A252592}">
      <dsp:nvSpPr>
        <dsp:cNvPr id="0" name=""/>
        <dsp:cNvSpPr/>
      </dsp:nvSpPr>
      <dsp:spPr>
        <a:xfrm>
          <a:off x="2011424" y="307"/>
          <a:ext cx="2753153" cy="713343"/>
        </a:xfrm>
        <a:prstGeom prst="roundRect">
          <a:avLst>
            <a:gd name="adj" fmla="val 10000"/>
          </a:avLst>
        </a:prstGeom>
        <a:solidFill>
          <a:schemeClr val="accent2">
            <a:lumMod val="60000"/>
            <a:lumOff val="4000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altLang="ja-JP" sz="2000" b="1" kern="1200" dirty="0" smtClean="0">
              <a:solidFill>
                <a:srgbClr val="002060"/>
              </a:solidFill>
              <a:latin typeface="Times New Roman" panose="02020603050405020304" pitchFamily="18" charset="0"/>
              <a:cs typeface="Times New Roman" panose="02020603050405020304" pitchFamily="18" charset="0"/>
            </a:rPr>
            <a:t>5.1 </a:t>
          </a:r>
          <a:r>
            <a:rPr lang="ja-JP" altLang="en-US" sz="20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レビュー</a:t>
          </a:r>
          <a:endParaRPr lang="en-US" altLang="ja-JP" sz="20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lvl="0" algn="ctr" defTabSz="889000">
            <a:lnSpc>
              <a:spcPct val="90000"/>
            </a:lnSpc>
            <a:spcBef>
              <a:spcPct val="0"/>
            </a:spcBef>
            <a:spcAft>
              <a:spcPct val="35000"/>
            </a:spcAft>
          </a:pPr>
          <a:r>
            <a:rPr lang="en-US" altLang="ja-JP" sz="2000" b="1" kern="1200" dirty="0" smtClean="0">
              <a:solidFill>
                <a:srgbClr val="002060"/>
              </a:solidFill>
              <a:latin typeface="Times New Roman" panose="02020603050405020304" pitchFamily="18" charset="0"/>
              <a:cs typeface="Times New Roman" panose="02020603050405020304" pitchFamily="18" charset="0"/>
            </a:rPr>
            <a:t> </a:t>
          </a:r>
          <a:r>
            <a:rPr lang="en-US" sz="2000" b="1" kern="1200" dirty="0" smtClean="0">
              <a:solidFill>
                <a:srgbClr val="002060"/>
              </a:solidFill>
              <a:latin typeface="Times New Roman" panose="02020603050405020304" pitchFamily="18" charset="0"/>
              <a:cs typeface="Times New Roman" panose="02020603050405020304" pitchFamily="18" charset="0"/>
            </a:rPr>
            <a:t>Review</a:t>
          </a:r>
          <a:endParaRPr lang="en-US" sz="2000" b="1" kern="1200" dirty="0">
            <a:solidFill>
              <a:srgbClr val="002060"/>
            </a:solidFill>
            <a:latin typeface="Times New Roman" panose="02020603050405020304" pitchFamily="18" charset="0"/>
            <a:cs typeface="Times New Roman" panose="02020603050405020304" pitchFamily="18" charset="0"/>
          </a:endParaRPr>
        </a:p>
      </dsp:txBody>
      <dsp:txXfrm>
        <a:off x="2032317" y="21200"/>
        <a:ext cx="2711367" cy="671557"/>
      </dsp:txXfrm>
    </dsp:sp>
    <dsp:sp modelId="{FA559AD6-ED15-47E3-BCC6-01C6372E6387}">
      <dsp:nvSpPr>
        <dsp:cNvPr id="0" name=""/>
        <dsp:cNvSpPr/>
      </dsp:nvSpPr>
      <dsp:spPr>
        <a:xfrm>
          <a:off x="2286739" y="713651"/>
          <a:ext cx="275315" cy="532722"/>
        </a:xfrm>
        <a:custGeom>
          <a:avLst/>
          <a:gdLst/>
          <a:ahLst/>
          <a:cxnLst/>
          <a:rect l="0" t="0" r="0" b="0"/>
          <a:pathLst>
            <a:path>
              <a:moveTo>
                <a:pt x="0" y="0"/>
              </a:moveTo>
              <a:lnTo>
                <a:pt x="0" y="532722"/>
              </a:lnTo>
              <a:lnTo>
                <a:pt x="275315" y="532722"/>
              </a:lnTo>
            </a:path>
          </a:pathLst>
        </a:cu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871C67D-3F06-423E-974C-4C182ED11ED3}">
      <dsp:nvSpPr>
        <dsp:cNvPr id="0" name=""/>
        <dsp:cNvSpPr/>
      </dsp:nvSpPr>
      <dsp:spPr>
        <a:xfrm>
          <a:off x="2562054" y="889701"/>
          <a:ext cx="2753153" cy="713343"/>
        </a:xfrm>
        <a:prstGeom prst="roundRect">
          <a:avLst>
            <a:gd name="adj" fmla="val 10000"/>
          </a:avLst>
        </a:prstGeom>
        <a:solidFill>
          <a:schemeClr val="accent6">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en-US" sz="2000" b="0" kern="1200" dirty="0" smtClean="0">
              <a:solidFill>
                <a:srgbClr val="002060"/>
              </a:solidFill>
              <a:latin typeface="Times New Roman" panose="02020603050405020304" pitchFamily="18" charset="0"/>
              <a:cs typeface="Times New Roman" panose="02020603050405020304" pitchFamily="18" charset="0"/>
            </a:rPr>
            <a:t>5.1.1 </a:t>
          </a:r>
          <a:r>
            <a:rPr lang="ja-JP" altLang="en-US" sz="20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プロジェクト計画</a:t>
          </a:r>
          <a:r>
            <a:rPr lang="en-US" sz="2000" b="0" kern="1200" dirty="0" smtClean="0">
              <a:solidFill>
                <a:srgbClr val="002060"/>
              </a:solidFill>
              <a:latin typeface="Times New Roman" panose="02020603050405020304" pitchFamily="18" charset="0"/>
              <a:cs typeface="Times New Roman" panose="02020603050405020304" pitchFamily="18" charset="0"/>
            </a:rPr>
            <a:t>Project Plan</a:t>
          </a:r>
          <a:endParaRPr lang="en-US" sz="2000" kern="1200" dirty="0"/>
        </a:p>
      </dsp:txBody>
      <dsp:txXfrm>
        <a:off x="2582947" y="910594"/>
        <a:ext cx="2711367" cy="671557"/>
      </dsp:txXfrm>
    </dsp:sp>
    <dsp:sp modelId="{F5342885-D991-48BA-875A-DD82CA97184B}">
      <dsp:nvSpPr>
        <dsp:cNvPr id="0" name=""/>
        <dsp:cNvSpPr/>
      </dsp:nvSpPr>
      <dsp:spPr>
        <a:xfrm>
          <a:off x="2286739" y="713651"/>
          <a:ext cx="275315" cy="1422117"/>
        </a:xfrm>
        <a:custGeom>
          <a:avLst/>
          <a:gdLst/>
          <a:ahLst/>
          <a:cxnLst/>
          <a:rect l="0" t="0" r="0" b="0"/>
          <a:pathLst>
            <a:path>
              <a:moveTo>
                <a:pt x="0" y="0"/>
              </a:moveTo>
              <a:lnTo>
                <a:pt x="0" y="1422117"/>
              </a:lnTo>
              <a:lnTo>
                <a:pt x="275315" y="1422117"/>
              </a:lnTo>
            </a:path>
          </a:pathLst>
        </a:cu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D675283-E0C2-4DCA-B6E4-479B8CD3905A}">
      <dsp:nvSpPr>
        <dsp:cNvPr id="0" name=""/>
        <dsp:cNvSpPr/>
      </dsp:nvSpPr>
      <dsp:spPr>
        <a:xfrm>
          <a:off x="2562054" y="1779096"/>
          <a:ext cx="2753153" cy="713343"/>
        </a:xfrm>
        <a:prstGeom prst="roundRect">
          <a:avLst>
            <a:gd name="adj" fmla="val 10000"/>
          </a:avLst>
        </a:prstGeom>
        <a:solidFill>
          <a:schemeClr val="accent6">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en-US" sz="2000" b="0" kern="1200" dirty="0" smtClean="0">
              <a:solidFill>
                <a:srgbClr val="002060"/>
              </a:solidFill>
              <a:latin typeface="Times New Roman" panose="02020603050405020304" pitchFamily="18" charset="0"/>
              <a:cs typeface="Times New Roman" panose="02020603050405020304" pitchFamily="18" charset="0"/>
            </a:rPr>
            <a:t>5.1.2 </a:t>
          </a:r>
          <a:r>
            <a:rPr lang="ja-JP" altLang="en-US" sz="20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要求仕様  </a:t>
          </a:r>
          <a:endParaRPr lang="en-US" altLang="ja-JP" sz="20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lvl="0" algn="l" defTabSz="889000">
            <a:lnSpc>
              <a:spcPct val="90000"/>
            </a:lnSpc>
            <a:spcBef>
              <a:spcPct val="0"/>
            </a:spcBef>
            <a:spcAft>
              <a:spcPct val="35000"/>
            </a:spcAft>
          </a:pPr>
          <a:r>
            <a:rPr lang="en-US" sz="2000" b="0" kern="1200" dirty="0" smtClean="0">
              <a:solidFill>
                <a:srgbClr val="002060"/>
              </a:solidFill>
              <a:latin typeface="Times New Roman" panose="02020603050405020304" pitchFamily="18" charset="0"/>
              <a:cs typeface="Times New Roman" panose="02020603050405020304" pitchFamily="18" charset="0"/>
            </a:rPr>
            <a:t>SRS</a:t>
          </a:r>
          <a:endParaRPr lang="en-US" sz="2000" b="0" kern="1200" dirty="0">
            <a:solidFill>
              <a:srgbClr val="002060"/>
            </a:solidFill>
            <a:latin typeface="Times New Roman" panose="02020603050405020304" pitchFamily="18" charset="0"/>
            <a:cs typeface="Times New Roman" panose="02020603050405020304" pitchFamily="18" charset="0"/>
          </a:endParaRPr>
        </a:p>
      </dsp:txBody>
      <dsp:txXfrm>
        <a:off x="2582947" y="1799989"/>
        <a:ext cx="2711367" cy="671557"/>
      </dsp:txXfrm>
    </dsp:sp>
    <dsp:sp modelId="{CAD7C084-BA32-4CBE-92ED-84AFD360786B}">
      <dsp:nvSpPr>
        <dsp:cNvPr id="0" name=""/>
        <dsp:cNvSpPr/>
      </dsp:nvSpPr>
      <dsp:spPr>
        <a:xfrm>
          <a:off x="2286739" y="713651"/>
          <a:ext cx="261253" cy="2315589"/>
        </a:xfrm>
        <a:custGeom>
          <a:avLst/>
          <a:gdLst/>
          <a:ahLst/>
          <a:cxnLst/>
          <a:rect l="0" t="0" r="0" b="0"/>
          <a:pathLst>
            <a:path>
              <a:moveTo>
                <a:pt x="0" y="0"/>
              </a:moveTo>
              <a:lnTo>
                <a:pt x="0" y="2315589"/>
              </a:lnTo>
              <a:lnTo>
                <a:pt x="261253" y="2315589"/>
              </a:lnTo>
            </a:path>
          </a:pathLst>
        </a:cu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D3202EE-C10D-4E8A-87EC-D16C320EC5E3}">
      <dsp:nvSpPr>
        <dsp:cNvPr id="0" name=""/>
        <dsp:cNvSpPr/>
      </dsp:nvSpPr>
      <dsp:spPr>
        <a:xfrm>
          <a:off x="2547993" y="2672568"/>
          <a:ext cx="2753153" cy="713343"/>
        </a:xfrm>
        <a:prstGeom prst="roundRect">
          <a:avLst>
            <a:gd name="adj" fmla="val 10000"/>
          </a:avLst>
        </a:prstGeom>
        <a:solidFill>
          <a:schemeClr val="accent6">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en-US" sz="2000" b="0" kern="1200" dirty="0" smtClean="0">
              <a:solidFill>
                <a:srgbClr val="002060"/>
              </a:solidFill>
              <a:latin typeface="Times New Roman" panose="02020603050405020304" pitchFamily="18" charset="0"/>
              <a:cs typeface="Times New Roman" panose="02020603050405020304" pitchFamily="18" charset="0"/>
            </a:rPr>
            <a:t>5.1.3 </a:t>
          </a:r>
          <a:r>
            <a:rPr lang="ja-JP" altLang="en-US" sz="20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設計</a:t>
          </a:r>
          <a:r>
            <a:rPr lang="ja-JP" altLang="en-US" sz="2000" b="0" kern="12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endParaRPr lang="en-US" altLang="ja-JP" sz="2000" b="0" kern="12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lvl="0" algn="l" defTabSz="889000">
            <a:lnSpc>
              <a:spcPct val="90000"/>
            </a:lnSpc>
            <a:spcBef>
              <a:spcPct val="0"/>
            </a:spcBef>
            <a:spcAft>
              <a:spcPct val="35000"/>
            </a:spcAft>
          </a:pPr>
          <a:r>
            <a:rPr lang="en-US" sz="2000" b="0" kern="1200" dirty="0" smtClean="0">
              <a:solidFill>
                <a:srgbClr val="002060"/>
              </a:solidFill>
              <a:latin typeface="Times New Roman" panose="02020603050405020304" pitchFamily="18" charset="0"/>
              <a:cs typeface="Times New Roman" panose="02020603050405020304" pitchFamily="18" charset="0"/>
            </a:rPr>
            <a:t>Design</a:t>
          </a:r>
          <a:endParaRPr lang="en-US" sz="2000" b="0" kern="1200" dirty="0">
            <a:solidFill>
              <a:srgbClr val="002060"/>
            </a:solidFill>
            <a:latin typeface="Times New Roman" panose="02020603050405020304" pitchFamily="18" charset="0"/>
            <a:cs typeface="Times New Roman" panose="02020603050405020304" pitchFamily="18" charset="0"/>
          </a:endParaRPr>
        </a:p>
      </dsp:txBody>
      <dsp:txXfrm>
        <a:off x="2568886" y="2693461"/>
        <a:ext cx="2711367" cy="671557"/>
      </dsp:txXfrm>
    </dsp:sp>
    <dsp:sp modelId="{BB7CF8D3-04FF-4F47-9F08-A276D2C3D985}">
      <dsp:nvSpPr>
        <dsp:cNvPr id="0" name=""/>
        <dsp:cNvSpPr/>
      </dsp:nvSpPr>
      <dsp:spPr>
        <a:xfrm>
          <a:off x="2286739" y="713651"/>
          <a:ext cx="275315" cy="3200907"/>
        </a:xfrm>
        <a:custGeom>
          <a:avLst/>
          <a:gdLst/>
          <a:ahLst/>
          <a:cxnLst/>
          <a:rect l="0" t="0" r="0" b="0"/>
          <a:pathLst>
            <a:path>
              <a:moveTo>
                <a:pt x="0" y="0"/>
              </a:moveTo>
              <a:lnTo>
                <a:pt x="0" y="3200907"/>
              </a:lnTo>
              <a:lnTo>
                <a:pt x="275315" y="3200907"/>
              </a:lnTo>
            </a:path>
          </a:pathLst>
        </a:cu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EF3BA42-519D-40FA-9A1F-2291CC9DDA13}">
      <dsp:nvSpPr>
        <dsp:cNvPr id="0" name=""/>
        <dsp:cNvSpPr/>
      </dsp:nvSpPr>
      <dsp:spPr>
        <a:xfrm>
          <a:off x="2562054" y="3557886"/>
          <a:ext cx="2753153" cy="713343"/>
        </a:xfrm>
        <a:prstGeom prst="roundRect">
          <a:avLst>
            <a:gd name="adj" fmla="val 10000"/>
          </a:avLst>
        </a:prstGeom>
        <a:solidFill>
          <a:schemeClr val="accent6">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en-US" sz="2000" b="0" kern="1200" dirty="0" smtClean="0">
              <a:solidFill>
                <a:srgbClr val="002060"/>
              </a:solidFill>
              <a:latin typeface="Times New Roman" panose="02020603050405020304" pitchFamily="18" charset="0"/>
              <a:cs typeface="Times New Roman" panose="02020603050405020304" pitchFamily="18" charset="0"/>
            </a:rPr>
            <a:t>5.1.4 </a:t>
          </a:r>
          <a:r>
            <a:rPr lang="ja-JP" altLang="en-US" sz="20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コーディング</a:t>
          </a:r>
          <a:endParaRPr lang="en-US" altLang="ja-JP" sz="20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lvl="0" algn="l" defTabSz="889000">
            <a:lnSpc>
              <a:spcPct val="90000"/>
            </a:lnSpc>
            <a:spcBef>
              <a:spcPct val="0"/>
            </a:spcBef>
            <a:spcAft>
              <a:spcPct val="35000"/>
            </a:spcAft>
          </a:pPr>
          <a:r>
            <a:rPr lang="en-US" sz="2000" b="0" kern="1200" dirty="0" smtClean="0">
              <a:solidFill>
                <a:srgbClr val="002060"/>
              </a:solidFill>
              <a:latin typeface="Times New Roman" panose="02020603050405020304" pitchFamily="18" charset="0"/>
              <a:cs typeface="Times New Roman" panose="02020603050405020304" pitchFamily="18" charset="0"/>
            </a:rPr>
            <a:t>Code</a:t>
          </a:r>
          <a:endParaRPr lang="en-US" sz="2000" b="0" kern="1200" dirty="0">
            <a:solidFill>
              <a:srgbClr val="002060"/>
            </a:solidFill>
            <a:latin typeface="Times New Roman" panose="02020603050405020304" pitchFamily="18" charset="0"/>
            <a:cs typeface="Times New Roman" panose="02020603050405020304" pitchFamily="18" charset="0"/>
          </a:endParaRPr>
        </a:p>
      </dsp:txBody>
      <dsp:txXfrm>
        <a:off x="2582947" y="3578779"/>
        <a:ext cx="2711367" cy="671557"/>
      </dsp:txXfrm>
    </dsp:sp>
    <dsp:sp modelId="{0CD7700C-5256-4BB9-9480-701AEA00011D}">
      <dsp:nvSpPr>
        <dsp:cNvPr id="0" name=""/>
        <dsp:cNvSpPr/>
      </dsp:nvSpPr>
      <dsp:spPr>
        <a:xfrm>
          <a:off x="2286739" y="713651"/>
          <a:ext cx="275315" cy="4090301"/>
        </a:xfrm>
        <a:custGeom>
          <a:avLst/>
          <a:gdLst/>
          <a:ahLst/>
          <a:cxnLst/>
          <a:rect l="0" t="0" r="0" b="0"/>
          <a:pathLst>
            <a:path>
              <a:moveTo>
                <a:pt x="0" y="0"/>
              </a:moveTo>
              <a:lnTo>
                <a:pt x="0" y="4090301"/>
              </a:lnTo>
              <a:lnTo>
                <a:pt x="275315" y="4090301"/>
              </a:lnTo>
            </a:path>
          </a:pathLst>
        </a:cu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2D59375-A4C8-4E7A-B590-0F1CEC25F4FF}">
      <dsp:nvSpPr>
        <dsp:cNvPr id="0" name=""/>
        <dsp:cNvSpPr/>
      </dsp:nvSpPr>
      <dsp:spPr>
        <a:xfrm>
          <a:off x="2562054" y="4447280"/>
          <a:ext cx="2753153" cy="713343"/>
        </a:xfrm>
        <a:prstGeom prst="roundRect">
          <a:avLst>
            <a:gd name="adj" fmla="val 10000"/>
          </a:avLst>
        </a:prstGeom>
        <a:solidFill>
          <a:schemeClr val="accent6">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en-US" sz="2000" kern="1200" dirty="0" smtClean="0">
              <a:solidFill>
                <a:srgbClr val="002060"/>
              </a:solidFill>
              <a:latin typeface="Times New Roman" panose="02020603050405020304" pitchFamily="18" charset="0"/>
              <a:cs typeface="Times New Roman" panose="02020603050405020304" pitchFamily="18" charset="0"/>
            </a:rPr>
            <a:t>5.1.5 </a:t>
          </a:r>
          <a:r>
            <a:rPr lang="ja-JP" altLang="en-US" sz="2000" b="1" kern="12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テスト </a:t>
          </a:r>
          <a:r>
            <a:rPr lang="en-US" sz="2000" kern="1200" dirty="0" smtClean="0">
              <a:solidFill>
                <a:srgbClr val="002060"/>
              </a:solidFill>
              <a:latin typeface="Times New Roman" panose="02020603050405020304" pitchFamily="18" charset="0"/>
              <a:cs typeface="Times New Roman" panose="02020603050405020304" pitchFamily="18" charset="0"/>
            </a:rPr>
            <a:t> </a:t>
          </a:r>
        </a:p>
        <a:p>
          <a:pPr lvl="0" algn="l" defTabSz="889000">
            <a:lnSpc>
              <a:spcPct val="90000"/>
            </a:lnSpc>
            <a:spcBef>
              <a:spcPct val="0"/>
            </a:spcBef>
            <a:spcAft>
              <a:spcPct val="35000"/>
            </a:spcAft>
          </a:pPr>
          <a:r>
            <a:rPr lang="en-US" sz="2000" kern="1200" dirty="0" smtClean="0">
              <a:solidFill>
                <a:srgbClr val="002060"/>
              </a:solidFill>
              <a:latin typeface="Times New Roman" panose="02020603050405020304" pitchFamily="18" charset="0"/>
              <a:cs typeface="Times New Roman" panose="02020603050405020304" pitchFamily="18" charset="0"/>
            </a:rPr>
            <a:t>Test Document</a:t>
          </a:r>
          <a:endParaRPr lang="en-US" sz="2000" kern="1200" dirty="0">
            <a:solidFill>
              <a:srgbClr val="002060"/>
            </a:solidFill>
            <a:latin typeface="Times New Roman" panose="02020603050405020304" pitchFamily="18" charset="0"/>
            <a:cs typeface="Times New Roman" panose="02020603050405020304" pitchFamily="18" charset="0"/>
          </a:endParaRPr>
        </a:p>
      </dsp:txBody>
      <dsp:txXfrm>
        <a:off x="2582947" y="4468173"/>
        <a:ext cx="2711367" cy="671557"/>
      </dsp:txXfrm>
    </dsp:sp>
    <dsp:sp modelId="{667C44B1-29A5-43B5-94BE-67B54811D099}">
      <dsp:nvSpPr>
        <dsp:cNvPr id="0" name=""/>
        <dsp:cNvSpPr/>
      </dsp:nvSpPr>
      <dsp:spPr>
        <a:xfrm>
          <a:off x="5909457" y="26531"/>
          <a:ext cx="2753153" cy="713343"/>
        </a:xfrm>
        <a:prstGeom prst="roundRect">
          <a:avLst>
            <a:gd name="adj" fmla="val 10000"/>
          </a:avLst>
        </a:prstGeom>
        <a:solidFill>
          <a:schemeClr val="accent2">
            <a:lumMod val="60000"/>
            <a:lumOff val="4000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altLang="ja-JP" sz="2000" b="1" kern="1200" dirty="0" smtClean="0">
              <a:solidFill>
                <a:srgbClr val="002060"/>
              </a:solidFill>
              <a:latin typeface="Times New Roman" panose="02020603050405020304" pitchFamily="18" charset="0"/>
              <a:cs typeface="Times New Roman" panose="02020603050405020304" pitchFamily="18" charset="0"/>
            </a:rPr>
            <a:t>5.2 </a:t>
          </a:r>
          <a:r>
            <a:rPr lang="ja-JP" altLang="en-US" sz="20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テスティング</a:t>
          </a:r>
          <a:r>
            <a:rPr lang="en-US" altLang="ja-JP" sz="2000" b="1" kern="1200" dirty="0" smtClean="0">
              <a:solidFill>
                <a:srgbClr val="002060"/>
              </a:solidFill>
              <a:latin typeface="Times New Roman" panose="02020603050405020304" pitchFamily="18" charset="0"/>
              <a:cs typeface="Times New Roman" panose="02020603050405020304" pitchFamily="18" charset="0"/>
            </a:rPr>
            <a:t> Testing</a:t>
          </a:r>
          <a:endParaRPr lang="en-US" sz="2000" b="1" kern="1200" dirty="0">
            <a:solidFill>
              <a:srgbClr val="002060"/>
            </a:solidFill>
            <a:latin typeface="Times New Roman" panose="02020603050405020304" pitchFamily="18" charset="0"/>
            <a:cs typeface="Times New Roman" panose="02020603050405020304" pitchFamily="18" charset="0"/>
          </a:endParaRPr>
        </a:p>
      </dsp:txBody>
      <dsp:txXfrm>
        <a:off x="5930350" y="47424"/>
        <a:ext cx="2711367" cy="671557"/>
      </dsp:txXfrm>
    </dsp:sp>
    <dsp:sp modelId="{934FBD14-EC84-4B70-919D-1E0F4F1720CE}">
      <dsp:nvSpPr>
        <dsp:cNvPr id="0" name=""/>
        <dsp:cNvSpPr/>
      </dsp:nvSpPr>
      <dsp:spPr>
        <a:xfrm>
          <a:off x="6184772" y="739875"/>
          <a:ext cx="173749" cy="584249"/>
        </a:xfrm>
        <a:custGeom>
          <a:avLst/>
          <a:gdLst/>
          <a:ahLst/>
          <a:cxnLst/>
          <a:rect l="0" t="0" r="0" b="0"/>
          <a:pathLst>
            <a:path>
              <a:moveTo>
                <a:pt x="0" y="0"/>
              </a:moveTo>
              <a:lnTo>
                <a:pt x="0" y="584249"/>
              </a:lnTo>
              <a:lnTo>
                <a:pt x="173749" y="584249"/>
              </a:lnTo>
            </a:path>
          </a:pathLst>
        </a:cu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30FEAFF-1828-4594-9A6A-5A1E379E51A1}">
      <dsp:nvSpPr>
        <dsp:cNvPr id="0" name=""/>
        <dsp:cNvSpPr/>
      </dsp:nvSpPr>
      <dsp:spPr>
        <a:xfrm>
          <a:off x="6358522" y="967452"/>
          <a:ext cx="2753153" cy="713343"/>
        </a:xfrm>
        <a:prstGeom prst="roundRect">
          <a:avLst>
            <a:gd name="adj" fmla="val 10000"/>
          </a:avLst>
        </a:prstGeom>
        <a:solidFill>
          <a:schemeClr val="accent6">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en-US" altLang="ja-JP" sz="2000" kern="1200" dirty="0" smtClean="0">
              <a:solidFill>
                <a:srgbClr val="002060"/>
              </a:solidFill>
            </a:rPr>
            <a:t>5.2.1 </a:t>
          </a:r>
          <a:r>
            <a:rPr lang="ja-JP" altLang="en-US" sz="2000" b="1" kern="1200" dirty="0" smtClean="0">
              <a:solidFill>
                <a:srgbClr val="002060"/>
              </a:solidFill>
              <a:latin typeface="SimSun" panose="02010600030101010101" pitchFamily="2" charset="-122"/>
              <a:ea typeface="SimSun" panose="02010600030101010101" pitchFamily="2" charset="-122"/>
            </a:rPr>
            <a:t>テストプロセス</a:t>
          </a:r>
          <a:endParaRPr lang="en-US" altLang="ja-JP" sz="2000" b="1" kern="1200" dirty="0" smtClean="0">
            <a:solidFill>
              <a:srgbClr val="002060"/>
            </a:solidFill>
            <a:latin typeface="SimSun" panose="02010600030101010101" pitchFamily="2" charset="-122"/>
            <a:ea typeface="SimSun" panose="02010600030101010101" pitchFamily="2" charset="-122"/>
          </a:endParaRPr>
        </a:p>
        <a:p>
          <a:pPr lvl="0" algn="l" defTabSz="889000">
            <a:lnSpc>
              <a:spcPct val="90000"/>
            </a:lnSpc>
            <a:spcBef>
              <a:spcPct val="0"/>
            </a:spcBef>
            <a:spcAft>
              <a:spcPct val="35000"/>
            </a:spcAft>
          </a:pPr>
          <a:r>
            <a:rPr lang="en-US" sz="2000" kern="1200" dirty="0" smtClean="0">
              <a:solidFill>
                <a:srgbClr val="002060"/>
              </a:solidFill>
            </a:rPr>
            <a:t>Test Process</a:t>
          </a:r>
          <a:endParaRPr lang="en-US" sz="2000" kern="1200" dirty="0">
            <a:solidFill>
              <a:srgbClr val="002060"/>
            </a:solidFill>
          </a:endParaRPr>
        </a:p>
      </dsp:txBody>
      <dsp:txXfrm>
        <a:off x="6379415" y="988345"/>
        <a:ext cx="2711367" cy="671557"/>
      </dsp:txXfrm>
    </dsp:sp>
    <dsp:sp modelId="{C110F877-AC61-4386-86C3-59400E70A537}">
      <dsp:nvSpPr>
        <dsp:cNvPr id="0" name=""/>
        <dsp:cNvSpPr/>
      </dsp:nvSpPr>
      <dsp:spPr>
        <a:xfrm>
          <a:off x="6184772" y="739875"/>
          <a:ext cx="183563" cy="1421202"/>
        </a:xfrm>
        <a:custGeom>
          <a:avLst/>
          <a:gdLst/>
          <a:ahLst/>
          <a:cxnLst/>
          <a:rect l="0" t="0" r="0" b="0"/>
          <a:pathLst>
            <a:path>
              <a:moveTo>
                <a:pt x="0" y="0"/>
              </a:moveTo>
              <a:lnTo>
                <a:pt x="0" y="1421202"/>
              </a:lnTo>
              <a:lnTo>
                <a:pt x="183563" y="1421202"/>
              </a:lnTo>
            </a:path>
          </a:pathLst>
        </a:cu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5D9272D-B5AF-4DD8-A692-ABBB3A17A6E3}">
      <dsp:nvSpPr>
        <dsp:cNvPr id="0" name=""/>
        <dsp:cNvSpPr/>
      </dsp:nvSpPr>
      <dsp:spPr>
        <a:xfrm>
          <a:off x="6368336" y="1804405"/>
          <a:ext cx="2753153" cy="713343"/>
        </a:xfrm>
        <a:prstGeom prst="roundRect">
          <a:avLst>
            <a:gd name="adj" fmla="val 10000"/>
          </a:avLst>
        </a:prstGeom>
        <a:solidFill>
          <a:schemeClr val="accent6">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en-US" altLang="ja-JP" sz="2000" kern="1200" dirty="0" smtClean="0">
              <a:solidFill>
                <a:srgbClr val="002060"/>
              </a:solidFill>
            </a:rPr>
            <a:t>5.2.2 </a:t>
          </a:r>
          <a:r>
            <a:rPr lang="ja-JP" altLang="en-US" sz="2000" b="1" kern="1200" dirty="0" smtClean="0">
              <a:solidFill>
                <a:srgbClr val="002060"/>
              </a:solidFill>
              <a:latin typeface="SimSun" panose="02010600030101010101" pitchFamily="2" charset="-122"/>
              <a:ea typeface="SimSun" panose="02010600030101010101" pitchFamily="2" charset="-122"/>
            </a:rPr>
            <a:t>テストレポート</a:t>
          </a:r>
          <a:endParaRPr lang="en-US" altLang="ja-JP" sz="2000" b="1" kern="1200" dirty="0" smtClean="0">
            <a:solidFill>
              <a:srgbClr val="002060"/>
            </a:solidFill>
            <a:latin typeface="SimSun" panose="02010600030101010101" pitchFamily="2" charset="-122"/>
            <a:ea typeface="SimSun" panose="02010600030101010101" pitchFamily="2" charset="-122"/>
          </a:endParaRPr>
        </a:p>
        <a:p>
          <a:pPr lvl="0" algn="l" defTabSz="889000">
            <a:lnSpc>
              <a:spcPct val="90000"/>
            </a:lnSpc>
            <a:spcBef>
              <a:spcPct val="0"/>
            </a:spcBef>
            <a:spcAft>
              <a:spcPct val="35000"/>
            </a:spcAft>
          </a:pPr>
          <a:r>
            <a:rPr lang="en-US" sz="2000" kern="1200" dirty="0" smtClean="0">
              <a:solidFill>
                <a:srgbClr val="002060"/>
              </a:solidFill>
            </a:rPr>
            <a:t>Test Report</a:t>
          </a:r>
          <a:endParaRPr lang="en-US" sz="2000" kern="1200" dirty="0">
            <a:solidFill>
              <a:srgbClr val="002060"/>
            </a:solidFill>
          </a:endParaRPr>
        </a:p>
      </dsp:txBody>
      <dsp:txXfrm>
        <a:off x="6389229" y="1825298"/>
        <a:ext cx="2711367" cy="671557"/>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vi-VN" smtClean="0"/>
              <a:t>Bấm để sửa kiểu tiêu đề Bản cái</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smtClean="0"/>
              <a:t>Bấm &amp; sửa kiểu phụ đề của Bản chính</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B61BEF0D-F0BB-DE4B-95CE-6DB70DBA9567}" type="datetimeFigureOut">
              <a:rPr lang="en-US" dirty="0"/>
              <a:pPr/>
              <a:t>04-Sep-15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Bấm để sửa kiểu tiêu đề Bản cái</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B61BEF0D-F0BB-DE4B-95CE-6DB70DBA9567}" type="datetimeFigureOut">
              <a:rPr lang="en-US" dirty="0"/>
              <a:pPr/>
              <a:t>04-Sep-15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vi-VN" smtClean="0"/>
              <a:t>Bấm để sửa kiểu tiêu đề Bản cái</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B61BEF0D-F0BB-DE4B-95CE-6DB70DBA9567}" type="datetimeFigureOut">
              <a:rPr lang="en-US" dirty="0"/>
              <a:pPr/>
              <a:t>04-Sep-15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B61BEF0D-F0BB-DE4B-95CE-6DB70DBA9567}" type="datetimeFigureOut">
              <a:rPr lang="en-US" dirty="0"/>
              <a:pPr/>
              <a:t>04-Sep-15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vi-VN" smtClean="0"/>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B61BEF0D-F0BB-DE4B-95CE-6DB70DBA9567}" type="datetimeFigureOut">
              <a:rPr lang="en-US" dirty="0"/>
              <a:pPr/>
              <a:t>04-Sep-15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vi-VN" smtClean="0"/>
              <a:t>Bấm để sửa kiểu tiêu đề Bản cái</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vi-VN" smtClean="0"/>
              <a:t>Bấm để sửa kiểu tiêu đề Bản cái</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B61BEF0D-F0BB-DE4B-95CE-6DB70DBA9567}" type="datetimeFigureOut">
              <a:rPr lang="en-US" dirty="0"/>
              <a:pPr/>
              <a:t>04-Sep-15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smtClean="0"/>
              <a:t>Bấm để sửa kiểu tiêu đề Bản cái</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04-Sep-15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vi-VN" smtClean="0"/>
              <a:t>Bấm để sửa kiểu tiêu đề Bản cái</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04-Sep-15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04-Sep-15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04-Sep-15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vi-VN" smtClean="0"/>
              <a:t>Bấm để sửa kiểu tiêu đề Bản cái</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p:txBody>
          <a:bodyPr/>
          <a:lstStyle/>
          <a:p>
            <a:fld id="{B61BEF0D-F0BB-DE4B-95CE-6DB70DBA9567}" type="datetimeFigureOut">
              <a:rPr lang="en-US" dirty="0"/>
              <a:pPr/>
              <a:t>04-Sep-15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vi-VN" smtClean="0"/>
              <a:t>Bấm để sửa kiểu tiêu đề Bản cái</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smtClean="0"/>
              <a:t>Bấm biểu tượng để thêm hình ảnh</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p:txBody>
          <a:bodyPr/>
          <a:lstStyle/>
          <a:p>
            <a:fld id="{B61BEF0D-F0BB-DE4B-95CE-6DB70DBA9567}" type="datetimeFigureOut">
              <a:rPr lang="en-US" dirty="0"/>
              <a:pPr/>
              <a:t>04-Sep-15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vi-VN" smtClean="0"/>
              <a:t>Bấm để sửa kiểu tiêu đề Bản cái</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04-Sep-15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jpg"/><Relationship Id="rId10" Type="http://schemas.openxmlformats.org/officeDocument/2006/relationships/image" Target="../media/image13.png"/><Relationship Id="rId4" Type="http://schemas.openxmlformats.org/officeDocument/2006/relationships/image" Target="../media/image7.jp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jpg"/><Relationship Id="rId4" Type="http://schemas.openxmlformats.org/officeDocument/2006/relationships/image" Target="../media/image20.jpeg"/><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3.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2.xml"/><Relationship Id="rId4" Type="http://schemas.openxmlformats.org/officeDocument/2006/relationships/image" Target="../media/image48.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github.com/sangnvus/2015SUMJS01"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êu đề phụ 2"/>
          <p:cNvSpPr>
            <a:spLocks noGrp="1"/>
          </p:cNvSpPr>
          <p:nvPr>
            <p:ph type="subTitle" idx="1"/>
          </p:nvPr>
        </p:nvSpPr>
        <p:spPr>
          <a:xfrm>
            <a:off x="2962700" y="2510698"/>
            <a:ext cx="8915399" cy="3297674"/>
          </a:xfrm>
        </p:spPr>
        <p:txBody>
          <a:bodyPr>
            <a:normAutofit/>
          </a:bodyPr>
          <a:lstStyle/>
          <a:p>
            <a:pPr defTabSz="914400">
              <a:spcBef>
                <a:spcPts val="0"/>
              </a:spcBef>
              <a:buClrTx/>
              <a:defRPr/>
            </a:pPr>
            <a:r>
              <a:rPr lang="ja-JP" altLang="en-US" sz="1200" b="1" dirty="0">
                <a:solidFill>
                  <a:srgbClr val="002060"/>
                </a:solidFill>
                <a:latin typeface="Times New Roman" panose="02020603050405020304" pitchFamily="18" charset="0"/>
                <a:cs typeface="Times New Roman" panose="02020603050405020304" pitchFamily="18" charset="0"/>
              </a:rPr>
              <a:t>スーパーバイザ</a:t>
            </a:r>
            <a:r>
              <a:rPr lang="en-US" altLang="ja-JP" sz="1200" b="1"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Nguyễn </a:t>
            </a:r>
            <a:r>
              <a:rPr lang="en-US" dirty="0" err="1">
                <a:solidFill>
                  <a:srgbClr val="002060"/>
                </a:solidFill>
                <a:latin typeface="Times New Roman" panose="02020603050405020304" pitchFamily="18" charset="0"/>
                <a:cs typeface="Times New Roman" panose="02020603050405020304" pitchFamily="18" charset="0"/>
              </a:rPr>
              <a:t>Văn</a:t>
            </a:r>
            <a:r>
              <a:rPr lang="en-US" dirty="0">
                <a:solidFill>
                  <a:srgbClr val="002060"/>
                </a:solidFill>
                <a:latin typeface="Times New Roman" panose="02020603050405020304" pitchFamily="18" charset="0"/>
                <a:cs typeface="Times New Roman" panose="02020603050405020304" pitchFamily="18" charset="0"/>
              </a:rPr>
              <a:t> Sang</a:t>
            </a:r>
          </a:p>
          <a:p>
            <a:pPr defTabSz="914400">
              <a:spcBef>
                <a:spcPts val="0"/>
              </a:spcBef>
              <a:buClrTx/>
              <a:defRPr/>
            </a:pPr>
            <a:r>
              <a:rPr lang="en-US" sz="1400" dirty="0">
                <a:solidFill>
                  <a:srgbClr val="002060"/>
                </a:solidFill>
                <a:latin typeface="Times New Roman" panose="02020603050405020304" pitchFamily="18" charset="0"/>
                <a:cs typeface="Times New Roman" panose="02020603050405020304" pitchFamily="18" charset="0"/>
              </a:rPr>
              <a:t>Supervisor</a:t>
            </a:r>
          </a:p>
          <a:p>
            <a:pPr defTabSz="914400">
              <a:spcBef>
                <a:spcPts val="0"/>
              </a:spcBef>
              <a:buClrTx/>
              <a:defRPr/>
            </a:pPr>
            <a:endParaRPr lang="en-US" sz="1400" dirty="0">
              <a:solidFill>
                <a:srgbClr val="002060"/>
              </a:solidFill>
              <a:latin typeface="Times New Roman" panose="02020603050405020304" pitchFamily="18" charset="0"/>
              <a:cs typeface="Times New Roman" panose="02020603050405020304" pitchFamily="18" charset="0"/>
            </a:endParaRPr>
          </a:p>
          <a:p>
            <a:pPr defTabSz="914400">
              <a:spcBef>
                <a:spcPts val="0"/>
              </a:spcBef>
              <a:buClrTx/>
              <a:defRPr/>
            </a:pPr>
            <a:r>
              <a:rPr lang="ja-JP" altLang="en-US" sz="1200" b="1" dirty="0">
                <a:solidFill>
                  <a:srgbClr val="002060"/>
                </a:solidFill>
                <a:latin typeface="Times New Roman" panose="02020603050405020304" pitchFamily="18" charset="0"/>
                <a:cs typeface="Times New Roman" panose="02020603050405020304" pitchFamily="18" charset="0"/>
              </a:rPr>
              <a:t>リーダー</a:t>
            </a:r>
            <a:r>
              <a:rPr lang="en-US" altLang="ja-JP" sz="1200" b="1" dirty="0">
                <a:solidFill>
                  <a:srgbClr val="002060"/>
                </a:solidFill>
                <a:latin typeface="Times New Roman" panose="02020603050405020304" pitchFamily="18" charset="0"/>
                <a:cs typeface="Times New Roman" panose="02020603050405020304" pitchFamily="18" charset="0"/>
              </a:rPr>
              <a:t>:</a:t>
            </a:r>
            <a:r>
              <a:rPr lang="en-US" altLang="ja-JP" sz="1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                     </a:t>
            </a:r>
            <a:r>
              <a:rPr lang="en-US" altLang="ja-JP" dirty="0" err="1">
                <a:solidFill>
                  <a:srgbClr val="002060"/>
                </a:solidFill>
                <a:latin typeface="Times New Roman" panose="02020603050405020304" pitchFamily="18" charset="0"/>
                <a:cs typeface="Times New Roman" panose="02020603050405020304" pitchFamily="18" charset="0"/>
              </a:rPr>
              <a:t>Hoàng</a:t>
            </a:r>
            <a:r>
              <a:rPr lang="en-US" altLang="ja-JP" dirty="0">
                <a:solidFill>
                  <a:srgbClr val="002060"/>
                </a:solidFill>
                <a:latin typeface="Times New Roman" panose="02020603050405020304" pitchFamily="18" charset="0"/>
                <a:cs typeface="Times New Roman" panose="02020603050405020304" pitchFamily="18" charset="0"/>
              </a:rPr>
              <a:t> </a:t>
            </a:r>
            <a:r>
              <a:rPr lang="en-US" altLang="ja-JP" dirty="0" err="1">
                <a:solidFill>
                  <a:srgbClr val="002060"/>
                </a:solidFill>
                <a:latin typeface="Times New Roman" panose="02020603050405020304" pitchFamily="18" charset="0"/>
                <a:cs typeface="Times New Roman" panose="02020603050405020304" pitchFamily="18" charset="0"/>
              </a:rPr>
              <a:t>Nghĩa</a:t>
            </a:r>
            <a:r>
              <a:rPr lang="en-US" altLang="ja-JP" dirty="0">
                <a:solidFill>
                  <a:srgbClr val="002060"/>
                </a:solidFill>
                <a:latin typeface="Times New Roman" panose="02020603050405020304" pitchFamily="18" charset="0"/>
                <a:cs typeface="Times New Roman" panose="02020603050405020304" pitchFamily="18" charset="0"/>
              </a:rPr>
              <a:t> </a:t>
            </a:r>
            <a:r>
              <a:rPr lang="en-US" altLang="ja-JP" dirty="0" err="1">
                <a:solidFill>
                  <a:srgbClr val="002060"/>
                </a:solidFill>
                <a:latin typeface="Times New Roman" panose="02020603050405020304" pitchFamily="18" charset="0"/>
                <a:cs typeface="Times New Roman" panose="02020603050405020304" pitchFamily="18" charset="0"/>
              </a:rPr>
              <a:t>Đức</a:t>
            </a:r>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SE02882</a:t>
            </a:r>
            <a:endParaRPr lang="en-US" dirty="0">
              <a:solidFill>
                <a:srgbClr val="002060"/>
              </a:solidFill>
              <a:latin typeface="Times New Roman" panose="02020603050405020304" pitchFamily="18" charset="0"/>
              <a:cs typeface="Times New Roman" panose="02020603050405020304" pitchFamily="18" charset="0"/>
            </a:endParaRPr>
          </a:p>
          <a:p>
            <a:pPr defTabSz="914400">
              <a:spcBef>
                <a:spcPts val="0"/>
              </a:spcBef>
              <a:buClrTx/>
              <a:defRPr/>
            </a:pPr>
            <a:r>
              <a:rPr lang="en-US" sz="1400" dirty="0">
                <a:solidFill>
                  <a:srgbClr val="002060"/>
                </a:solidFill>
                <a:latin typeface="Times New Roman" panose="02020603050405020304" pitchFamily="18" charset="0"/>
                <a:cs typeface="Times New Roman" panose="02020603050405020304" pitchFamily="18" charset="0"/>
              </a:rPr>
              <a:t>Leader</a:t>
            </a:r>
          </a:p>
          <a:p>
            <a:pPr defTabSz="914400">
              <a:spcBef>
                <a:spcPts val="0"/>
              </a:spcBef>
              <a:buClrTx/>
              <a:defRPr/>
            </a:pPr>
            <a:endParaRPr lang="en-US" altLang="ja-JP" sz="1400" b="1" dirty="0">
              <a:solidFill>
                <a:srgbClr val="002060"/>
              </a:solidFill>
              <a:latin typeface="Times New Roman" panose="02020603050405020304" pitchFamily="18" charset="0"/>
              <a:cs typeface="Times New Roman" panose="02020603050405020304" pitchFamily="18" charset="0"/>
            </a:endParaRPr>
          </a:p>
          <a:p>
            <a:pPr defTabSz="914400">
              <a:spcBef>
                <a:spcPts val="0"/>
              </a:spcBef>
              <a:buClrTx/>
              <a:defRPr/>
            </a:pPr>
            <a:r>
              <a:rPr lang="ja-JP" altLang="en-US" sz="1400" b="1" dirty="0">
                <a:solidFill>
                  <a:srgbClr val="002060"/>
                </a:solidFill>
                <a:latin typeface="Times New Roman" panose="02020603050405020304" pitchFamily="18" charset="0"/>
                <a:cs typeface="Times New Roman" panose="02020603050405020304" pitchFamily="18" charset="0"/>
              </a:rPr>
              <a:t>メンバー</a:t>
            </a:r>
            <a:r>
              <a:rPr lang="en-US" altLang="ja-JP" sz="1400" b="1"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Dương</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Thanh</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Hải</a:t>
            </a:r>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SE02856</a:t>
            </a:r>
            <a:endParaRPr lang="en-US" dirty="0">
              <a:solidFill>
                <a:srgbClr val="002060"/>
              </a:solidFill>
              <a:latin typeface="Times New Roman" panose="02020603050405020304" pitchFamily="18" charset="0"/>
              <a:cs typeface="Times New Roman" panose="02020603050405020304" pitchFamily="18" charset="0"/>
            </a:endParaRPr>
          </a:p>
          <a:p>
            <a:r>
              <a:rPr lang="en-US" sz="1400" dirty="0">
                <a:solidFill>
                  <a:srgbClr val="002060"/>
                </a:solidFill>
                <a:latin typeface="Times New Roman" panose="02020603050405020304" pitchFamily="18" charset="0"/>
                <a:cs typeface="Times New Roman" panose="02020603050405020304" pitchFamily="18" charset="0"/>
              </a:rPr>
              <a:t>Member </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Nguyễn</a:t>
            </a:r>
            <a:r>
              <a:rPr lang="en-US" dirty="0">
                <a:solidFill>
                  <a:srgbClr val="002060"/>
                </a:solidFill>
                <a:latin typeface="Times New Roman" panose="02020603050405020304" pitchFamily="18" charset="0"/>
                <a:cs typeface="Times New Roman" panose="02020603050405020304" pitchFamily="18" charset="0"/>
              </a:rPr>
              <a:t> Minh </a:t>
            </a:r>
            <a:r>
              <a:rPr lang="en-US" dirty="0" err="1">
                <a:solidFill>
                  <a:srgbClr val="002060"/>
                </a:solidFill>
                <a:latin typeface="Times New Roman" panose="02020603050405020304" pitchFamily="18" charset="0"/>
                <a:cs typeface="Times New Roman" panose="02020603050405020304" pitchFamily="18" charset="0"/>
              </a:rPr>
              <a:t>Hoàng</a:t>
            </a:r>
            <a:r>
              <a:rPr lang="en-US" dirty="0">
                <a:solidFill>
                  <a:srgbClr val="002060"/>
                </a:solidFill>
                <a:latin typeface="Times New Roman" panose="02020603050405020304" pitchFamily="18" charset="0"/>
                <a:cs typeface="Times New Roman" panose="02020603050405020304" pitchFamily="18" charset="0"/>
              </a:rPr>
              <a:t> – </a:t>
            </a:r>
            <a:r>
              <a:rPr lang="en-US" dirty="0" smtClean="0">
                <a:solidFill>
                  <a:srgbClr val="002060"/>
                </a:solidFill>
                <a:latin typeface="Times New Roman" panose="02020603050405020304" pitchFamily="18" charset="0"/>
                <a:cs typeface="Times New Roman" panose="02020603050405020304" pitchFamily="18" charset="0"/>
              </a:rPr>
              <a:t>SE02819</a:t>
            </a: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Lê</a:t>
            </a:r>
            <a:r>
              <a:rPr lang="en-US" dirty="0">
                <a:solidFill>
                  <a:srgbClr val="002060"/>
                </a:solidFill>
                <a:latin typeface="Times New Roman" panose="02020603050405020304" pitchFamily="18" charset="0"/>
                <a:cs typeface="Times New Roman" panose="02020603050405020304" pitchFamily="18" charset="0"/>
              </a:rPr>
              <a:t> Minh </a:t>
            </a:r>
            <a:r>
              <a:rPr lang="en-US" dirty="0" err="1">
                <a:solidFill>
                  <a:srgbClr val="002060"/>
                </a:solidFill>
                <a:latin typeface="Times New Roman" panose="02020603050405020304" pitchFamily="18" charset="0"/>
                <a:cs typeface="Times New Roman" panose="02020603050405020304" pitchFamily="18" charset="0"/>
              </a:rPr>
              <a:t>Thúy</a:t>
            </a:r>
            <a:r>
              <a:rPr lang="en-US" dirty="0">
                <a:solidFill>
                  <a:srgbClr val="002060"/>
                </a:solidFill>
                <a:latin typeface="Times New Roman" panose="02020603050405020304" pitchFamily="18" charset="0"/>
                <a:cs typeface="Times New Roman" panose="02020603050405020304" pitchFamily="18" charset="0"/>
              </a:rPr>
              <a:t> – </a:t>
            </a:r>
            <a:r>
              <a:rPr lang="en-US" dirty="0" smtClean="0">
                <a:solidFill>
                  <a:srgbClr val="002060"/>
                </a:solidFill>
                <a:latin typeface="Times New Roman" panose="02020603050405020304" pitchFamily="18" charset="0"/>
                <a:cs typeface="Times New Roman" panose="02020603050405020304" pitchFamily="18" charset="0"/>
              </a:rPr>
              <a:t>SE02881</a:t>
            </a:r>
            <a:endParaRPr lang="en-US" dirty="0">
              <a:solidFill>
                <a:srgbClr val="002060"/>
              </a:solidFill>
              <a:latin typeface="Times New Roman" panose="02020603050405020304" pitchFamily="18" charset="0"/>
              <a:cs typeface="Times New Roman" panose="02020603050405020304" pitchFamily="18" charset="0"/>
            </a:endParaRPr>
          </a:p>
          <a:p>
            <a:pPr defTabSz="914400">
              <a:lnSpc>
                <a:spcPct val="150000"/>
              </a:lnSpc>
              <a:spcBef>
                <a:spcPts val="0"/>
              </a:spcBef>
              <a:buClrTx/>
              <a:defRPr/>
            </a:pP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Trần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Mạnh</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Hiếu</a:t>
            </a:r>
            <a:r>
              <a:rPr lang="en-US" dirty="0">
                <a:solidFill>
                  <a:srgbClr val="002060"/>
                </a:solidFill>
                <a:latin typeface="Times New Roman" panose="02020603050405020304" pitchFamily="18" charset="0"/>
                <a:cs typeface="Times New Roman" panose="02020603050405020304" pitchFamily="18" charset="0"/>
              </a:rPr>
              <a:t> – </a:t>
            </a:r>
            <a:r>
              <a:rPr lang="en-US" dirty="0" smtClean="0">
                <a:solidFill>
                  <a:srgbClr val="002060"/>
                </a:solidFill>
                <a:latin typeface="Times New Roman" panose="02020603050405020304" pitchFamily="18" charset="0"/>
                <a:cs typeface="Times New Roman" panose="02020603050405020304" pitchFamily="18" charset="0"/>
              </a:rPr>
              <a:t>SE02778</a:t>
            </a:r>
            <a:endParaRPr lang="en-US" dirty="0">
              <a:solidFill>
                <a:srgbClr val="002060"/>
              </a:solidFill>
              <a:latin typeface="Times New Roman" panose="02020603050405020304" pitchFamily="18" charset="0"/>
              <a:cs typeface="Times New Roman" panose="02020603050405020304" pitchFamily="18" charset="0"/>
            </a:endParaRPr>
          </a:p>
          <a:p>
            <a:pPr defTabSz="914400">
              <a:spcBef>
                <a:spcPts val="0"/>
              </a:spcBef>
              <a:buClrTx/>
              <a:defRPr/>
            </a:pPr>
            <a:r>
              <a:rPr lang="en-US" dirty="0">
                <a:solidFill>
                  <a:srgbClr val="002060"/>
                </a:solidFill>
                <a:latin typeface="Times New Roman" panose="02020603050405020304" pitchFamily="18" charset="0"/>
                <a:cs typeface="Times New Roman" panose="02020603050405020304" pitchFamily="18" charset="0"/>
              </a:rPr>
              <a:t>                         Phan </a:t>
            </a:r>
            <a:r>
              <a:rPr lang="en-US" dirty="0" err="1">
                <a:solidFill>
                  <a:srgbClr val="002060"/>
                </a:solidFill>
                <a:latin typeface="Times New Roman" panose="02020603050405020304" pitchFamily="18" charset="0"/>
                <a:cs typeface="Times New Roman" panose="02020603050405020304" pitchFamily="18" charset="0"/>
              </a:rPr>
              <a:t>Tiến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Lực</a:t>
            </a:r>
            <a:r>
              <a:rPr lang="en-US" dirty="0">
                <a:solidFill>
                  <a:srgbClr val="002060"/>
                </a:solidFill>
                <a:latin typeface="Times New Roman" panose="02020603050405020304" pitchFamily="18" charset="0"/>
                <a:cs typeface="Times New Roman" panose="02020603050405020304" pitchFamily="18" charset="0"/>
              </a:rPr>
              <a:t> – </a:t>
            </a:r>
            <a:r>
              <a:rPr lang="en-US" dirty="0" smtClean="0">
                <a:solidFill>
                  <a:srgbClr val="002060"/>
                </a:solidFill>
                <a:latin typeface="Times New Roman" panose="02020603050405020304" pitchFamily="18" charset="0"/>
                <a:cs typeface="Times New Roman" panose="02020603050405020304" pitchFamily="18" charset="0"/>
              </a:rPr>
              <a:t>SE02923</a:t>
            </a:r>
            <a:endParaRPr lang="en-US" dirty="0">
              <a:solidFill>
                <a:srgbClr val="002060"/>
              </a:solidFill>
              <a:latin typeface="Times New Roman" panose="02020603050405020304" pitchFamily="18" charset="0"/>
              <a:cs typeface="Times New Roman" panose="02020603050405020304" pitchFamily="18" charset="0"/>
            </a:endParaRPr>
          </a:p>
          <a:p>
            <a:endParaRPr lang="en-US" dirty="0">
              <a:solidFill>
                <a:srgbClr val="002060"/>
              </a:solidFill>
              <a:latin typeface="Times New Roman" panose="02020603050405020304" pitchFamily="18" charset="0"/>
              <a:cs typeface="Times New Roman" panose="02020603050405020304" pitchFamily="18" charset="0"/>
            </a:endParaRPr>
          </a:p>
          <a:p>
            <a:endParaRPr lang="en-US" dirty="0"/>
          </a:p>
        </p:txBody>
      </p:sp>
      <p:sp>
        <p:nvSpPr>
          <p:cNvPr id="4" name="Tiêu đề 3"/>
          <p:cNvSpPr>
            <a:spLocks noGrp="1"/>
          </p:cNvSpPr>
          <p:nvPr>
            <p:ph type="ctrTitle"/>
          </p:nvPr>
        </p:nvSpPr>
        <p:spPr>
          <a:xfrm>
            <a:off x="1777844" y="940158"/>
            <a:ext cx="8915399" cy="926598"/>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Fly Away Plus</a:t>
            </a:r>
            <a:endParaRPr lang="en-US" dirty="0"/>
          </a:p>
        </p:txBody>
      </p:sp>
    </p:spTree>
    <p:extLst>
      <p:ext uri="{BB962C8B-B14F-4D97-AF65-F5344CB8AC3E}">
        <p14:creationId xmlns:p14="http://schemas.microsoft.com/office/powerpoint/2010/main" val="3271121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65310"/>
            <a:ext cx="8911687" cy="1280890"/>
          </a:xfrm>
        </p:spPr>
        <p:txBody>
          <a:bodyPr/>
          <a:lstStyle/>
          <a:p>
            <a:pPr algn="ctr"/>
            <a:r>
              <a:rPr lang="en-US" b="1" dirty="0">
                <a:solidFill>
                  <a:srgbClr val="7030A0"/>
                </a:solidFill>
                <a:latin typeface="Times New Roman" panose="02020603050405020304" pitchFamily="18" charset="0"/>
                <a:cs typeface="Times New Roman" panose="02020603050405020304" pitchFamily="18" charset="0"/>
              </a:rPr>
              <a:t>2.1 </a:t>
            </a: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ソフトウェ アプロセス モデル</a:t>
            </a:r>
            <a:r>
              <a:rPr lang="en-US" altLang="ja-JP"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   </a:t>
            </a:r>
            <a:r>
              <a:rPr lang="en-US" altLang="ja-JP" b="1" dirty="0">
                <a:solidFill>
                  <a:srgbClr val="7030A0"/>
                </a:solidFill>
                <a:latin typeface="Times New Roman" panose="02020603050405020304" pitchFamily="18" charset="0"/>
                <a:cs typeface="Times New Roman" panose="02020603050405020304" pitchFamily="18" charset="0"/>
              </a:rPr>
              <a:t>  S</a:t>
            </a:r>
            <a:r>
              <a:rPr lang="en-US" b="1" dirty="0">
                <a:solidFill>
                  <a:srgbClr val="7030A0"/>
                </a:solidFill>
                <a:latin typeface="Times New Roman" panose="02020603050405020304" pitchFamily="18" charset="0"/>
                <a:cs typeface="Times New Roman" panose="02020603050405020304" pitchFamily="18" charset="0"/>
              </a:rPr>
              <a:t>oftware Process Model</a:t>
            </a:r>
            <a:endParaRPr lang="en-US" dirty="0"/>
          </a:p>
        </p:txBody>
      </p:sp>
      <p:pic>
        <p:nvPicPr>
          <p:cNvPr id="4" name="Content Placeholder 9"/>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110826" y="1587500"/>
            <a:ext cx="9537999" cy="4686300"/>
          </a:xfrm>
          <a:prstGeom prst="rect">
            <a:avLst/>
          </a:prstGeom>
          <a:noFill/>
          <a:ln>
            <a:noFill/>
          </a:ln>
          <a:extLst/>
        </p:spPr>
      </p:pic>
    </p:spTree>
    <p:extLst>
      <p:ext uri="{BB962C8B-B14F-4D97-AF65-F5344CB8AC3E}">
        <p14:creationId xmlns:p14="http://schemas.microsoft.com/office/powerpoint/2010/main" val="3692908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78010"/>
            <a:ext cx="8911687" cy="1280890"/>
          </a:xfrm>
        </p:spPr>
        <p:txBody>
          <a:bodyPr/>
          <a:lstStyle/>
          <a:p>
            <a:pPr algn="ctr"/>
            <a:r>
              <a:rPr lang="en-US" b="1" dirty="0">
                <a:solidFill>
                  <a:srgbClr val="7030A0"/>
                </a:solidFill>
                <a:latin typeface="Times New Roman" panose="02020603050405020304" pitchFamily="18" charset="0"/>
                <a:cs typeface="Times New Roman" panose="02020603050405020304" pitchFamily="18" charset="0"/>
              </a:rPr>
              <a:t>2.1 </a:t>
            </a: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ソフトウェ アプロセス モデル</a:t>
            </a:r>
            <a:r>
              <a:rPr lang="en-US" altLang="ja-JP"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   </a:t>
            </a:r>
            <a:r>
              <a:rPr lang="en-US" altLang="ja-JP" b="1" dirty="0">
                <a:solidFill>
                  <a:srgbClr val="7030A0"/>
                </a:solidFill>
                <a:latin typeface="Times New Roman" panose="02020603050405020304" pitchFamily="18" charset="0"/>
                <a:cs typeface="Times New Roman" panose="02020603050405020304" pitchFamily="18" charset="0"/>
              </a:rPr>
              <a:t> S</a:t>
            </a:r>
            <a:r>
              <a:rPr lang="en-US" b="1" dirty="0">
                <a:solidFill>
                  <a:srgbClr val="7030A0"/>
                </a:solidFill>
                <a:latin typeface="Times New Roman" panose="02020603050405020304" pitchFamily="18" charset="0"/>
                <a:cs typeface="Times New Roman" panose="02020603050405020304" pitchFamily="18" charset="0"/>
              </a:rPr>
              <a:t>oftware Process Model</a:t>
            </a:r>
            <a:endParaRPr lang="en-US" dirty="0"/>
          </a:p>
        </p:txBody>
      </p:sp>
      <p:sp>
        <p:nvSpPr>
          <p:cNvPr id="5" name="TextBox 7"/>
          <p:cNvSpPr txBox="1"/>
          <p:nvPr/>
        </p:nvSpPr>
        <p:spPr>
          <a:xfrm>
            <a:off x="3001642" y="6419735"/>
            <a:ext cx="7742252" cy="400110"/>
          </a:xfrm>
          <a:prstGeom prst="rect">
            <a:avLst/>
          </a:prstGeom>
          <a:noFill/>
        </p:spPr>
        <p:txBody>
          <a:bodyPr wrap="square" rtlCol="0">
            <a:spAutoFit/>
          </a:bodyPr>
          <a:lstStyle/>
          <a:p>
            <a:pPr algn="ct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プロジェクトのライフサイク</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ル </a:t>
            </a:r>
            <a:r>
              <a:rPr lang="en-US" altLang="ja-JP" sz="2000" b="1" dirty="0" smtClean="0">
                <a:solidFill>
                  <a:srgbClr val="002060"/>
                </a:solidFill>
                <a:latin typeface="Times New Roman" panose="02020603050405020304" pitchFamily="18" charset="0"/>
                <a:cs typeface="Times New Roman" panose="02020603050405020304" pitchFamily="18" charset="0"/>
              </a:rPr>
              <a:t>-  Project Life Cycle</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6" name="Chỗ dành sẵn cho Nội dung 5"/>
          <p:cNvSpPr>
            <a:spLocks noGrp="1"/>
          </p:cNvSpPr>
          <p:nvPr>
            <p:ph idx="1"/>
          </p:nvPr>
        </p:nvSpPr>
        <p:spPr/>
        <p:txBody>
          <a:bodyPr/>
          <a:lstStyle/>
          <a:p>
            <a:endParaRPr lang="en-US"/>
          </a:p>
        </p:txBody>
      </p:sp>
      <p:graphicFrame>
        <p:nvGraphicFramePr>
          <p:cNvPr id="7" name="Content Placeholder 4"/>
          <p:cNvGraphicFramePr>
            <a:graphicFrameLocks/>
          </p:cNvGraphicFramePr>
          <p:nvPr>
            <p:extLst>
              <p:ext uri="{D42A27DB-BD31-4B8C-83A1-F6EECF244321}">
                <p14:modId xmlns:p14="http://schemas.microsoft.com/office/powerpoint/2010/main" val="1526443246"/>
              </p:ext>
            </p:extLst>
          </p:nvPr>
        </p:nvGraphicFramePr>
        <p:xfrm>
          <a:off x="2240924" y="1235607"/>
          <a:ext cx="9263688" cy="5133328"/>
        </p:xfrm>
        <a:graphic>
          <a:graphicData uri="http://schemas.openxmlformats.org/drawingml/2006/table">
            <a:tbl>
              <a:tblPr firstRow="1" bandRow="1">
                <a:tableStyleId>{69CF1AB2-1976-4502-BF36-3FF5EA218861}</a:tableStyleId>
              </a:tblPr>
              <a:tblGrid>
                <a:gridCol w="2037993"/>
                <a:gridCol w="7225695"/>
              </a:tblGrid>
              <a:tr h="1147966">
                <a:tc>
                  <a:txBody>
                    <a:bodyPr/>
                    <a:lstStyle/>
                    <a:p>
                      <a:r>
                        <a:rPr lang="en-US" sz="2000" b="1" dirty="0" smtClean="0">
                          <a:latin typeface="Times New Roman" panose="02020603050405020304" pitchFamily="18" charset="0"/>
                          <a:cs typeface="Times New Roman" panose="02020603050405020304" pitchFamily="18" charset="0"/>
                        </a:rPr>
                        <a:t>Initiation</a:t>
                      </a:r>
                      <a:endParaRPr lang="en-US" sz="2000" b="1"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kern="1200" dirty="0" smtClean="0">
                          <a:effectLst/>
                          <a:latin typeface="Times New Roman" panose="02020603050405020304" pitchFamily="18" charset="0"/>
                          <a:cs typeface="Times New Roman" panose="02020603050405020304" pitchFamily="18" charset="0"/>
                        </a:rPr>
                        <a:t>Identify business functions of the system</a:t>
                      </a:r>
                    </a:p>
                    <a:p>
                      <a:pPr marL="285750" indent="-285750">
                        <a:buFont typeface="Wingdings" panose="05000000000000000000" pitchFamily="2" charset="2"/>
                        <a:buChar char="ü"/>
                      </a:pPr>
                      <a:r>
                        <a:rPr lang="en-US" sz="2000" b="0" dirty="0" smtClean="0">
                          <a:latin typeface="Times New Roman" panose="02020603050405020304" pitchFamily="18" charset="0"/>
                          <a:cs typeface="Times New Roman" panose="02020603050405020304" pitchFamily="18" charset="0"/>
                        </a:rPr>
                        <a:t>Determine</a:t>
                      </a:r>
                      <a:r>
                        <a:rPr lang="en-US" sz="2000" b="0" baseline="0" dirty="0" smtClean="0">
                          <a:latin typeface="Times New Roman" panose="02020603050405020304" pitchFamily="18" charset="0"/>
                          <a:cs typeface="Times New Roman" panose="02020603050405020304" pitchFamily="18" charset="0"/>
                        </a:rPr>
                        <a:t> scope, condition, limitation, project risk</a:t>
                      </a:r>
                    </a:p>
                    <a:p>
                      <a:pPr marL="285750" indent="-285750">
                        <a:buFont typeface="Wingdings" panose="05000000000000000000" pitchFamily="2" charset="2"/>
                        <a:buChar char="ü"/>
                      </a:pPr>
                      <a:r>
                        <a:rPr lang="en-US" sz="2000" b="0" baseline="0" dirty="0" smtClean="0">
                          <a:latin typeface="Times New Roman" panose="02020603050405020304" pitchFamily="18" charset="0"/>
                          <a:cs typeface="Times New Roman" panose="02020603050405020304" pitchFamily="18" charset="0"/>
                        </a:rPr>
                        <a:t>List main functions</a:t>
                      </a:r>
                    </a:p>
                    <a:p>
                      <a:pPr marL="285750" indent="-285750">
                        <a:buFont typeface="Wingdings" panose="05000000000000000000" pitchFamily="2" charset="2"/>
                        <a:buChar char="ü"/>
                      </a:pPr>
                      <a:r>
                        <a:rPr lang="en-US" sz="2000" b="0" baseline="0" dirty="0" smtClean="0">
                          <a:latin typeface="Times New Roman" panose="02020603050405020304" pitchFamily="18" charset="0"/>
                          <a:cs typeface="Times New Roman" panose="02020603050405020304" pitchFamily="18" charset="0"/>
                        </a:rPr>
                        <a:t>Complete Report #1, Report #2</a:t>
                      </a:r>
                      <a:endParaRPr lang="en-US" sz="2000" b="0" dirty="0">
                        <a:solidFill>
                          <a:srgbClr val="002060"/>
                        </a:solidFill>
                        <a:latin typeface="Times New Roman" panose="02020603050405020304" pitchFamily="18" charset="0"/>
                        <a:cs typeface="Times New Roman" panose="02020603050405020304" pitchFamily="18" charset="0"/>
                      </a:endParaRPr>
                    </a:p>
                  </a:txBody>
                  <a:tcPr/>
                </a:tc>
              </a:tr>
              <a:tr h="1012293">
                <a:tc>
                  <a:txBody>
                    <a:bodyPr/>
                    <a:lstStyle/>
                    <a:p>
                      <a:r>
                        <a:rPr lang="en-US" sz="2000" b="1" dirty="0" smtClean="0">
                          <a:latin typeface="Times New Roman" panose="02020603050405020304" pitchFamily="18" charset="0"/>
                          <a:cs typeface="Times New Roman" panose="02020603050405020304" pitchFamily="18" charset="0"/>
                        </a:rPr>
                        <a:t>Solution</a:t>
                      </a:r>
                      <a:endParaRPr lang="en-US" sz="2000" b="1"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ü"/>
                      </a:pPr>
                      <a:r>
                        <a:rPr lang="en-US" sz="2000" b="0" dirty="0" smtClean="0">
                          <a:latin typeface="Times New Roman" panose="02020603050405020304" pitchFamily="18" charset="0"/>
                          <a:cs typeface="Times New Roman" panose="02020603050405020304" pitchFamily="18" charset="0"/>
                        </a:rPr>
                        <a:t>Complete</a:t>
                      </a:r>
                      <a:r>
                        <a:rPr lang="en-US" sz="2000" b="0" baseline="0" dirty="0" smtClean="0">
                          <a:latin typeface="Times New Roman" panose="02020603050405020304" pitchFamily="18" charset="0"/>
                          <a:cs typeface="Times New Roman" panose="02020603050405020304" pitchFamily="18" charset="0"/>
                        </a:rPr>
                        <a:t> SRS</a:t>
                      </a:r>
                    </a:p>
                    <a:p>
                      <a:pPr marL="285750" indent="-285750">
                        <a:buFont typeface="Wingdings" panose="05000000000000000000" pitchFamily="2" charset="2"/>
                        <a:buChar char="ü"/>
                      </a:pPr>
                      <a:r>
                        <a:rPr lang="en-US" sz="2000" b="0" baseline="0" dirty="0" smtClean="0">
                          <a:latin typeface="Times New Roman" panose="02020603050405020304" pitchFamily="18" charset="0"/>
                          <a:cs typeface="Times New Roman" panose="02020603050405020304" pitchFamily="18" charset="0"/>
                        </a:rPr>
                        <a:t>Design Document</a:t>
                      </a:r>
                    </a:p>
                    <a:p>
                      <a:pPr marL="285750" indent="-285750">
                        <a:buFont typeface="Wingdings" panose="05000000000000000000" pitchFamily="2" charset="2"/>
                        <a:buChar char="ü"/>
                      </a:pPr>
                      <a:r>
                        <a:rPr lang="en-US" sz="2000" b="0" baseline="0" dirty="0" smtClean="0">
                          <a:latin typeface="Times New Roman" panose="02020603050405020304" pitchFamily="18" charset="0"/>
                          <a:cs typeface="Times New Roman" panose="02020603050405020304" pitchFamily="18" charset="0"/>
                        </a:rPr>
                        <a:t>Complete Report #3, Report #4</a:t>
                      </a:r>
                      <a:endParaRPr lang="en-US" sz="2000" b="0" baseline="0" dirty="0" smtClean="0">
                        <a:solidFill>
                          <a:srgbClr val="002060"/>
                        </a:solidFill>
                        <a:latin typeface="Times New Roman" panose="02020603050405020304" pitchFamily="18" charset="0"/>
                        <a:cs typeface="Times New Roman" panose="02020603050405020304" pitchFamily="18" charset="0"/>
                      </a:endParaRPr>
                    </a:p>
                  </a:txBody>
                  <a:tcPr/>
                </a:tc>
              </a:tr>
              <a:tr h="785809">
                <a:tc>
                  <a:txBody>
                    <a:bodyPr/>
                    <a:lstStyle/>
                    <a:p>
                      <a:r>
                        <a:rPr lang="en-US" sz="2000" b="1" dirty="0" smtClean="0">
                          <a:latin typeface="Times New Roman" panose="02020603050405020304" pitchFamily="18" charset="0"/>
                          <a:cs typeface="Times New Roman" panose="02020603050405020304" pitchFamily="18" charset="0"/>
                        </a:rPr>
                        <a:t>Construction</a:t>
                      </a:r>
                      <a:endParaRPr lang="en-US" sz="2000" b="1"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ü"/>
                      </a:pPr>
                      <a:r>
                        <a:rPr lang="en-US" sz="2000" b="0" dirty="0" smtClean="0">
                          <a:latin typeface="Times New Roman" panose="02020603050405020304" pitchFamily="18" charset="0"/>
                          <a:cs typeface="Times New Roman" panose="02020603050405020304" pitchFamily="18" charset="0"/>
                        </a:rPr>
                        <a:t>Complete Coding and Testing</a:t>
                      </a:r>
                    </a:p>
                    <a:p>
                      <a:pPr marL="285750" indent="-285750">
                        <a:buFont typeface="Wingdings" panose="05000000000000000000" pitchFamily="2" charset="2"/>
                        <a:buChar char="ü"/>
                      </a:pPr>
                      <a:r>
                        <a:rPr lang="en-US" sz="2000" b="0" dirty="0" smtClean="0">
                          <a:latin typeface="Times New Roman" panose="02020603050405020304" pitchFamily="18" charset="0"/>
                          <a:cs typeface="Times New Roman" panose="02020603050405020304" pitchFamily="18" charset="0"/>
                        </a:rPr>
                        <a:t>Complete</a:t>
                      </a:r>
                      <a:r>
                        <a:rPr lang="en-US" sz="2000" b="0" baseline="0" dirty="0" smtClean="0">
                          <a:latin typeface="Times New Roman" panose="02020603050405020304" pitchFamily="18" charset="0"/>
                          <a:cs typeface="Times New Roman" panose="02020603050405020304" pitchFamily="18" charset="0"/>
                        </a:rPr>
                        <a:t> software packages and Report #5, Report #6</a:t>
                      </a:r>
                      <a:endParaRPr lang="en-US" sz="2000" b="0" dirty="0">
                        <a:solidFill>
                          <a:srgbClr val="002060"/>
                        </a:solidFill>
                        <a:latin typeface="Times New Roman" panose="02020603050405020304" pitchFamily="18" charset="0"/>
                        <a:cs typeface="Times New Roman" panose="02020603050405020304" pitchFamily="18" charset="0"/>
                      </a:endParaRPr>
                    </a:p>
                  </a:txBody>
                  <a:tcPr/>
                </a:tc>
              </a:tr>
              <a:tr h="1012293">
                <a:tc>
                  <a:txBody>
                    <a:bodyPr/>
                    <a:lstStyle/>
                    <a:p>
                      <a:r>
                        <a:rPr lang="en-US" sz="2000" b="1" kern="1200" dirty="0" smtClean="0">
                          <a:solidFill>
                            <a:schemeClr val="dk1"/>
                          </a:solidFill>
                          <a:latin typeface="Times New Roman" panose="02020603050405020304" pitchFamily="18" charset="0"/>
                          <a:ea typeface="+mn-ea"/>
                          <a:cs typeface="Times New Roman" panose="02020603050405020304" pitchFamily="18" charset="0"/>
                        </a:rPr>
                        <a:t>Transition</a:t>
                      </a:r>
                      <a:endParaRPr lang="en-US" sz="20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285750" marR="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dirty="0" smtClean="0">
                          <a:latin typeface="Times New Roman" panose="02020603050405020304" pitchFamily="18" charset="0"/>
                          <a:cs typeface="Times New Roman" panose="02020603050405020304" pitchFamily="18" charset="0"/>
                        </a:rPr>
                        <a:t>Product</a:t>
                      </a:r>
                      <a:r>
                        <a:rPr lang="en-US" sz="2000" b="0" baseline="0" dirty="0" smtClean="0">
                          <a:latin typeface="Times New Roman" panose="02020603050405020304" pitchFamily="18" charset="0"/>
                          <a:cs typeface="Times New Roman" panose="02020603050405020304" pitchFamily="18" charset="0"/>
                        </a:rPr>
                        <a:t> will be deployed to the client</a:t>
                      </a:r>
                    </a:p>
                    <a:p>
                      <a:pPr marL="285750" indent="-285750">
                        <a:buFont typeface="Wingdings" panose="05000000000000000000" pitchFamily="2" charset="2"/>
                        <a:buChar char="ü"/>
                      </a:pPr>
                      <a:r>
                        <a:rPr lang="en-US" sz="2000" b="0" dirty="0" smtClean="0">
                          <a:solidFill>
                            <a:schemeClr val="tx1"/>
                          </a:solidFill>
                          <a:latin typeface="Times New Roman" panose="02020603050405020304" pitchFamily="18" charset="0"/>
                          <a:cs typeface="Times New Roman" panose="02020603050405020304" pitchFamily="18" charset="0"/>
                        </a:rPr>
                        <a:t>Finalize coding and testing</a:t>
                      </a:r>
                    </a:p>
                    <a:p>
                      <a:pPr marL="285750" indent="-285750">
                        <a:buFont typeface="Wingdings" panose="05000000000000000000" pitchFamily="2" charset="2"/>
                        <a:buChar char="ü"/>
                      </a:pPr>
                      <a:r>
                        <a:rPr lang="en-US" sz="2000" b="0" dirty="0" smtClean="0">
                          <a:solidFill>
                            <a:schemeClr val="tx1"/>
                          </a:solidFill>
                          <a:latin typeface="Times New Roman" panose="02020603050405020304" pitchFamily="18" charset="0"/>
                          <a:cs typeface="Times New Roman" panose="02020603050405020304" pitchFamily="18" charset="0"/>
                        </a:rPr>
                        <a:t>Prepare</a:t>
                      </a:r>
                      <a:r>
                        <a:rPr lang="en-US" sz="2000" b="0" baseline="0" dirty="0" smtClean="0">
                          <a:solidFill>
                            <a:schemeClr val="tx1"/>
                          </a:solidFill>
                          <a:latin typeface="Times New Roman" panose="02020603050405020304" pitchFamily="18" charset="0"/>
                          <a:cs typeface="Times New Roman" panose="02020603050405020304" pitchFamily="18" charset="0"/>
                        </a:rPr>
                        <a:t> document and source code to </a:t>
                      </a:r>
                      <a:r>
                        <a:rPr lang="en-US" sz="2000" b="0" baseline="0" dirty="0" smtClean="0">
                          <a:solidFill>
                            <a:schemeClr val="tx1"/>
                          </a:solidFill>
                          <a:latin typeface="Times New Roman" panose="02020603050405020304" pitchFamily="18" charset="0"/>
                          <a:cs typeface="Times New Roman" panose="02020603050405020304" pitchFamily="18" charset="0"/>
                        </a:rPr>
                        <a:t>deliver</a:t>
                      </a:r>
                      <a:endParaRPr lang="en-US" sz="2000" b="0" dirty="0">
                        <a:solidFill>
                          <a:schemeClr val="tx1"/>
                        </a:solidFill>
                        <a:latin typeface="Times New Roman" panose="02020603050405020304" pitchFamily="18" charset="0"/>
                        <a:cs typeface="Times New Roman" panose="02020603050405020304" pitchFamily="18" charset="0"/>
                      </a:endParaRPr>
                    </a:p>
                  </a:txBody>
                  <a:tcPr/>
                </a:tc>
              </a:tr>
              <a:tr h="101229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smtClean="0">
                          <a:latin typeface="Times New Roman" panose="02020603050405020304" pitchFamily="18" charset="0"/>
                          <a:cs typeface="Times New Roman" panose="02020603050405020304" pitchFamily="18" charset="0"/>
                        </a:rPr>
                        <a:t>Termination</a:t>
                      </a:r>
                      <a:endParaRPr lang="en-US" sz="2000" b="1" dirty="0" smtClean="0">
                        <a:solidFill>
                          <a:srgbClr val="002060"/>
                        </a:solidFill>
                        <a:latin typeface="Times New Roman" panose="02020603050405020304" pitchFamily="18" charset="0"/>
                        <a:cs typeface="Times New Roman" panose="02020603050405020304" pitchFamily="18" charset="0"/>
                      </a:endParaRPr>
                    </a:p>
                    <a:p>
                      <a:endParaRPr lang="en-US" sz="2000" b="1"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ü"/>
                      </a:pPr>
                      <a:r>
                        <a:rPr lang="en-US" sz="2000" b="0" baseline="0" dirty="0" smtClean="0">
                          <a:latin typeface="Times New Roman" panose="02020603050405020304" pitchFamily="18" charset="0"/>
                          <a:cs typeface="Times New Roman" panose="02020603050405020304" pitchFamily="18" charset="0"/>
                        </a:rPr>
                        <a:t>Preparing presentation</a:t>
                      </a:r>
                    </a:p>
                    <a:p>
                      <a:pPr marL="285750" indent="-285750">
                        <a:buFont typeface="Wingdings" panose="05000000000000000000" pitchFamily="2" charset="2"/>
                        <a:buChar char="ü"/>
                      </a:pPr>
                      <a:r>
                        <a:rPr lang="en-US" sz="2000" b="0" baseline="0" dirty="0" smtClean="0">
                          <a:latin typeface="Times New Roman" panose="02020603050405020304" pitchFamily="18" charset="0"/>
                          <a:cs typeface="Times New Roman" panose="02020603050405020304" pitchFamily="18" charset="0"/>
                        </a:rPr>
                        <a:t>Complete </a:t>
                      </a:r>
                      <a:r>
                        <a:rPr lang="en-US" sz="2000" b="0" baseline="0" dirty="0" smtClean="0">
                          <a:latin typeface="Times New Roman" panose="02020603050405020304" pitchFamily="18" charset="0"/>
                          <a:cs typeface="Times New Roman" panose="02020603050405020304" pitchFamily="18" charset="0"/>
                        </a:rPr>
                        <a:t>Project</a:t>
                      </a:r>
                      <a:endParaRPr lang="en-US" sz="2000" b="0" dirty="0" smtClean="0">
                        <a:solidFill>
                          <a:srgbClr val="002060"/>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687289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343955" y="624110"/>
            <a:ext cx="9160657" cy="715293"/>
          </a:xfrm>
        </p:spPr>
        <p:txBody>
          <a:bodyPr/>
          <a:lstStyle/>
          <a:p>
            <a:pPr algn="ctr"/>
            <a:r>
              <a:rPr lang="en-US" altLang="ja-JP" b="1">
                <a:solidFill>
                  <a:srgbClr val="7030A0"/>
                </a:solidFill>
                <a:latin typeface="Times New Roman" panose="02020603050405020304" pitchFamily="18" charset="0"/>
                <a:cs typeface="Times New Roman" panose="02020603050405020304" pitchFamily="18" charset="0"/>
              </a:rPr>
              <a:t>2.2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プロジェクト組織 </a:t>
            </a:r>
            <a:r>
              <a:rPr lang="en-US" altLang="ja-JP" b="1">
                <a:solidFill>
                  <a:srgbClr val="7030A0"/>
                </a:solidFill>
                <a:latin typeface="Times New Roman" panose="02020603050405020304" pitchFamily="18" charset="0"/>
                <a:cs typeface="Times New Roman" panose="02020603050405020304" pitchFamily="18" charset="0"/>
              </a:rPr>
              <a:t>- </a:t>
            </a:r>
            <a:r>
              <a:rPr lang="en-US" b="1">
                <a:solidFill>
                  <a:srgbClr val="7030A0"/>
                </a:solidFill>
                <a:latin typeface="Times New Roman" panose="02020603050405020304" pitchFamily="18" charset="0"/>
                <a:cs typeface="Times New Roman" panose="02020603050405020304" pitchFamily="18" charset="0"/>
              </a:rPr>
              <a:t>Project Organization</a:t>
            </a:r>
            <a:endParaRPr lang="en-US"/>
          </a:p>
        </p:txBody>
      </p:sp>
      <p:graphicFrame>
        <p:nvGraphicFramePr>
          <p:cNvPr id="4" name="Diagram 4"/>
          <p:cNvGraphicFramePr>
            <a:graphicFrameLocks noGrp="1"/>
          </p:cNvGraphicFramePr>
          <p:nvPr>
            <p:ph idx="1"/>
            <p:extLst>
              <p:ext uri="{D42A27DB-BD31-4B8C-83A1-F6EECF244321}">
                <p14:modId xmlns:p14="http://schemas.microsoft.com/office/powerpoint/2010/main" val="2927931196"/>
              </p:ext>
            </p:extLst>
          </p:nvPr>
        </p:nvGraphicFramePr>
        <p:xfrm>
          <a:off x="2466583" y="2069206"/>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4784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624110"/>
            <a:ext cx="8911687" cy="650898"/>
          </a:xfrm>
        </p:spPr>
        <p:txBody>
          <a:bodyPr/>
          <a:lstStyle/>
          <a:p>
            <a:pPr algn="ctr"/>
            <a:r>
              <a:rPr lang="en-US" altLang="ja-JP" b="1">
                <a:solidFill>
                  <a:srgbClr val="7030A0"/>
                </a:solidFill>
                <a:latin typeface="Times New Roman" panose="02020603050405020304" pitchFamily="18" charset="0"/>
                <a:cs typeface="Times New Roman" panose="02020603050405020304" pitchFamily="18" charset="0"/>
              </a:rPr>
              <a:t>2.3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プロジェクト計画</a:t>
            </a:r>
            <a:r>
              <a:rPr lang="ja-JP" altLang="en-US" b="1">
                <a:solidFill>
                  <a:srgbClr val="7030A0"/>
                </a:solidFill>
                <a:latin typeface="Times New Roman" panose="02020603050405020304" pitchFamily="18" charset="0"/>
                <a:cs typeface="Times New Roman" panose="02020603050405020304" pitchFamily="18" charset="0"/>
              </a:rPr>
              <a:t>  </a:t>
            </a:r>
            <a:r>
              <a:rPr lang="en-US" altLang="ja-JP" b="1">
                <a:solidFill>
                  <a:srgbClr val="7030A0"/>
                </a:solidFill>
                <a:latin typeface="Times New Roman" panose="02020603050405020304" pitchFamily="18" charset="0"/>
                <a:cs typeface="Times New Roman" panose="02020603050405020304" pitchFamily="18" charset="0"/>
              </a:rPr>
              <a:t>-  </a:t>
            </a:r>
            <a:r>
              <a:rPr lang="en-US" b="1">
                <a:solidFill>
                  <a:srgbClr val="7030A0"/>
                </a:solidFill>
                <a:latin typeface="Times New Roman" panose="02020603050405020304" pitchFamily="18" charset="0"/>
                <a:cs typeface="Times New Roman" panose="02020603050405020304" pitchFamily="18" charset="0"/>
              </a:rPr>
              <a:t>Project Schedule</a:t>
            </a:r>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3782" y="1485207"/>
            <a:ext cx="8632145" cy="5028092"/>
          </a:xfrm>
        </p:spPr>
      </p:pic>
    </p:spTree>
    <p:extLst>
      <p:ext uri="{BB962C8B-B14F-4D97-AF65-F5344CB8AC3E}">
        <p14:creationId xmlns:p14="http://schemas.microsoft.com/office/powerpoint/2010/main" val="3377829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756078" y="199107"/>
            <a:ext cx="8400804" cy="1280890"/>
          </a:xfrm>
        </p:spPr>
        <p:txBody>
          <a:bodyPr/>
          <a:lstStyle/>
          <a:p>
            <a:pPr algn="ctr"/>
            <a:r>
              <a:rPr lang="en-US" b="1">
                <a:solidFill>
                  <a:srgbClr val="7030A0"/>
                </a:solidFill>
                <a:latin typeface="Times New Roman" panose="02020603050405020304" pitchFamily="18" charset="0"/>
                <a:cs typeface="Times New Roman" panose="02020603050405020304" pitchFamily="18" charset="0"/>
              </a:rPr>
              <a:t>2.4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マイルストーンの成果</a:t>
            </a:r>
            <a:r>
              <a:rPr lang="ja-JP" altLang="en-US" b="1" smtClean="0">
                <a:solidFill>
                  <a:srgbClr val="7030A0"/>
                </a:solidFill>
                <a:latin typeface="SimSun" panose="02010600030101010101" pitchFamily="2" charset="-122"/>
                <a:ea typeface="SimSun" panose="02010600030101010101" pitchFamily="2" charset="-122"/>
                <a:cs typeface="Times New Roman" panose="02020603050405020304" pitchFamily="18" charset="0"/>
              </a:rPr>
              <a:t>物</a:t>
            </a:r>
            <a:r>
              <a:rPr lang="en-US" altLang="ja-JP" b="1" smtClean="0">
                <a:solidFill>
                  <a:srgbClr val="7030A0"/>
                </a:solidFill>
                <a:latin typeface="Times New Roman" panose="02020603050405020304" pitchFamily="18" charset="0"/>
                <a:cs typeface="Times New Roman" panose="02020603050405020304" pitchFamily="18" charset="0"/>
              </a:rPr>
              <a:t> </a:t>
            </a:r>
            <a:r>
              <a:rPr lang="en-US" altLang="ja-JP" b="1">
                <a:solidFill>
                  <a:srgbClr val="7030A0"/>
                </a:solidFill>
                <a:latin typeface="Times New Roman" panose="02020603050405020304" pitchFamily="18" charset="0"/>
                <a:cs typeface="Times New Roman" panose="02020603050405020304" pitchFamily="18" charset="0"/>
              </a:rPr>
              <a:t>D</a:t>
            </a:r>
            <a:r>
              <a:rPr lang="en-US" b="1">
                <a:solidFill>
                  <a:srgbClr val="7030A0"/>
                </a:solidFill>
                <a:latin typeface="Times New Roman" panose="02020603050405020304" pitchFamily="18" charset="0"/>
                <a:cs typeface="Times New Roman" panose="02020603050405020304" pitchFamily="18" charset="0"/>
              </a:rPr>
              <a:t>eliverables Milestone</a:t>
            </a:r>
            <a:endParaRPr lang="en-US"/>
          </a:p>
        </p:txBody>
      </p:sp>
      <p:graphicFrame>
        <p:nvGraphicFramePr>
          <p:cNvPr id="4" name="Chỗ dành sẵn cho Nội dung 3"/>
          <p:cNvGraphicFramePr>
            <a:graphicFrameLocks noGrp="1"/>
          </p:cNvGraphicFramePr>
          <p:nvPr>
            <p:ph idx="1"/>
            <p:extLst>
              <p:ext uri="{D42A27DB-BD31-4B8C-83A1-F6EECF244321}">
                <p14:modId xmlns:p14="http://schemas.microsoft.com/office/powerpoint/2010/main" val="3469168332"/>
              </p:ext>
            </p:extLst>
          </p:nvPr>
        </p:nvGraphicFramePr>
        <p:xfrm>
          <a:off x="2112694" y="1479997"/>
          <a:ext cx="8915400" cy="5272360"/>
        </p:xfrm>
        <a:graphic>
          <a:graphicData uri="http://schemas.openxmlformats.org/drawingml/2006/table">
            <a:tbl>
              <a:tblPr firstRow="1" bandRow="1">
                <a:tableStyleId>{5C22544A-7EE6-4342-B048-85BDC9FD1C3A}</a:tableStyleId>
              </a:tblPr>
              <a:tblGrid>
                <a:gridCol w="1783080"/>
                <a:gridCol w="1783080"/>
                <a:gridCol w="1783080"/>
                <a:gridCol w="1783080"/>
                <a:gridCol w="1783080"/>
              </a:tblGrid>
              <a:tr h="197198">
                <a:tc>
                  <a:txBody>
                    <a:bodyPr/>
                    <a:lstStyle/>
                    <a:p>
                      <a:pPr marL="0" marR="0" algn="just">
                        <a:lnSpc>
                          <a:spcPct val="115000"/>
                        </a:lnSpc>
                        <a:spcBef>
                          <a:spcPts val="400"/>
                        </a:spcBef>
                        <a:spcAft>
                          <a:spcPts val="400"/>
                        </a:spcAft>
                      </a:pPr>
                      <a:r>
                        <a:rPr lang="en-US" sz="1100" b="1" dirty="0">
                          <a:solidFill>
                            <a:srgbClr val="002060"/>
                          </a:solidFill>
                          <a:effectLst/>
                          <a:latin typeface="Times New Roman" panose="02020603050405020304" pitchFamily="18" charset="0"/>
                          <a:cs typeface="Times New Roman" panose="02020603050405020304" pitchFamily="18" charset="0"/>
                        </a:rPr>
                        <a:t>No</a:t>
                      </a:r>
                      <a:endParaRPr lang="en-US" sz="1100" b="1"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tc>
                <a:tc>
                  <a:txBody>
                    <a:bodyPr/>
                    <a:lstStyle/>
                    <a:p>
                      <a:pPr marL="0" marR="0" algn="just">
                        <a:lnSpc>
                          <a:spcPct val="115000"/>
                        </a:lnSpc>
                        <a:spcBef>
                          <a:spcPts val="400"/>
                        </a:spcBef>
                        <a:spcAft>
                          <a:spcPts val="400"/>
                        </a:spcAft>
                      </a:pPr>
                      <a:r>
                        <a:rPr lang="en-US" sz="1100" b="1" dirty="0">
                          <a:solidFill>
                            <a:srgbClr val="002060"/>
                          </a:solidFill>
                          <a:effectLst/>
                          <a:latin typeface="Times New Roman" panose="02020603050405020304" pitchFamily="18" charset="0"/>
                          <a:cs typeface="Times New Roman" panose="02020603050405020304" pitchFamily="18" charset="0"/>
                        </a:rPr>
                        <a:t>Stage</a:t>
                      </a:r>
                      <a:endParaRPr lang="en-US" sz="1100" b="1"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tc>
                <a:tc>
                  <a:txBody>
                    <a:bodyPr/>
                    <a:lstStyle/>
                    <a:p>
                      <a:pPr marL="0" marR="0" algn="just">
                        <a:lnSpc>
                          <a:spcPct val="115000"/>
                        </a:lnSpc>
                        <a:spcBef>
                          <a:spcPts val="400"/>
                        </a:spcBef>
                        <a:spcAft>
                          <a:spcPts val="400"/>
                        </a:spcAft>
                      </a:pPr>
                      <a:r>
                        <a:rPr lang="en-US" sz="1100" b="1" dirty="0">
                          <a:solidFill>
                            <a:srgbClr val="002060"/>
                          </a:solidFill>
                          <a:effectLst/>
                          <a:latin typeface="Times New Roman" panose="02020603050405020304" pitchFamily="18" charset="0"/>
                          <a:cs typeface="Times New Roman" panose="02020603050405020304" pitchFamily="18" charset="0"/>
                        </a:rPr>
                        <a:t>Committed Delivery date</a:t>
                      </a:r>
                      <a:endParaRPr lang="en-US" sz="1100" b="1"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tc>
                <a:tc>
                  <a:txBody>
                    <a:bodyPr/>
                    <a:lstStyle/>
                    <a:p>
                      <a:pPr marL="0" marR="0" algn="just">
                        <a:lnSpc>
                          <a:spcPct val="115000"/>
                        </a:lnSpc>
                        <a:spcBef>
                          <a:spcPts val="400"/>
                        </a:spcBef>
                        <a:spcAft>
                          <a:spcPts val="400"/>
                        </a:spcAft>
                      </a:pPr>
                      <a:r>
                        <a:rPr lang="en-US" sz="1100" b="1" dirty="0">
                          <a:solidFill>
                            <a:srgbClr val="002060"/>
                          </a:solidFill>
                          <a:effectLst/>
                          <a:latin typeface="Times New Roman" panose="02020603050405020304" pitchFamily="18" charset="0"/>
                          <a:cs typeface="Times New Roman" panose="02020603050405020304" pitchFamily="18" charset="0"/>
                        </a:rPr>
                        <a:t>Description of Deliverable</a:t>
                      </a:r>
                      <a:endParaRPr lang="en-US" sz="1100" b="1"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tc>
                <a:tc>
                  <a:txBody>
                    <a:bodyPr/>
                    <a:lstStyle/>
                    <a:p>
                      <a:pPr marL="0" marR="0" algn="just">
                        <a:lnSpc>
                          <a:spcPct val="115000"/>
                        </a:lnSpc>
                        <a:spcBef>
                          <a:spcPts val="400"/>
                        </a:spcBef>
                        <a:spcAft>
                          <a:spcPts val="400"/>
                        </a:spcAft>
                      </a:pPr>
                      <a:r>
                        <a:rPr lang="en-US" sz="1100" b="1" dirty="0">
                          <a:solidFill>
                            <a:srgbClr val="002060"/>
                          </a:solidFill>
                          <a:effectLst/>
                          <a:latin typeface="Times New Roman" panose="02020603050405020304" pitchFamily="18" charset="0"/>
                          <a:cs typeface="Times New Roman" panose="02020603050405020304" pitchFamily="18" charset="0"/>
                        </a:rPr>
                        <a:t>Delivery  media</a:t>
                      </a:r>
                      <a:endParaRPr lang="en-US" sz="1100" b="1"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tc>
              </a:tr>
              <a:tr h="197198">
                <a:tc gridSpan="2">
                  <a:txBody>
                    <a:bodyPr/>
                    <a:lstStyle/>
                    <a:p>
                      <a:pPr marL="0" marR="0" algn="l">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Initiation</a:t>
                      </a:r>
                      <a:endParaRPr lang="en-US" sz="1100" b="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394" marR="60394" marT="0" marB="0" anchor="ctr"/>
                </a:tc>
                <a:tc hMerge="1">
                  <a:txBody>
                    <a:bodyPr/>
                    <a:lstStyle/>
                    <a:p>
                      <a:endParaRPr lang="en-US"/>
                    </a:p>
                  </a:txBody>
                  <a:tcPr/>
                </a:tc>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 </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gridSpan="2">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Requirements agreed, Report 1 reviewed</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hMerge="1">
                  <a:txBody>
                    <a:bodyPr/>
                    <a:lstStyle/>
                    <a:p>
                      <a:endParaRPr lang="en-US"/>
                    </a:p>
                  </a:txBody>
                  <a:tcPr/>
                </a:tc>
              </a:tr>
              <a:tr h="197198">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1</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Q&amp;A Management Sheet</a:t>
                      </a: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13-05-2015</a:t>
                      </a: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Criteria: Documentation reviewed</a:t>
                      </a:r>
                    </a:p>
                  </a:txBody>
                  <a:tcPr marL="68580" marR="68580" marT="0" marB="0"/>
                </a:tc>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Commit SVN</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r>
              <a:tr h="197198">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2</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Submit report no.1 </a:t>
                      </a:r>
                      <a:r>
                        <a:rPr lang="en-US" sz="1100" smtClean="0">
                          <a:effectLst/>
                          <a:latin typeface="Times New Roman" panose="02020603050405020304" pitchFamily="18" charset="0"/>
                          <a:ea typeface="MS Mincho" panose="02020609040205080304" pitchFamily="49" charset="-128"/>
                          <a:cs typeface="Times New Roman" panose="02020603050405020304" pitchFamily="18" charset="0"/>
                        </a:rPr>
                        <a:t>final</a:t>
                      </a:r>
                      <a:endParaRPr lang="en-US" sz="1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latin typeface="Times New Roman" panose="02020603050405020304" pitchFamily="18" charset="0"/>
                          <a:ea typeface="MS Mincho" panose="02020609040205080304" pitchFamily="49" charset="-128"/>
                          <a:cs typeface="Times New Roman" panose="02020603050405020304" pitchFamily="18" charset="0"/>
                        </a:rPr>
                        <a:t>24-5-2015</a:t>
                      </a: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Completed report no.1</a:t>
                      </a:r>
                    </a:p>
                  </a:txBody>
                  <a:tcPr marL="68580" marR="68580" marT="0" marB="0"/>
                </a:tc>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Commit SVN</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r>
              <a:tr h="197198">
                <a:tc gridSpan="2">
                  <a:txBody>
                    <a:bodyPr/>
                    <a:lstStyle/>
                    <a:p>
                      <a:pPr marL="0" marR="0" algn="l">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Solution</a:t>
                      </a:r>
                      <a:endParaRPr lang="en-US" sz="1100" b="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394" marR="60394" marT="0" marB="0" anchor="ctr"/>
                </a:tc>
                <a:tc hMerge="1">
                  <a:txBody>
                    <a:bodyPr/>
                    <a:lstStyle/>
                    <a:p>
                      <a:endParaRPr lang="en-US"/>
                    </a:p>
                  </a:txBody>
                  <a:tcPr/>
                </a:tc>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 </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gridSpan="2">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 </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hMerge="1">
                  <a:txBody>
                    <a:bodyPr/>
                    <a:lstStyle/>
                    <a:p>
                      <a:endParaRPr lang="en-US"/>
                    </a:p>
                  </a:txBody>
                  <a:tcPr/>
                </a:tc>
              </a:tr>
              <a:tr h="197198">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1</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SRS</a:t>
                      </a: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20-06-2015</a:t>
                      </a: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Criteria: Documentation reviewed</a:t>
                      </a:r>
                    </a:p>
                  </a:txBody>
                  <a:tcPr marL="68580" marR="68580" marT="0" marB="0"/>
                </a:tc>
                <a:tc>
                  <a:txBody>
                    <a:bodyPr/>
                    <a:lstStyle/>
                    <a:p>
                      <a:pPr marL="0" marR="0" algn="l">
                        <a:lnSpc>
                          <a:spcPct val="115000"/>
                        </a:lnSpc>
                        <a:spcBef>
                          <a:spcPts val="400"/>
                        </a:spcBef>
                        <a:spcAft>
                          <a:spcPts val="300"/>
                        </a:spcAft>
                      </a:pPr>
                      <a:r>
                        <a:rPr lang="en-US" sz="1100">
                          <a:solidFill>
                            <a:srgbClr val="002060"/>
                          </a:solidFill>
                          <a:effectLst/>
                          <a:latin typeface="Times New Roman" panose="02020603050405020304" pitchFamily="18" charset="0"/>
                          <a:cs typeface="Times New Roman" panose="02020603050405020304" pitchFamily="18" charset="0"/>
                        </a:rPr>
                        <a:t>Commit SVN</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tc>
              </a:tr>
              <a:tr h="197198">
                <a:tc>
                  <a:txBody>
                    <a:bodyPr/>
                    <a:lstStyle/>
                    <a:p>
                      <a:pPr marL="0" marR="0" algn="just">
                        <a:lnSpc>
                          <a:spcPct val="115000"/>
                        </a:lnSpc>
                        <a:spcBef>
                          <a:spcPts val="400"/>
                        </a:spcBef>
                        <a:spcAft>
                          <a:spcPts val="400"/>
                        </a:spcAft>
                      </a:pPr>
                      <a:r>
                        <a:rPr lang="en-US" sz="1100" dirty="0" smtClean="0">
                          <a:solidFill>
                            <a:srgbClr val="002060"/>
                          </a:solidFill>
                          <a:effectLst/>
                          <a:latin typeface="Times New Roman" panose="02020603050405020304" pitchFamily="18" charset="0"/>
                          <a:cs typeface="Times New Roman" panose="02020603050405020304" pitchFamily="18" charset="0"/>
                        </a:rPr>
                        <a:t>2</a:t>
                      </a:r>
                      <a:endParaRPr lang="en-US" sz="11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Submit Report no.3 Final</a:t>
                      </a: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20-06-2015</a:t>
                      </a: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Completed report no.3</a:t>
                      </a:r>
                    </a:p>
                  </a:txBody>
                  <a:tcPr marL="68580" marR="68580" marT="0" marB="0"/>
                </a:tc>
                <a:tc>
                  <a:txBody>
                    <a:bodyPr/>
                    <a:lstStyle/>
                    <a:p>
                      <a:pPr marL="0" marR="0" algn="l">
                        <a:lnSpc>
                          <a:spcPct val="115000"/>
                        </a:lnSpc>
                        <a:spcBef>
                          <a:spcPts val="400"/>
                        </a:spcBef>
                        <a:spcAft>
                          <a:spcPts val="300"/>
                        </a:spcAft>
                      </a:pPr>
                      <a:r>
                        <a:rPr lang="en-US" sz="1100">
                          <a:solidFill>
                            <a:srgbClr val="002060"/>
                          </a:solidFill>
                          <a:effectLst/>
                          <a:latin typeface="Times New Roman" panose="02020603050405020304" pitchFamily="18" charset="0"/>
                          <a:cs typeface="Times New Roman" panose="02020603050405020304" pitchFamily="18" charset="0"/>
                        </a:rPr>
                        <a:t>Commit SVN</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tc>
              </a:tr>
              <a:tr h="197198">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3</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a:txBody>
                    <a:bodyPr/>
                    <a:lstStyle/>
                    <a:p>
                      <a:pPr marL="0" marR="0" algn="l">
                        <a:lnSpc>
                          <a:spcPct val="107000"/>
                        </a:lnSpc>
                        <a:spcBef>
                          <a:spcPts val="0"/>
                        </a:spcBef>
                        <a:spcAft>
                          <a:spcPts val="0"/>
                        </a:spcAft>
                      </a:pPr>
                      <a:r>
                        <a:rPr lang="en-US" sz="1100" dirty="0">
                          <a:effectLst/>
                          <a:latin typeface="Times New Roman" panose="02020603050405020304" pitchFamily="18" charset="0"/>
                          <a:ea typeface="MS Mincho" panose="02020609040205080304" pitchFamily="49" charset="-128"/>
                          <a:cs typeface="Times New Roman" panose="02020603050405020304" pitchFamily="18" charset="0"/>
                        </a:rPr>
                        <a:t>Submit Test Plan Final</a:t>
                      </a: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 23-06-2015</a:t>
                      </a: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Criteria: Documentation reviewed</a:t>
                      </a:r>
                    </a:p>
                  </a:txBody>
                  <a:tcPr marL="68580" marR="68580" marT="0" marB="0"/>
                </a:tc>
                <a:tc>
                  <a:txBody>
                    <a:bodyPr/>
                    <a:lstStyle/>
                    <a:p>
                      <a:pPr marL="0" marR="0" algn="l">
                        <a:lnSpc>
                          <a:spcPct val="115000"/>
                        </a:lnSpc>
                        <a:spcBef>
                          <a:spcPts val="400"/>
                        </a:spcBef>
                        <a:spcAft>
                          <a:spcPts val="300"/>
                        </a:spcAft>
                      </a:pPr>
                      <a:r>
                        <a:rPr lang="en-US" sz="1100">
                          <a:solidFill>
                            <a:srgbClr val="002060"/>
                          </a:solidFill>
                          <a:effectLst/>
                          <a:latin typeface="Times New Roman" panose="02020603050405020304" pitchFamily="18" charset="0"/>
                          <a:cs typeface="Times New Roman" panose="02020603050405020304" pitchFamily="18" charset="0"/>
                        </a:rPr>
                        <a:t>Commit SVN</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tc>
              </a:tr>
              <a:tr h="197198">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4</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Create Unit Test Case</a:t>
                      </a: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 28-06-2015</a:t>
                      </a: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Criteria: Documentation reviewed</a:t>
                      </a:r>
                    </a:p>
                  </a:txBody>
                  <a:tcPr marL="68580" marR="68580" marT="0" marB="0"/>
                </a:tc>
                <a:tc>
                  <a:txBody>
                    <a:bodyPr/>
                    <a:lstStyle/>
                    <a:p>
                      <a:pPr marL="0" marR="0" algn="l">
                        <a:lnSpc>
                          <a:spcPct val="115000"/>
                        </a:lnSpc>
                        <a:spcBef>
                          <a:spcPts val="400"/>
                        </a:spcBef>
                        <a:spcAft>
                          <a:spcPts val="300"/>
                        </a:spcAft>
                      </a:pPr>
                      <a:r>
                        <a:rPr lang="en-US" sz="1100">
                          <a:solidFill>
                            <a:srgbClr val="002060"/>
                          </a:solidFill>
                          <a:effectLst/>
                          <a:latin typeface="Times New Roman" panose="02020603050405020304" pitchFamily="18" charset="0"/>
                          <a:cs typeface="Times New Roman" panose="02020603050405020304" pitchFamily="18" charset="0"/>
                        </a:rPr>
                        <a:t>Commit SVN</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tc>
              </a:tr>
              <a:tr h="197198">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5</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Submit Report no.4 Final</a:t>
                      </a: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 30-06-2015</a:t>
                      </a: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Completed report no.4</a:t>
                      </a:r>
                    </a:p>
                  </a:txBody>
                  <a:tcPr marL="68580" marR="68580" marT="0" marB="0"/>
                </a:tc>
                <a:tc>
                  <a:txBody>
                    <a:bodyPr/>
                    <a:lstStyle/>
                    <a:p>
                      <a:pPr marL="0" marR="0" algn="l">
                        <a:lnSpc>
                          <a:spcPct val="115000"/>
                        </a:lnSpc>
                        <a:spcBef>
                          <a:spcPts val="400"/>
                        </a:spcBef>
                        <a:spcAft>
                          <a:spcPts val="300"/>
                        </a:spcAft>
                      </a:pPr>
                      <a:r>
                        <a:rPr lang="en-US" sz="1100">
                          <a:solidFill>
                            <a:srgbClr val="002060"/>
                          </a:solidFill>
                          <a:effectLst/>
                          <a:latin typeface="Times New Roman" panose="02020603050405020304" pitchFamily="18" charset="0"/>
                          <a:cs typeface="Times New Roman" panose="02020603050405020304" pitchFamily="18" charset="0"/>
                        </a:rPr>
                        <a:t>Commit SVN</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tc>
              </a:tr>
              <a:tr h="197198">
                <a:tc gridSpan="2">
                  <a:txBody>
                    <a:bodyPr/>
                    <a:lstStyle/>
                    <a:p>
                      <a:pPr marL="0" marR="0" algn="l">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Construction</a:t>
                      </a:r>
                      <a:endParaRPr lang="en-US" sz="1100" b="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394" marR="60394" marT="0" marB="0" anchor="ctr"/>
                </a:tc>
                <a:tc hMerge="1">
                  <a:txBody>
                    <a:bodyPr/>
                    <a:lstStyle/>
                    <a:p>
                      <a:endParaRPr lang="en-US"/>
                    </a:p>
                  </a:txBody>
                  <a:tcPr/>
                </a:tc>
                <a:tc>
                  <a:txBody>
                    <a:bodyPr/>
                    <a:lstStyle/>
                    <a:p>
                      <a:pPr marL="0" marR="0" algn="just">
                        <a:lnSpc>
                          <a:spcPct val="115000"/>
                        </a:lnSpc>
                        <a:spcBef>
                          <a:spcPts val="400"/>
                        </a:spcBef>
                        <a:spcAft>
                          <a:spcPts val="400"/>
                        </a:spcAft>
                      </a:pPr>
                      <a:r>
                        <a:rPr lang="en-US" sz="1100" dirty="0">
                          <a:solidFill>
                            <a:srgbClr val="002060"/>
                          </a:solidFill>
                          <a:effectLst/>
                          <a:latin typeface="Times New Roman" panose="02020603050405020304" pitchFamily="18" charset="0"/>
                          <a:cs typeface="Times New Roman" panose="02020603050405020304" pitchFamily="18" charset="0"/>
                        </a:rPr>
                        <a:t> </a:t>
                      </a:r>
                      <a:endParaRPr lang="en-US" sz="11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gridSpan="2">
                  <a:txBody>
                    <a:bodyPr/>
                    <a:lstStyle/>
                    <a:p>
                      <a:pPr marL="0" marR="0" algn="just">
                        <a:lnSpc>
                          <a:spcPct val="115000"/>
                        </a:lnSpc>
                        <a:spcBef>
                          <a:spcPts val="400"/>
                        </a:spcBef>
                        <a:spcAft>
                          <a:spcPts val="300"/>
                        </a:spcAft>
                      </a:pPr>
                      <a:r>
                        <a:rPr lang="en-US" sz="1100">
                          <a:solidFill>
                            <a:srgbClr val="002060"/>
                          </a:solidFill>
                          <a:effectLst/>
                          <a:latin typeface="Times New Roman" panose="02020603050405020304" pitchFamily="18" charset="0"/>
                          <a:cs typeface="Times New Roman" panose="02020603050405020304" pitchFamily="18" charset="0"/>
                        </a:rPr>
                        <a:t>Product developed &amp; tested and released to supervisor, documentation reviewed. </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hMerge="1">
                  <a:txBody>
                    <a:bodyPr/>
                    <a:lstStyle/>
                    <a:p>
                      <a:endParaRPr lang="en-US"/>
                    </a:p>
                  </a:txBody>
                  <a:tcPr/>
                </a:tc>
              </a:tr>
              <a:tr h="197198">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1</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Submit report no.5 Final</a:t>
                      </a:r>
                    </a:p>
                  </a:txBody>
                  <a:tcPr marL="68580" marR="68580" marT="0" marB="0"/>
                </a:tc>
                <a:tc>
                  <a:txBody>
                    <a:bodyPr/>
                    <a:lstStyle/>
                    <a:p>
                      <a:pPr marL="0" marR="0" algn="just">
                        <a:lnSpc>
                          <a:spcPct val="115000"/>
                        </a:lnSpc>
                        <a:spcBef>
                          <a:spcPts val="400"/>
                        </a:spcBef>
                        <a:spcAft>
                          <a:spcPts val="40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16-07-2015</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Completed report no.5</a:t>
                      </a:r>
                    </a:p>
                  </a:txBody>
                  <a:tcPr marL="68580" marR="68580" marT="0" marB="0"/>
                </a:tc>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Commit SVN</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r>
              <a:tr h="279758">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2</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Complete Coding and Unit Test</a:t>
                      </a:r>
                    </a:p>
                  </a:txBody>
                  <a:tcPr marL="68580" marR="68580" marT="0" marB="0"/>
                </a:tc>
                <a:tc>
                  <a:txBody>
                    <a:bodyPr/>
                    <a:lstStyle/>
                    <a:p>
                      <a:pPr marL="0" marR="0" algn="just">
                        <a:lnSpc>
                          <a:spcPct val="115000"/>
                        </a:lnSpc>
                        <a:spcBef>
                          <a:spcPts val="400"/>
                        </a:spcBef>
                        <a:spcAft>
                          <a:spcPts val="40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24-07-2015</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Source code</a:t>
                      </a:r>
                    </a:p>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Acceptance criteria: Product unit tested</a:t>
                      </a:r>
                    </a:p>
                  </a:txBody>
                  <a:tcPr marL="68580" marR="68580" marT="0" marB="0"/>
                </a:tc>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Commit SVN</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r>
              <a:tr h="197198">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3</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Complete Testing</a:t>
                      </a:r>
                    </a:p>
                  </a:txBody>
                  <a:tcPr marL="68580" marR="68580" marT="0" marB="0"/>
                </a:tc>
                <a:tc>
                  <a:txBody>
                    <a:bodyPr/>
                    <a:lstStyle/>
                    <a:p>
                      <a:pPr marL="0" marR="0" algn="just">
                        <a:lnSpc>
                          <a:spcPct val="115000"/>
                        </a:lnSpc>
                        <a:spcBef>
                          <a:spcPts val="400"/>
                        </a:spcBef>
                        <a:spcAft>
                          <a:spcPts val="40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31-07-2015</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Completed Test</a:t>
                      </a:r>
                    </a:p>
                  </a:txBody>
                  <a:tcPr marL="68580" marR="68580" marT="0" marB="0"/>
                </a:tc>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Commit SVN</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r>
              <a:tr h="197198">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4</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Submit report no.6 Final</a:t>
                      </a:r>
                    </a:p>
                  </a:txBody>
                  <a:tcPr marL="68580" marR="68580" marT="0" marB="0"/>
                </a:tc>
                <a:tc>
                  <a:txBody>
                    <a:bodyPr/>
                    <a:lstStyle/>
                    <a:p>
                      <a:pPr marL="0" marR="0" algn="just">
                        <a:lnSpc>
                          <a:spcPct val="115000"/>
                        </a:lnSpc>
                        <a:spcBef>
                          <a:spcPts val="400"/>
                        </a:spcBef>
                        <a:spcAft>
                          <a:spcPts val="40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11-08-2015</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Completed report no.6</a:t>
                      </a:r>
                    </a:p>
                  </a:txBody>
                  <a:tcPr marL="68580" marR="68580" marT="0" marB="0"/>
                </a:tc>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Commit SVN</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r>
              <a:tr h="197198">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5</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Submit the last document and CD source code</a:t>
                      </a:r>
                    </a:p>
                  </a:txBody>
                  <a:tcPr marL="68580" marR="68580" marT="0" marB="0"/>
                </a:tc>
                <a:tc>
                  <a:txBody>
                    <a:bodyPr/>
                    <a:lstStyle/>
                    <a:p>
                      <a:pPr marL="0" marR="0" algn="just">
                        <a:lnSpc>
                          <a:spcPct val="115000"/>
                        </a:lnSpc>
                        <a:spcBef>
                          <a:spcPts val="400"/>
                        </a:spcBef>
                        <a:spcAft>
                          <a:spcPts val="40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21-08-2015</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Final Documents and Source Code</a:t>
                      </a:r>
                    </a:p>
                  </a:txBody>
                  <a:tcPr marL="68580" marR="68580" marT="0" marB="0"/>
                </a:tc>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Copy to CD and commit</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r>
              <a:tr h="197198">
                <a:tc gridSpan="2">
                  <a:txBody>
                    <a:bodyPr/>
                    <a:lstStyle/>
                    <a:p>
                      <a:pPr marL="0" marR="0" algn="l">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Termination</a:t>
                      </a:r>
                      <a:endParaRPr lang="en-US" sz="1100" b="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394" marR="60394" marT="0" marB="0" anchor="ctr"/>
                </a:tc>
                <a:tc hMerge="1">
                  <a:txBody>
                    <a:bodyPr/>
                    <a:lstStyle/>
                    <a:p>
                      <a:endParaRPr lang="en-US"/>
                    </a:p>
                  </a:txBody>
                  <a:tcPr/>
                </a:tc>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 </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gridSpan="2">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Project post-mortem is conducted, Project assets archived and released to supervisor</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hMerge="1">
                  <a:txBody>
                    <a:bodyPr/>
                    <a:lstStyle/>
                    <a:p>
                      <a:endParaRPr lang="en-US"/>
                    </a:p>
                  </a:txBody>
                  <a:tcPr/>
                </a:tc>
              </a:tr>
              <a:tr h="197198">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1</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Represent capstone project</a:t>
                      </a: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  30-08-2015</a:t>
                      </a: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Criteria: Completed</a:t>
                      </a:r>
                    </a:p>
                  </a:txBody>
                  <a:tcPr marL="68580" marR="68580" marT="0" marB="0"/>
                </a:tc>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Presentation</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r>
              <a:tr h="197198">
                <a:tc>
                  <a:txBody>
                    <a:bodyPr/>
                    <a:lstStyle/>
                    <a:p>
                      <a:pPr marL="0" marR="0" algn="just">
                        <a:lnSpc>
                          <a:spcPct val="115000"/>
                        </a:lnSpc>
                        <a:spcBef>
                          <a:spcPts val="400"/>
                        </a:spcBef>
                        <a:spcAft>
                          <a:spcPts val="400"/>
                        </a:spcAft>
                      </a:pPr>
                      <a:r>
                        <a:rPr lang="en-US" sz="1100">
                          <a:solidFill>
                            <a:srgbClr val="002060"/>
                          </a:solidFill>
                          <a:effectLst/>
                          <a:latin typeface="Times New Roman" panose="02020603050405020304" pitchFamily="18" charset="0"/>
                          <a:cs typeface="Times New Roman" panose="02020603050405020304" pitchFamily="18" charset="0"/>
                        </a:rPr>
                        <a:t>2</a:t>
                      </a:r>
                      <a:endParaRPr lang="en-US" sz="110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Project Complete</a:t>
                      </a: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30-8-2015</a:t>
                      </a:r>
                    </a:p>
                  </a:txBody>
                  <a:tcPr marL="68580" marR="68580" marT="0" marB="0"/>
                </a:tc>
                <a:tc>
                  <a:txBody>
                    <a:bodyPr/>
                    <a:lstStyle/>
                    <a:p>
                      <a:pPr marL="0" marR="0" algn="l">
                        <a:lnSpc>
                          <a:spcPct val="107000"/>
                        </a:lnSpc>
                        <a:spcBef>
                          <a:spcPts val="0"/>
                        </a:spcBef>
                        <a:spcAft>
                          <a:spcPts val="0"/>
                        </a:spcAft>
                      </a:pPr>
                      <a:r>
                        <a:rPr lang="en-US" sz="1100">
                          <a:effectLst/>
                          <a:latin typeface="Times New Roman" panose="02020603050405020304" pitchFamily="18" charset="0"/>
                          <a:ea typeface="MS Mincho" panose="02020609040205080304" pitchFamily="49" charset="-128"/>
                          <a:cs typeface="Times New Roman" panose="02020603050405020304" pitchFamily="18" charset="0"/>
                        </a:rPr>
                        <a:t>Criteria: Completed</a:t>
                      </a:r>
                    </a:p>
                  </a:txBody>
                  <a:tcPr marL="68580" marR="68580" marT="0" marB="0"/>
                </a:tc>
                <a:tc>
                  <a:txBody>
                    <a:bodyPr/>
                    <a:lstStyle/>
                    <a:p>
                      <a:pPr marL="0" marR="0" algn="just">
                        <a:lnSpc>
                          <a:spcPct val="115000"/>
                        </a:lnSpc>
                        <a:spcBef>
                          <a:spcPts val="400"/>
                        </a:spcBef>
                        <a:spcAft>
                          <a:spcPts val="400"/>
                        </a:spcAft>
                      </a:pPr>
                      <a:r>
                        <a:rPr lang="en-US" sz="1100" dirty="0">
                          <a:solidFill>
                            <a:srgbClr val="002060"/>
                          </a:solidFill>
                          <a:effectLst/>
                          <a:latin typeface="Times New Roman" panose="02020603050405020304" pitchFamily="18" charset="0"/>
                          <a:cs typeface="Times New Roman" panose="02020603050405020304" pitchFamily="18" charset="0"/>
                        </a:rPr>
                        <a:t> </a:t>
                      </a:r>
                      <a:endParaRPr lang="en-US" sz="11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0394" marR="60394" marT="0" marB="0" anchor="ctr"/>
                </a:tc>
              </a:tr>
            </a:tbl>
          </a:graphicData>
        </a:graphic>
      </p:graphicFrame>
    </p:spTree>
    <p:extLst>
      <p:ext uri="{BB962C8B-B14F-4D97-AF65-F5344CB8AC3E}">
        <p14:creationId xmlns:p14="http://schemas.microsoft.com/office/powerpoint/2010/main" val="2418126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477015" y="186228"/>
            <a:ext cx="8911687" cy="1217569"/>
          </a:xfrm>
        </p:spPr>
        <p:txBody>
          <a:bodyPr/>
          <a:lstStyle/>
          <a:p>
            <a:pPr algn="ctr"/>
            <a:r>
              <a:rPr lang="en-US" altLang="ja-JP" b="1">
                <a:solidFill>
                  <a:srgbClr val="7030A0"/>
                </a:solidFill>
                <a:latin typeface="Times New Roman" panose="02020603050405020304" pitchFamily="18" charset="0"/>
                <a:cs typeface="Times New Roman" panose="02020603050405020304" pitchFamily="18" charset="0"/>
              </a:rPr>
              <a:t>2.5</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ツールと インフラストラクチャ </a:t>
            </a:r>
            <a:r>
              <a:rPr lang="en-US" altLang="ja-JP" b="1">
                <a:solidFill>
                  <a:srgbClr val="7030A0"/>
                </a:solidFill>
                <a:latin typeface="SimSun" panose="02010600030101010101" pitchFamily="2" charset="-122"/>
                <a:ea typeface="SimSun" panose="02010600030101010101" pitchFamily="2" charset="-122"/>
                <a:cs typeface="Times New Roman" panose="02020603050405020304" pitchFamily="18" charset="0"/>
              </a:rPr>
              <a:t/>
            </a:r>
            <a:br>
              <a:rPr lang="en-US" altLang="ja-JP" b="1">
                <a:solidFill>
                  <a:srgbClr val="7030A0"/>
                </a:solidFill>
                <a:latin typeface="SimSun" panose="02010600030101010101" pitchFamily="2" charset="-122"/>
                <a:ea typeface="SimSun" panose="02010600030101010101" pitchFamily="2" charset="-122"/>
                <a:cs typeface="Times New Roman" panose="02020603050405020304" pitchFamily="18" charset="0"/>
              </a:rPr>
            </a:br>
            <a:r>
              <a:rPr lang="en-US" altLang="ja-JP" b="1">
                <a:solidFill>
                  <a:srgbClr val="7030A0"/>
                </a:solidFill>
                <a:latin typeface="Times New Roman" panose="02020603050405020304" pitchFamily="18" charset="0"/>
                <a:cs typeface="Times New Roman" panose="02020603050405020304" pitchFamily="18" charset="0"/>
              </a:rPr>
              <a:t>T</a:t>
            </a:r>
            <a:r>
              <a:rPr lang="en-US" b="1">
                <a:solidFill>
                  <a:srgbClr val="7030A0"/>
                </a:solidFill>
                <a:latin typeface="Times New Roman" panose="02020603050405020304" pitchFamily="18" charset="0"/>
                <a:cs typeface="Times New Roman" panose="02020603050405020304" pitchFamily="18" charset="0"/>
              </a:rPr>
              <a:t>ools &amp; Infrastructure</a:t>
            </a:r>
            <a:endParaRPr lang="en-US"/>
          </a:p>
        </p:txBody>
      </p:sp>
      <p:sp>
        <p:nvSpPr>
          <p:cNvPr id="5" name="Content Placeholder 2"/>
          <p:cNvSpPr txBox="1">
            <a:spLocks noGrp="1"/>
          </p:cNvSpPr>
          <p:nvPr>
            <p:ph idx="1"/>
          </p:nvPr>
        </p:nvSpPr>
        <p:spPr>
          <a:xfrm>
            <a:off x="2534893" y="1773606"/>
            <a:ext cx="8915400" cy="3777622"/>
          </a:xfrm>
          <a:prstGeom prst="rect">
            <a:avLst/>
          </a:prstGeom>
        </p:spPr>
        <p:txBody>
          <a:bodyPr vert="horz" lIns="91440" tIns="45720" rIns="91440" bIns="45720" rtlCol="0">
            <a:normAutofit/>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a:lstStyle>
          <a:p>
            <a:pPr marL="45720" indent="0">
              <a:buNone/>
            </a:pP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ツール</a:t>
            </a: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a:t>
            </a:r>
          </a:p>
          <a:p>
            <a:pPr lvl="1">
              <a:buFont typeface="Wingdings" panose="05000000000000000000" pitchFamily="2" charset="2"/>
              <a:buChar char="Ø"/>
            </a:pP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プロジェクト管理にツール </a:t>
            </a:r>
            <a:r>
              <a:rPr lang="en-US" altLang="ja-JP"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Tools for project management</a:t>
            </a:r>
          </a:p>
          <a:p>
            <a:pPr lvl="1">
              <a:buFont typeface="Wingdings" panose="05000000000000000000" pitchFamily="2" charset="2"/>
              <a:buChar char="Ø"/>
            </a:pPr>
            <a:endParaRPr lang="en-US"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65760" lvl="1" indent="0">
              <a:buNone/>
            </a:pPr>
            <a:endPar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開発にツ</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ール </a:t>
            </a:r>
            <a:r>
              <a:rPr lang="en-US" altLang="ja-JP"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2000" b="1"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a:t>
            </a:r>
            <a:r>
              <a:rPr lang="en-US" altLang="ja-JP"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for </a:t>
            </a:r>
            <a:r>
              <a:rPr lang="en-US" altLang="ja-JP"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developing</a:t>
            </a:r>
            <a:endPar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6"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612" y="3122411"/>
            <a:ext cx="900000" cy="900000"/>
          </a:xfrm>
          <a:prstGeom prst="rect">
            <a:avLst/>
          </a:prstGeom>
        </p:spPr>
      </p:pic>
      <p:sp>
        <p:nvSpPr>
          <p:cNvPr id="7" name="TextBox 26"/>
          <p:cNvSpPr txBox="1"/>
          <p:nvPr/>
        </p:nvSpPr>
        <p:spPr>
          <a:xfrm>
            <a:off x="2672772" y="4022411"/>
            <a:ext cx="1232966" cy="369332"/>
          </a:xfrm>
          <a:prstGeom prst="rect">
            <a:avLst/>
          </a:prstGeom>
          <a:noFill/>
        </p:spPr>
        <p:txBody>
          <a:bodyPr wrap="none" rtlCol="0">
            <a:spAutoFit/>
          </a:bodyPr>
          <a:lstStyle/>
          <a:p>
            <a:r>
              <a:rPr lang="en-US" dirty="0" err="1" smtClean="0">
                <a:solidFill>
                  <a:srgbClr val="002060"/>
                </a:solidFill>
                <a:latin typeface="Times New Roman" panose="02020603050405020304" pitchFamily="18" charset="0"/>
                <a:cs typeface="Times New Roman" panose="02020603050405020304" pitchFamily="18" charset="0"/>
              </a:rPr>
              <a:t>TortoiseGit</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8"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733" y="3122411"/>
            <a:ext cx="900000" cy="900000"/>
          </a:xfrm>
          <a:prstGeom prst="rect">
            <a:avLst/>
          </a:prstGeom>
        </p:spPr>
      </p:pic>
      <p:pic>
        <p:nvPicPr>
          <p:cNvPr id="9"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3642" y="3122411"/>
            <a:ext cx="900000" cy="900000"/>
          </a:xfrm>
          <a:prstGeom prst="rect">
            <a:avLst/>
          </a:prstGeom>
        </p:spPr>
      </p:pic>
      <p:pic>
        <p:nvPicPr>
          <p:cNvPr id="10"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9551" y="3122411"/>
            <a:ext cx="900000" cy="900000"/>
          </a:xfrm>
          <a:prstGeom prst="rect">
            <a:avLst/>
          </a:prstGeom>
        </p:spPr>
      </p:pic>
      <p:pic>
        <p:nvPicPr>
          <p:cNvPr id="11"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65460" y="3122411"/>
            <a:ext cx="900000" cy="900000"/>
          </a:xfrm>
          <a:prstGeom prst="rect">
            <a:avLst/>
          </a:prstGeom>
        </p:spPr>
      </p:pic>
      <p:sp>
        <p:nvSpPr>
          <p:cNvPr id="12" name="TextBox 5"/>
          <p:cNvSpPr txBox="1"/>
          <p:nvPr/>
        </p:nvSpPr>
        <p:spPr>
          <a:xfrm>
            <a:off x="4552054" y="4022411"/>
            <a:ext cx="1211357"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Word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3" name="TextBox 5"/>
          <p:cNvSpPr txBox="1"/>
          <p:nvPr/>
        </p:nvSpPr>
        <p:spPr>
          <a:xfrm>
            <a:off x="6327179" y="4061649"/>
            <a:ext cx="1229824" cy="369332"/>
          </a:xfrm>
          <a:prstGeom prst="rect">
            <a:avLst/>
          </a:prstGeom>
          <a:noFill/>
        </p:spPr>
        <p:txBody>
          <a:bodyPr wrap="none" rtlCol="0">
            <a:spAutoFit/>
          </a:bodyPr>
          <a:lstStyle/>
          <a:p>
            <a:r>
              <a:rPr lang="en-US" smtClean="0">
                <a:solidFill>
                  <a:srgbClr val="002060"/>
                </a:solidFill>
                <a:latin typeface="Times New Roman" panose="02020603050405020304" pitchFamily="18" charset="0"/>
                <a:cs typeface="Times New Roman" panose="02020603050405020304" pitchFamily="18" charset="0"/>
              </a:rPr>
              <a:t>Execl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4" name="TextBox 22"/>
          <p:cNvSpPr txBox="1"/>
          <p:nvPr/>
        </p:nvSpPr>
        <p:spPr>
          <a:xfrm>
            <a:off x="8050519" y="4061649"/>
            <a:ext cx="135806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Project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5" name="TextBox 23"/>
          <p:cNvSpPr txBox="1"/>
          <p:nvPr/>
        </p:nvSpPr>
        <p:spPr>
          <a:xfrm>
            <a:off x="9595977" y="4061649"/>
            <a:ext cx="1838965"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Power Point 2013</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6" name="Ảnh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1033" y="5172047"/>
            <a:ext cx="1719694" cy="958923"/>
          </a:xfrm>
          <a:prstGeom prst="rect">
            <a:avLst/>
          </a:prstGeom>
        </p:spPr>
      </p:pic>
      <p:pic>
        <p:nvPicPr>
          <p:cNvPr id="17"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50857" y="5172481"/>
            <a:ext cx="900000" cy="972274"/>
          </a:xfrm>
          <a:prstGeom prst="rect">
            <a:avLst/>
          </a:prstGeom>
        </p:spPr>
      </p:pic>
      <p:pic>
        <p:nvPicPr>
          <p:cNvPr id="18" name="Ảnh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50519" y="5152427"/>
            <a:ext cx="2143125" cy="958923"/>
          </a:xfrm>
          <a:prstGeom prst="rect">
            <a:avLst/>
          </a:prstGeom>
        </p:spPr>
      </p:pic>
      <p:pic>
        <p:nvPicPr>
          <p:cNvPr id="19"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28752" y="5152428"/>
            <a:ext cx="900000" cy="958923"/>
          </a:xfrm>
          <a:prstGeom prst="rect">
            <a:avLst/>
          </a:prstGeom>
        </p:spPr>
      </p:pic>
      <p:sp>
        <p:nvSpPr>
          <p:cNvPr id="20" name="TextBox 29"/>
          <p:cNvSpPr txBox="1"/>
          <p:nvPr/>
        </p:nvSpPr>
        <p:spPr>
          <a:xfrm>
            <a:off x="2253438" y="6146866"/>
            <a:ext cx="1914883" cy="369332"/>
          </a:xfrm>
          <a:prstGeom prst="rect">
            <a:avLst/>
          </a:prstGeom>
          <a:noFill/>
        </p:spPr>
        <p:txBody>
          <a:bodyPr wrap="none" rtlCol="0">
            <a:spAutoFit/>
          </a:bodyPr>
          <a:lstStyle/>
          <a:p>
            <a:r>
              <a:rPr lang="en-US" altLang="ja-JP" smtClean="0">
                <a:solidFill>
                  <a:srgbClr val="002060"/>
                </a:solidFill>
                <a:latin typeface="Times New Roman" panose="02020603050405020304" pitchFamily="18" charset="0"/>
                <a:cs typeface="Times New Roman" panose="02020603050405020304" pitchFamily="18" charset="0"/>
              </a:rPr>
              <a:t>Visual studio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1" name="TextBox 24"/>
          <p:cNvSpPr txBox="1"/>
          <p:nvPr/>
        </p:nvSpPr>
        <p:spPr>
          <a:xfrm>
            <a:off x="4822398" y="6146866"/>
            <a:ext cx="928459"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Chrome</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2" name="TextBox 25"/>
          <p:cNvSpPr txBox="1"/>
          <p:nvPr/>
        </p:nvSpPr>
        <p:spPr>
          <a:xfrm>
            <a:off x="8906387" y="6088008"/>
            <a:ext cx="748923"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Neo4j</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3" name="TextBox 28"/>
          <p:cNvSpPr txBox="1"/>
          <p:nvPr/>
        </p:nvSpPr>
        <p:spPr>
          <a:xfrm>
            <a:off x="11088655" y="6111351"/>
            <a:ext cx="723275" cy="369332"/>
          </a:xfrm>
          <a:prstGeom prst="rect">
            <a:avLst/>
          </a:prstGeom>
          <a:noFill/>
        </p:spPr>
        <p:txBody>
          <a:bodyPr wrap="squar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A</a:t>
            </a:r>
            <a:r>
              <a:rPr lang="vi-VN" dirty="0" smtClean="0">
                <a:solidFill>
                  <a:srgbClr val="002060"/>
                </a:solidFill>
                <a:latin typeface="Times New Roman" panose="02020603050405020304" pitchFamily="18" charset="0"/>
                <a:cs typeface="Times New Roman" panose="02020603050405020304" pitchFamily="18" charset="0"/>
              </a:rPr>
              <a:t>s</a:t>
            </a:r>
            <a:r>
              <a:rPr lang="en-US" dirty="0" smtClean="0">
                <a:solidFill>
                  <a:srgbClr val="002060"/>
                </a:solidFill>
                <a:latin typeface="Times New Roman" panose="02020603050405020304" pitchFamily="18" charset="0"/>
                <a:cs typeface="Times New Roman" panose="02020603050405020304" pitchFamily="18" charset="0"/>
              </a:rPr>
              <a:t>tah</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4" name="TextBox 10"/>
          <p:cNvSpPr txBox="1"/>
          <p:nvPr/>
        </p:nvSpPr>
        <p:spPr>
          <a:xfrm>
            <a:off x="6492170" y="6126631"/>
            <a:ext cx="1230595" cy="400110"/>
          </a:xfrm>
          <a:prstGeom prst="rect">
            <a:avLst/>
          </a:prstGeom>
          <a:noFill/>
        </p:spPr>
        <p:txBody>
          <a:bodyPr wrap="square" rtlCol="0">
            <a:spAutoFit/>
          </a:bodyPr>
          <a:lstStyle/>
          <a:p>
            <a:r>
              <a:rPr lang="en-US" sz="2000" dirty="0" smtClean="0">
                <a:solidFill>
                  <a:srgbClr val="002060"/>
                </a:solidFill>
                <a:latin typeface="Times New Roman" panose="02020603050405020304" pitchFamily="18" charset="0"/>
                <a:cs typeface="Times New Roman" panose="02020603050405020304" pitchFamily="18" charset="0"/>
              </a:rPr>
              <a:t>Firefox</a:t>
            </a:r>
            <a:endParaRPr lang="en-US" sz="2000" dirty="0">
              <a:solidFill>
                <a:srgbClr val="002060"/>
              </a:solidFill>
              <a:latin typeface="Times New Roman" panose="02020603050405020304" pitchFamily="18" charset="0"/>
              <a:cs typeface="Times New Roman" panose="02020603050405020304" pitchFamily="18" charset="0"/>
            </a:endParaRPr>
          </a:p>
        </p:txBody>
      </p:sp>
      <p:pic>
        <p:nvPicPr>
          <p:cNvPr id="25" name="Ảnh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30988" y="5172047"/>
            <a:ext cx="942054" cy="972708"/>
          </a:xfrm>
          <a:prstGeom prst="rect">
            <a:avLst/>
          </a:prstGeom>
        </p:spPr>
      </p:pic>
    </p:spTree>
    <p:extLst>
      <p:ext uri="{BB962C8B-B14F-4D97-AF65-F5344CB8AC3E}">
        <p14:creationId xmlns:p14="http://schemas.microsoft.com/office/powerpoint/2010/main" val="137121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89212" y="366532"/>
            <a:ext cx="8911687" cy="663777"/>
          </a:xfrm>
        </p:spPr>
        <p:txBody>
          <a:bodyPr/>
          <a:lstStyle/>
          <a:p>
            <a:pPr algn="ctr"/>
            <a:r>
              <a:rPr lang="en-US" altLang="ja-JP" b="1">
                <a:solidFill>
                  <a:srgbClr val="7030A0"/>
                </a:solidFill>
                <a:latin typeface="Times New Roman" panose="02020603050405020304" pitchFamily="18" charset="0"/>
                <a:cs typeface="Times New Roman" panose="02020603050405020304" pitchFamily="18" charset="0"/>
              </a:rPr>
              <a:t>2.6</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リスク管理 </a:t>
            </a:r>
            <a:r>
              <a:rPr lang="en-US" altLang="ja-JP" b="1">
                <a:solidFill>
                  <a:srgbClr val="7030A0"/>
                </a:solidFill>
                <a:latin typeface="SimSun" panose="02010600030101010101" pitchFamily="2" charset="-122"/>
                <a:ea typeface="SimSun" panose="02010600030101010101" pitchFamily="2" charset="-122"/>
                <a:cs typeface="Times New Roman" panose="02020603050405020304" pitchFamily="18" charset="0"/>
              </a:rPr>
              <a:t>- </a:t>
            </a:r>
            <a:r>
              <a:rPr lang="en-US" altLang="ja-JP" b="1">
                <a:solidFill>
                  <a:srgbClr val="7030A0"/>
                </a:solidFill>
                <a:latin typeface="Times New Roman" panose="02020603050405020304" pitchFamily="18" charset="0"/>
                <a:cs typeface="Times New Roman" panose="02020603050405020304" pitchFamily="18" charset="0"/>
              </a:rPr>
              <a:t>Risks  management</a:t>
            </a:r>
            <a:endParaRPr lang="en-US"/>
          </a:p>
        </p:txBody>
      </p:sp>
      <p:sp>
        <p:nvSpPr>
          <p:cNvPr id="3" name="Chỗ dành sẵn cho Nội dung 2"/>
          <p:cNvSpPr>
            <a:spLocks noGrp="1"/>
          </p:cNvSpPr>
          <p:nvPr>
            <p:ph idx="1"/>
          </p:nvPr>
        </p:nvSpPr>
        <p:spPr/>
        <p:txBody>
          <a:bodyPr/>
          <a:lstStyle/>
          <a:p>
            <a:endParaRPr lang="en-US"/>
          </a:p>
        </p:txBody>
      </p:sp>
      <p:graphicFrame>
        <p:nvGraphicFramePr>
          <p:cNvPr id="5" name="Content Placeholder 6"/>
          <p:cNvGraphicFramePr>
            <a:graphicFrameLocks/>
          </p:cNvGraphicFramePr>
          <p:nvPr>
            <p:extLst>
              <p:ext uri="{D42A27DB-BD31-4B8C-83A1-F6EECF244321}">
                <p14:modId xmlns:p14="http://schemas.microsoft.com/office/powerpoint/2010/main" val="2167364772"/>
              </p:ext>
            </p:extLst>
          </p:nvPr>
        </p:nvGraphicFramePr>
        <p:xfrm>
          <a:off x="1236371" y="1448798"/>
          <a:ext cx="10612937" cy="5071559"/>
        </p:xfrm>
        <a:graphic>
          <a:graphicData uri="http://schemas.openxmlformats.org/drawingml/2006/table">
            <a:tbl>
              <a:tblPr firstRow="1" firstCol="1" bandRow="1">
                <a:tableStyleId>{69CF1AB2-1976-4502-BF36-3FF5EA218861}</a:tableStyleId>
              </a:tblPr>
              <a:tblGrid>
                <a:gridCol w="676151"/>
                <a:gridCol w="799821"/>
                <a:gridCol w="913693"/>
                <a:gridCol w="941137"/>
                <a:gridCol w="956540"/>
                <a:gridCol w="702844"/>
                <a:gridCol w="843412"/>
                <a:gridCol w="773129"/>
                <a:gridCol w="689502"/>
                <a:gridCol w="562916"/>
                <a:gridCol w="1066968"/>
                <a:gridCol w="809417"/>
                <a:gridCol w="877407"/>
              </a:tblGrid>
              <a:tr h="748194">
                <a:tc>
                  <a:txBody>
                    <a:bodyPr/>
                    <a:lstStyle/>
                    <a:p>
                      <a:pPr marL="0" marR="0" algn="ctr">
                        <a:lnSpc>
                          <a:spcPct val="115000"/>
                        </a:lnSpc>
                        <a:spcBef>
                          <a:spcPts val="0"/>
                        </a:spcBef>
                        <a:spcAft>
                          <a:spcPts val="0"/>
                        </a:spcAft>
                      </a:pPr>
                      <a:r>
                        <a:rPr lang="en-US" sz="1500" dirty="0">
                          <a:effectLst/>
                        </a:rPr>
                        <a:t>Risk ID</a:t>
                      </a:r>
                      <a:endParaRPr lang="en-US" sz="15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ctr">
                        <a:lnSpc>
                          <a:spcPct val="115000"/>
                        </a:lnSpc>
                        <a:spcBef>
                          <a:spcPts val="0"/>
                        </a:spcBef>
                        <a:spcAft>
                          <a:spcPts val="0"/>
                        </a:spcAft>
                      </a:pPr>
                      <a:r>
                        <a:rPr lang="en-US" sz="1500" dirty="0">
                          <a:effectLst/>
                        </a:rPr>
                        <a:t>Risk Source</a:t>
                      </a:r>
                      <a:endParaRPr lang="en-US" sz="15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ctr">
                        <a:lnSpc>
                          <a:spcPct val="115000"/>
                        </a:lnSpc>
                        <a:spcBef>
                          <a:spcPts val="0"/>
                        </a:spcBef>
                        <a:spcAft>
                          <a:spcPts val="0"/>
                        </a:spcAft>
                      </a:pPr>
                      <a:r>
                        <a:rPr lang="en-US" sz="1500" dirty="0">
                          <a:effectLst/>
                        </a:rPr>
                        <a:t>Risk Category</a:t>
                      </a:r>
                      <a:endParaRPr lang="en-US" sz="15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ctr">
                        <a:lnSpc>
                          <a:spcPct val="115000"/>
                        </a:lnSpc>
                        <a:spcBef>
                          <a:spcPts val="0"/>
                        </a:spcBef>
                        <a:spcAft>
                          <a:spcPts val="0"/>
                        </a:spcAft>
                      </a:pPr>
                      <a:r>
                        <a:rPr lang="en-US" sz="1500" dirty="0">
                          <a:effectLst/>
                        </a:rPr>
                        <a:t>Risk Description</a:t>
                      </a:r>
                      <a:endParaRPr lang="en-US" sz="15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ctr">
                        <a:lnSpc>
                          <a:spcPct val="115000"/>
                        </a:lnSpc>
                        <a:spcBef>
                          <a:spcPts val="0"/>
                        </a:spcBef>
                        <a:spcAft>
                          <a:spcPts val="0"/>
                        </a:spcAft>
                      </a:pPr>
                      <a:r>
                        <a:rPr lang="en-US" sz="1500" dirty="0">
                          <a:effectLst/>
                        </a:rPr>
                        <a:t>Probability</a:t>
                      </a:r>
                      <a:endParaRPr lang="en-US" sz="15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ctr">
                        <a:lnSpc>
                          <a:spcPct val="115000"/>
                        </a:lnSpc>
                        <a:spcBef>
                          <a:spcPts val="0"/>
                        </a:spcBef>
                        <a:spcAft>
                          <a:spcPts val="0"/>
                        </a:spcAft>
                      </a:pPr>
                      <a:r>
                        <a:rPr lang="en-US" sz="1500" dirty="0">
                          <a:effectLst/>
                        </a:rPr>
                        <a:t>Impact</a:t>
                      </a:r>
                      <a:endParaRPr lang="en-US" sz="15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ctr">
                        <a:lnSpc>
                          <a:spcPct val="115000"/>
                        </a:lnSpc>
                        <a:spcBef>
                          <a:spcPts val="0"/>
                        </a:spcBef>
                        <a:spcAft>
                          <a:spcPts val="0"/>
                        </a:spcAft>
                      </a:pPr>
                      <a:r>
                        <a:rPr lang="en-US" sz="1500" dirty="0">
                          <a:effectLst/>
                        </a:rPr>
                        <a:t>Exposure</a:t>
                      </a:r>
                      <a:endParaRPr lang="en-US" sz="15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ctr">
                        <a:lnSpc>
                          <a:spcPct val="115000"/>
                        </a:lnSpc>
                        <a:spcBef>
                          <a:spcPts val="0"/>
                        </a:spcBef>
                        <a:spcAft>
                          <a:spcPts val="0"/>
                        </a:spcAft>
                      </a:pPr>
                      <a:r>
                        <a:rPr lang="en-US" sz="1500" dirty="0">
                          <a:effectLst/>
                        </a:rPr>
                        <a:t>Priority</a:t>
                      </a:r>
                      <a:endParaRPr lang="en-US" sz="15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ctr">
                        <a:lnSpc>
                          <a:spcPct val="115000"/>
                        </a:lnSpc>
                        <a:spcBef>
                          <a:spcPts val="0"/>
                        </a:spcBef>
                        <a:spcAft>
                          <a:spcPts val="0"/>
                        </a:spcAft>
                      </a:pPr>
                      <a:r>
                        <a:rPr lang="en-US" sz="1500" dirty="0">
                          <a:effectLst/>
                        </a:rPr>
                        <a:t>Trigger</a:t>
                      </a:r>
                      <a:endParaRPr lang="en-US" sz="15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ctr">
                        <a:lnSpc>
                          <a:spcPct val="115000"/>
                        </a:lnSpc>
                        <a:spcBef>
                          <a:spcPts val="0"/>
                        </a:spcBef>
                        <a:spcAft>
                          <a:spcPts val="0"/>
                        </a:spcAft>
                      </a:pPr>
                      <a:r>
                        <a:rPr lang="en-US" sz="1500" dirty="0">
                          <a:effectLst/>
                        </a:rPr>
                        <a:t>Risk Status</a:t>
                      </a:r>
                      <a:endParaRPr lang="en-US" sz="15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ctr">
                        <a:lnSpc>
                          <a:spcPct val="115000"/>
                        </a:lnSpc>
                        <a:spcBef>
                          <a:spcPts val="0"/>
                        </a:spcBef>
                        <a:spcAft>
                          <a:spcPts val="0"/>
                        </a:spcAft>
                      </a:pPr>
                      <a:r>
                        <a:rPr lang="en-US" sz="1500" dirty="0">
                          <a:effectLst/>
                        </a:rPr>
                        <a:t>Mitigation</a:t>
                      </a:r>
                      <a:endParaRPr lang="en-US" sz="15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ctr">
                        <a:lnSpc>
                          <a:spcPct val="115000"/>
                        </a:lnSpc>
                        <a:spcBef>
                          <a:spcPts val="0"/>
                        </a:spcBef>
                        <a:spcAft>
                          <a:spcPts val="0"/>
                        </a:spcAft>
                      </a:pPr>
                      <a:r>
                        <a:rPr lang="en-US" sz="1500" dirty="0" smtClean="0">
                          <a:effectLst/>
                        </a:rPr>
                        <a:t>Contingency</a:t>
                      </a:r>
                      <a:endParaRPr lang="en-US" sz="15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ctr">
                        <a:lnSpc>
                          <a:spcPct val="115000"/>
                        </a:lnSpc>
                        <a:spcBef>
                          <a:spcPts val="0"/>
                        </a:spcBef>
                        <a:spcAft>
                          <a:spcPts val="0"/>
                        </a:spcAft>
                      </a:pPr>
                      <a:r>
                        <a:rPr lang="en-US" sz="1500" dirty="0">
                          <a:effectLst/>
                        </a:rPr>
                        <a:t>Person in charge</a:t>
                      </a:r>
                      <a:endParaRPr lang="en-US" sz="15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r>
              <a:tr h="4282889">
                <a:tc>
                  <a:txBody>
                    <a:bodyPr/>
                    <a:lstStyle/>
                    <a:p>
                      <a:pPr marL="0" marR="0" algn="l">
                        <a:lnSpc>
                          <a:spcPct val="115000"/>
                        </a:lnSpc>
                        <a:spcBef>
                          <a:spcPts val="0"/>
                        </a:spcBef>
                        <a:spcAft>
                          <a:spcPts val="0"/>
                        </a:spcAft>
                      </a:pPr>
                      <a:r>
                        <a:rPr lang="en-US" sz="1400" dirty="0" smtClean="0">
                          <a:effectLst/>
                        </a:rPr>
                        <a:t>R08</a:t>
                      </a:r>
                      <a:endParaRPr lang="en-US" sz="14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l">
                        <a:lnSpc>
                          <a:spcPct val="115000"/>
                        </a:lnSpc>
                        <a:spcBef>
                          <a:spcPts val="0"/>
                        </a:spcBef>
                        <a:spcAft>
                          <a:spcPts val="0"/>
                        </a:spcAft>
                      </a:pPr>
                      <a:r>
                        <a:rPr lang="fr-FR" sz="1400" dirty="0" err="1" smtClean="0">
                          <a:effectLst/>
                        </a:rPr>
                        <a:t>Merging</a:t>
                      </a:r>
                      <a:endParaRPr lang="fr-FR" sz="1400" dirty="0" smtClean="0">
                        <a:effectLst/>
                      </a:endParaRPr>
                    </a:p>
                    <a:p>
                      <a:pPr marL="0" marR="0" algn="l">
                        <a:lnSpc>
                          <a:spcPct val="115000"/>
                        </a:lnSpc>
                        <a:spcBef>
                          <a:spcPts val="0"/>
                        </a:spcBef>
                        <a:spcAft>
                          <a:spcPts val="0"/>
                        </a:spcAft>
                      </a:pPr>
                      <a:r>
                        <a:rPr lang="fr-FR" sz="1400" dirty="0" smtClean="0">
                          <a:effectLst/>
                        </a:rPr>
                        <a:t>source code</a:t>
                      </a:r>
                    </a:p>
                    <a:p>
                      <a:pPr marL="0" marR="0" algn="l">
                        <a:lnSpc>
                          <a:spcPct val="115000"/>
                        </a:lnSpc>
                        <a:spcBef>
                          <a:spcPts val="0"/>
                        </a:spcBef>
                        <a:spcAft>
                          <a:spcPts val="0"/>
                        </a:spcAft>
                      </a:pPr>
                      <a:r>
                        <a:rPr lang="fr-FR" sz="1400" dirty="0" smtClean="0">
                          <a:effectLst/>
                        </a:rPr>
                        <a:t>causes code</a:t>
                      </a:r>
                    </a:p>
                    <a:p>
                      <a:pPr marL="0" marR="0" algn="l">
                        <a:lnSpc>
                          <a:spcPct val="115000"/>
                        </a:lnSpc>
                        <a:spcBef>
                          <a:spcPts val="0"/>
                        </a:spcBef>
                        <a:spcAft>
                          <a:spcPts val="0"/>
                        </a:spcAft>
                      </a:pPr>
                      <a:r>
                        <a:rPr lang="fr-FR" sz="1400" dirty="0" err="1" smtClean="0">
                          <a:effectLst/>
                        </a:rPr>
                        <a:t>losting</a:t>
                      </a:r>
                      <a:endParaRPr lang="en-US" sz="14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l">
                        <a:lnSpc>
                          <a:spcPct val="115000"/>
                        </a:lnSpc>
                        <a:spcBef>
                          <a:spcPts val="0"/>
                        </a:spcBef>
                        <a:spcAft>
                          <a:spcPts val="0"/>
                        </a:spcAft>
                      </a:pPr>
                      <a:r>
                        <a:rPr lang="en-US" sz="1400" dirty="0" smtClean="0">
                          <a:effectLst/>
                        </a:rPr>
                        <a:t>People risk</a:t>
                      </a:r>
                      <a:endParaRPr lang="en-US" sz="14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l">
                        <a:lnSpc>
                          <a:spcPct val="115000"/>
                        </a:lnSpc>
                        <a:spcBef>
                          <a:spcPts val="0"/>
                        </a:spcBef>
                        <a:spcAft>
                          <a:spcPts val="0"/>
                        </a:spcAft>
                      </a:pPr>
                      <a:r>
                        <a:rPr lang="fr-FR" sz="1400" dirty="0" err="1" smtClean="0">
                          <a:effectLst/>
                        </a:rPr>
                        <a:t>Merging</a:t>
                      </a:r>
                      <a:endParaRPr lang="fr-FR" sz="1400" dirty="0" smtClean="0">
                        <a:effectLst/>
                      </a:endParaRPr>
                    </a:p>
                    <a:p>
                      <a:pPr marL="0" marR="0" algn="l">
                        <a:lnSpc>
                          <a:spcPct val="115000"/>
                        </a:lnSpc>
                        <a:spcBef>
                          <a:spcPts val="0"/>
                        </a:spcBef>
                        <a:spcAft>
                          <a:spcPts val="0"/>
                        </a:spcAft>
                      </a:pPr>
                      <a:r>
                        <a:rPr lang="fr-FR" sz="1400" dirty="0" smtClean="0">
                          <a:effectLst/>
                        </a:rPr>
                        <a:t>source code</a:t>
                      </a:r>
                    </a:p>
                    <a:p>
                      <a:pPr marL="0" marR="0" algn="l">
                        <a:lnSpc>
                          <a:spcPct val="115000"/>
                        </a:lnSpc>
                        <a:spcBef>
                          <a:spcPts val="0"/>
                        </a:spcBef>
                        <a:spcAft>
                          <a:spcPts val="0"/>
                        </a:spcAft>
                      </a:pPr>
                      <a:r>
                        <a:rPr lang="fr-FR" sz="1400" dirty="0" smtClean="0">
                          <a:effectLst/>
                        </a:rPr>
                        <a:t>causes code</a:t>
                      </a:r>
                    </a:p>
                    <a:p>
                      <a:pPr marL="0" marR="0" algn="l">
                        <a:lnSpc>
                          <a:spcPct val="115000"/>
                        </a:lnSpc>
                        <a:spcBef>
                          <a:spcPts val="0"/>
                        </a:spcBef>
                        <a:spcAft>
                          <a:spcPts val="0"/>
                        </a:spcAft>
                      </a:pPr>
                      <a:r>
                        <a:rPr lang="fr-FR" sz="1400" dirty="0" err="1" smtClean="0">
                          <a:effectLst/>
                        </a:rPr>
                        <a:t>losting</a:t>
                      </a:r>
                      <a:endParaRPr lang="en-US" sz="14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l">
                        <a:lnSpc>
                          <a:spcPct val="115000"/>
                        </a:lnSpc>
                        <a:spcBef>
                          <a:spcPts val="0"/>
                        </a:spcBef>
                        <a:spcAft>
                          <a:spcPts val="0"/>
                        </a:spcAft>
                      </a:pPr>
                      <a:r>
                        <a:rPr lang="en-US" sz="1400" dirty="0" smtClean="0">
                          <a:effectLst/>
                        </a:rPr>
                        <a:t>0.3</a:t>
                      </a:r>
                      <a:endParaRPr lang="en-US" sz="14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l">
                        <a:lnSpc>
                          <a:spcPct val="115000"/>
                        </a:lnSpc>
                        <a:spcBef>
                          <a:spcPts val="0"/>
                        </a:spcBef>
                        <a:spcAft>
                          <a:spcPts val="0"/>
                        </a:spcAft>
                      </a:pPr>
                      <a:r>
                        <a:rPr lang="en-US" sz="1400" dirty="0" smtClean="0">
                          <a:effectLst/>
                        </a:rPr>
                        <a:t>2</a:t>
                      </a:r>
                      <a:endParaRPr lang="en-US" sz="14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l">
                        <a:lnSpc>
                          <a:spcPct val="115000"/>
                        </a:lnSpc>
                        <a:spcBef>
                          <a:spcPts val="0"/>
                        </a:spcBef>
                        <a:spcAft>
                          <a:spcPts val="0"/>
                        </a:spcAft>
                      </a:pPr>
                      <a:r>
                        <a:rPr lang="en-US" sz="1400" dirty="0" smtClean="0">
                          <a:effectLst/>
                        </a:rPr>
                        <a:t>0.6</a:t>
                      </a:r>
                      <a:endParaRPr lang="en-US" sz="14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l">
                        <a:lnSpc>
                          <a:spcPct val="115000"/>
                        </a:lnSpc>
                        <a:spcBef>
                          <a:spcPts val="0"/>
                        </a:spcBef>
                        <a:spcAft>
                          <a:spcPts val="0"/>
                        </a:spcAft>
                      </a:pPr>
                      <a:r>
                        <a:rPr lang="en-US" sz="1400" dirty="0" smtClean="0">
                          <a:effectLst/>
                        </a:rPr>
                        <a:t>4</a:t>
                      </a:r>
                      <a:endParaRPr lang="en-US" sz="14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l">
                        <a:lnSpc>
                          <a:spcPct val="115000"/>
                        </a:lnSpc>
                        <a:spcBef>
                          <a:spcPts val="0"/>
                        </a:spcBef>
                        <a:spcAft>
                          <a:spcPts val="0"/>
                        </a:spcAft>
                      </a:pPr>
                      <a:r>
                        <a:rPr lang="en-US" sz="1400" dirty="0" smtClean="0">
                          <a:effectLst/>
                        </a:rPr>
                        <a:t>Conflict in source</a:t>
                      </a:r>
                      <a:r>
                        <a:rPr lang="en-US" sz="1400" baseline="0" dirty="0" smtClean="0">
                          <a:effectLst/>
                        </a:rPr>
                        <a:t> code occurred when getting update</a:t>
                      </a:r>
                      <a:endParaRPr lang="en-US" sz="14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l">
                        <a:lnSpc>
                          <a:spcPct val="115000"/>
                        </a:lnSpc>
                        <a:spcBef>
                          <a:spcPts val="0"/>
                        </a:spcBef>
                        <a:spcAft>
                          <a:spcPts val="0"/>
                        </a:spcAft>
                      </a:pPr>
                      <a:r>
                        <a:rPr lang="en-US" sz="1400" dirty="0" smtClean="0">
                          <a:effectLst/>
                        </a:rPr>
                        <a:t>Open</a:t>
                      </a:r>
                      <a:endParaRPr lang="en-US" sz="14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l">
                        <a:lnSpc>
                          <a:spcPct val="115000"/>
                        </a:lnSpc>
                        <a:spcBef>
                          <a:spcPts val="0"/>
                        </a:spcBef>
                        <a:spcAft>
                          <a:spcPts val="0"/>
                        </a:spcAft>
                      </a:pPr>
                      <a:r>
                        <a:rPr lang="en-US" sz="1400" dirty="0" err="1" smtClean="0">
                          <a:effectLst/>
                        </a:rPr>
                        <a:t>Trainng</a:t>
                      </a:r>
                      <a:r>
                        <a:rPr lang="en-US" sz="1400" dirty="0" smtClean="0">
                          <a:effectLst/>
                        </a:rPr>
                        <a:t> member</a:t>
                      </a:r>
                    </a:p>
                    <a:p>
                      <a:pPr marL="0" marR="0" algn="l">
                        <a:lnSpc>
                          <a:spcPct val="115000"/>
                        </a:lnSpc>
                        <a:spcBef>
                          <a:spcPts val="0"/>
                        </a:spcBef>
                        <a:spcAft>
                          <a:spcPts val="0"/>
                        </a:spcAft>
                      </a:pPr>
                      <a:r>
                        <a:rPr lang="en-US" sz="1400" dirty="0" smtClean="0">
                          <a:effectLst/>
                        </a:rPr>
                        <a:t>carefully about</a:t>
                      </a:r>
                    </a:p>
                    <a:p>
                      <a:pPr marL="0" marR="0" algn="l">
                        <a:lnSpc>
                          <a:spcPct val="115000"/>
                        </a:lnSpc>
                        <a:spcBef>
                          <a:spcPts val="0"/>
                        </a:spcBef>
                        <a:spcAft>
                          <a:spcPts val="0"/>
                        </a:spcAft>
                      </a:pPr>
                      <a:r>
                        <a:rPr lang="en-US" sz="1400" dirty="0" smtClean="0">
                          <a:effectLst/>
                        </a:rPr>
                        <a:t>resolving conflicts</a:t>
                      </a:r>
                    </a:p>
                    <a:p>
                      <a:pPr marL="0" marR="0" algn="l">
                        <a:lnSpc>
                          <a:spcPct val="115000"/>
                        </a:lnSpc>
                        <a:spcBef>
                          <a:spcPts val="0"/>
                        </a:spcBef>
                        <a:spcAft>
                          <a:spcPts val="0"/>
                        </a:spcAft>
                      </a:pPr>
                      <a:r>
                        <a:rPr lang="en-US" sz="1400" dirty="0" smtClean="0">
                          <a:effectLst/>
                        </a:rPr>
                        <a:t>when</a:t>
                      </a:r>
                    </a:p>
                    <a:p>
                      <a:pPr marL="0" marR="0" algn="l">
                        <a:lnSpc>
                          <a:spcPct val="115000"/>
                        </a:lnSpc>
                        <a:spcBef>
                          <a:spcPts val="0"/>
                        </a:spcBef>
                        <a:spcAft>
                          <a:spcPts val="0"/>
                        </a:spcAft>
                      </a:pPr>
                      <a:r>
                        <a:rPr lang="en-US" sz="1400" dirty="0" smtClean="0">
                          <a:effectLst/>
                        </a:rPr>
                        <a:t>getting/</a:t>
                      </a:r>
                      <a:r>
                        <a:rPr lang="en-US" sz="1400" dirty="0" err="1" smtClean="0">
                          <a:effectLst/>
                        </a:rPr>
                        <a:t>commiting</a:t>
                      </a:r>
                      <a:endParaRPr lang="en-US" sz="1400" dirty="0" smtClean="0">
                        <a:effectLst/>
                      </a:endParaRPr>
                    </a:p>
                    <a:p>
                      <a:pPr marL="0" marR="0" algn="l">
                        <a:lnSpc>
                          <a:spcPct val="115000"/>
                        </a:lnSpc>
                        <a:spcBef>
                          <a:spcPts val="0"/>
                        </a:spcBef>
                        <a:spcAft>
                          <a:spcPts val="0"/>
                        </a:spcAft>
                      </a:pPr>
                      <a:r>
                        <a:rPr lang="en-US" sz="1400" dirty="0" smtClean="0">
                          <a:effectLst/>
                        </a:rPr>
                        <a:t>source code</a:t>
                      </a:r>
                      <a:endParaRPr lang="en-US" sz="14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l">
                        <a:lnSpc>
                          <a:spcPct val="115000"/>
                        </a:lnSpc>
                        <a:spcBef>
                          <a:spcPts val="0"/>
                        </a:spcBef>
                        <a:spcAft>
                          <a:spcPts val="0"/>
                        </a:spcAft>
                      </a:pPr>
                      <a:r>
                        <a:rPr lang="en-US" sz="1400" dirty="0" smtClean="0">
                          <a:effectLst/>
                        </a:rPr>
                        <a:t>Use features of</a:t>
                      </a:r>
                    </a:p>
                    <a:p>
                      <a:pPr marL="0" marR="0" algn="l">
                        <a:lnSpc>
                          <a:spcPct val="115000"/>
                        </a:lnSpc>
                        <a:spcBef>
                          <a:spcPts val="0"/>
                        </a:spcBef>
                        <a:spcAft>
                          <a:spcPts val="0"/>
                        </a:spcAft>
                      </a:pPr>
                      <a:r>
                        <a:rPr lang="en-US" sz="1400" dirty="0" err="1" smtClean="0">
                          <a:effectLst/>
                        </a:rPr>
                        <a:t>TortoiseGit</a:t>
                      </a:r>
                      <a:r>
                        <a:rPr lang="en-US" sz="1400" dirty="0" smtClean="0">
                          <a:effectLst/>
                        </a:rPr>
                        <a:t> to</a:t>
                      </a:r>
                    </a:p>
                    <a:p>
                      <a:pPr marL="0" marR="0" algn="l">
                        <a:lnSpc>
                          <a:spcPct val="115000"/>
                        </a:lnSpc>
                        <a:spcBef>
                          <a:spcPts val="0"/>
                        </a:spcBef>
                        <a:spcAft>
                          <a:spcPts val="0"/>
                        </a:spcAft>
                      </a:pPr>
                      <a:r>
                        <a:rPr lang="en-US" sz="1400" dirty="0" smtClean="0">
                          <a:effectLst/>
                        </a:rPr>
                        <a:t>recover lost code</a:t>
                      </a:r>
                      <a:endParaRPr lang="en-US" sz="14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c>
                  <a:txBody>
                    <a:bodyPr/>
                    <a:lstStyle/>
                    <a:p>
                      <a:pPr marL="0" marR="0" algn="l">
                        <a:lnSpc>
                          <a:spcPct val="115000"/>
                        </a:lnSpc>
                        <a:spcBef>
                          <a:spcPts val="0"/>
                        </a:spcBef>
                        <a:spcAft>
                          <a:spcPts val="0"/>
                        </a:spcAft>
                      </a:pPr>
                      <a:r>
                        <a:rPr lang="en-US" sz="1400" dirty="0">
                          <a:effectLst/>
                        </a:rPr>
                        <a:t>Team member</a:t>
                      </a:r>
                      <a:endParaRPr lang="en-US" sz="140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24168" marR="24168" marT="0" marB="0"/>
                </a:tc>
              </a:tr>
            </a:tbl>
          </a:graphicData>
        </a:graphic>
      </p:graphicFrame>
    </p:spTree>
    <p:extLst>
      <p:ext uri="{BB962C8B-B14F-4D97-AF65-F5344CB8AC3E}">
        <p14:creationId xmlns:p14="http://schemas.microsoft.com/office/powerpoint/2010/main" val="2701904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pPr algn="ctr"/>
            <a:r>
              <a:rPr lang="en-US" b="1" dirty="0">
                <a:solidFill>
                  <a:srgbClr val="7030A0"/>
                </a:solidFill>
                <a:latin typeface="Times New Roman" panose="02020603050405020304" pitchFamily="18" charset="0"/>
                <a:cs typeface="Times New Roman" panose="02020603050405020304" pitchFamily="18" charset="0"/>
              </a:rPr>
              <a:t>2.7 </a:t>
            </a: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コンフィグレーション管理</a:t>
            </a:r>
            <a:r>
              <a:rPr lang="en-US" altLang="ja-JP"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
            </a:r>
            <a:br>
              <a:rPr lang="en-US" altLang="ja-JP" b="1" dirty="0">
                <a:solidFill>
                  <a:srgbClr val="7030A0"/>
                </a:solidFill>
                <a:latin typeface="SimSun" panose="02010600030101010101" pitchFamily="2" charset="-122"/>
                <a:ea typeface="SimSun" panose="02010600030101010101" pitchFamily="2" charset="-122"/>
                <a:cs typeface="Times New Roman" panose="02020603050405020304" pitchFamily="18" charset="0"/>
              </a:rPr>
            </a:br>
            <a:r>
              <a:rPr lang="en-US" b="1" dirty="0">
                <a:solidFill>
                  <a:srgbClr val="7030A0"/>
                </a:solidFill>
                <a:latin typeface="Times New Roman" panose="02020603050405020304" pitchFamily="18" charset="0"/>
                <a:cs typeface="Times New Roman" panose="02020603050405020304" pitchFamily="18" charset="0"/>
              </a:rPr>
              <a:t>Configuration management</a:t>
            </a:r>
            <a:endParaRPr lang="en-US" dirty="0"/>
          </a:p>
        </p:txBody>
      </p:sp>
      <p:sp>
        <p:nvSpPr>
          <p:cNvPr id="4" name="Content Placeholder 7"/>
          <p:cNvSpPr txBox="1">
            <a:spLocks/>
          </p:cNvSpPr>
          <p:nvPr/>
        </p:nvSpPr>
        <p:spPr>
          <a:xfrm>
            <a:off x="6298683" y="1942563"/>
            <a:ext cx="5893317" cy="47480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solidFill>
                  <a:srgbClr val="002060"/>
                </a:solidFill>
                <a:latin typeface="Times New Roman" panose="02020603050405020304" pitchFamily="18" charset="0"/>
                <a:cs typeface="Times New Roman" panose="02020603050405020304" pitchFamily="18" charset="0"/>
              </a:rPr>
              <a:t>Final: </a:t>
            </a:r>
            <a:r>
              <a:rPr lang="en-US" dirty="0" smtClean="0">
                <a:solidFill>
                  <a:srgbClr val="002060"/>
                </a:solidFill>
                <a:latin typeface="Times New Roman" panose="02020603050405020304" pitchFamily="18" charset="0"/>
                <a:cs typeface="Times New Roman" panose="02020603050405020304" pitchFamily="18" charset="0"/>
              </a:rPr>
              <a:t>Store sent and delivered documents</a:t>
            </a:r>
          </a:p>
          <a:p>
            <a:r>
              <a:rPr lang="en-US" b="1" dirty="0" smtClean="0">
                <a:solidFill>
                  <a:srgbClr val="002060"/>
                </a:solidFill>
                <a:latin typeface="Times New Roman" panose="02020603050405020304" pitchFamily="18" charset="0"/>
                <a:cs typeface="Times New Roman" panose="02020603050405020304" pitchFamily="18" charset="0"/>
              </a:rPr>
              <a:t>References: </a:t>
            </a:r>
            <a:r>
              <a:rPr lang="en-US" dirty="0" smtClean="0">
                <a:solidFill>
                  <a:srgbClr val="002060"/>
                </a:solidFill>
                <a:latin typeface="Times New Roman" panose="02020603050405020304" pitchFamily="18" charset="0"/>
                <a:cs typeface="Times New Roman" panose="02020603050405020304" pitchFamily="18" charset="0"/>
              </a:rPr>
              <a:t>Store reference documents. For example: templates, technologies document…</a:t>
            </a:r>
          </a:p>
          <a:p>
            <a:r>
              <a:rPr lang="en-US" b="1" dirty="0" smtClean="0">
                <a:solidFill>
                  <a:srgbClr val="002060"/>
                </a:solidFill>
                <a:latin typeface="Times New Roman" panose="02020603050405020304" pitchFamily="18" charset="0"/>
                <a:cs typeface="Times New Roman" panose="02020603050405020304" pitchFamily="18" charset="0"/>
              </a:rPr>
              <a:t>WIP: </a:t>
            </a:r>
            <a:r>
              <a:rPr lang="en-US" dirty="0" smtClean="0">
                <a:solidFill>
                  <a:srgbClr val="002060"/>
                </a:solidFill>
                <a:latin typeface="Times New Roman" panose="02020603050405020304" pitchFamily="18" charset="0"/>
                <a:cs typeface="Times New Roman" panose="02020603050405020304" pitchFamily="18" charset="0"/>
              </a:rPr>
              <a:t>Store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Plan: </a:t>
            </a:r>
            <a:r>
              <a:rPr lang="en-US" sz="1800" dirty="0" smtClean="0">
                <a:solidFill>
                  <a:srgbClr val="002060"/>
                </a:solidFill>
                <a:latin typeface="Times New Roman" panose="02020603050405020304" pitchFamily="18" charset="0"/>
                <a:cs typeface="Times New Roman" panose="02020603050405020304" pitchFamily="18" charset="0"/>
              </a:rPr>
              <a:t>Plan of capstone project</a:t>
            </a:r>
            <a:r>
              <a:rPr lang="en-US" sz="1800" b="1" dirty="0" smtClean="0">
                <a:solidFill>
                  <a:srgbClr val="002060"/>
                </a:solidFill>
                <a:latin typeface="Times New Roman" panose="02020603050405020304" pitchFamily="18" charset="0"/>
                <a:cs typeface="Times New Roman" panose="02020603050405020304" pitchFamily="18" charset="0"/>
              </a:rPr>
              <a:t> </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Users: </a:t>
            </a:r>
            <a:r>
              <a:rPr lang="en-US" sz="1800" dirty="0" smtClean="0">
                <a:solidFill>
                  <a:srgbClr val="002060"/>
                </a:solidFill>
                <a:latin typeface="Times New Roman" panose="02020603050405020304" pitchFamily="18" charset="0"/>
                <a:cs typeface="Times New Roman" panose="02020603050405020304" pitchFamily="18" charset="0"/>
              </a:rPr>
              <a:t>Working Folder of Member</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Documents: </a:t>
            </a:r>
            <a:r>
              <a:rPr lang="en-US" sz="1800" dirty="0" smtClean="0">
                <a:solidFill>
                  <a:srgbClr val="002060"/>
                </a:solidFill>
                <a:latin typeface="Times New Roman" panose="02020603050405020304" pitchFamily="18" charset="0"/>
                <a:cs typeface="Times New Roman" panose="02020603050405020304" pitchFamily="18" charset="0"/>
              </a:rPr>
              <a:t>Store whole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Records: </a:t>
            </a:r>
            <a:r>
              <a:rPr lang="en-US" sz="1800" dirty="0" smtClean="0">
                <a:solidFill>
                  <a:srgbClr val="002060"/>
                </a:solidFill>
                <a:latin typeface="Times New Roman" panose="02020603050405020304" pitchFamily="18" charset="0"/>
                <a:cs typeface="Times New Roman" panose="02020603050405020304" pitchFamily="18" charset="0"/>
              </a:rPr>
              <a:t>Store documents like Meeting Minutes, Q &amp; A Management…</a:t>
            </a:r>
          </a:p>
          <a:p>
            <a:endParaRPr lang="en-US" dirty="0">
              <a:latin typeface="Times New Roman" panose="02020603050405020304" pitchFamily="18" charset="0"/>
              <a:cs typeface="Times New Roman" panose="02020603050405020304" pitchFamily="18" charset="0"/>
            </a:endParaRPr>
          </a:p>
        </p:txBody>
      </p:sp>
      <p:pic>
        <p:nvPicPr>
          <p:cNvPr id="5" name="Ảnh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31" y="1905000"/>
            <a:ext cx="5433640" cy="3504127"/>
          </a:xfrm>
          <a:prstGeom prst="rect">
            <a:avLst/>
          </a:prstGeom>
        </p:spPr>
      </p:pic>
      <p:sp>
        <p:nvSpPr>
          <p:cNvPr id="6" name="TextBox 10"/>
          <p:cNvSpPr txBox="1"/>
          <p:nvPr/>
        </p:nvSpPr>
        <p:spPr>
          <a:xfrm>
            <a:off x="2681424" y="6127372"/>
            <a:ext cx="7156174" cy="400110"/>
          </a:xfrm>
          <a:prstGeom prst="rect">
            <a:avLst/>
          </a:prstGeom>
          <a:noFill/>
        </p:spPr>
        <p:txBody>
          <a:bodyPr wrap="square" rtlCol="0">
            <a:spAutoFit/>
          </a:bodyPr>
          <a:lstStyle/>
          <a:p>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プロジェクトのフォルダ構</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造 </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dirty="0" smtClean="0">
                <a:solidFill>
                  <a:srgbClr val="002060"/>
                </a:solidFill>
                <a:latin typeface="Times New Roman" panose="02020603050405020304" pitchFamily="18" charset="0"/>
                <a:cs typeface="Times New Roman" panose="02020603050405020304" pitchFamily="18" charset="0"/>
              </a:rPr>
              <a:t>Folder </a:t>
            </a:r>
            <a:r>
              <a:rPr lang="en-US" altLang="ja-JP" sz="2000" dirty="0">
                <a:solidFill>
                  <a:srgbClr val="002060"/>
                </a:solidFill>
                <a:latin typeface="Times New Roman" panose="02020603050405020304" pitchFamily="18" charset="0"/>
                <a:cs typeface="Times New Roman" panose="02020603050405020304" pitchFamily="18" charset="0"/>
              </a:rPr>
              <a:t>s</a:t>
            </a:r>
            <a:r>
              <a:rPr lang="en-US" altLang="ja-JP" sz="2000" dirty="0" smtClean="0">
                <a:solidFill>
                  <a:srgbClr val="002060"/>
                </a:solidFill>
                <a:latin typeface="Times New Roman" panose="02020603050405020304" pitchFamily="18" charset="0"/>
                <a:cs typeface="Times New Roman" panose="02020603050405020304" pitchFamily="18" charset="0"/>
              </a:rPr>
              <a:t>tructure of project</a:t>
            </a: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869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r="27907"/>
          <a:stretch/>
        </p:blipFill>
        <p:spPr>
          <a:xfrm>
            <a:off x="1153063" y="1905000"/>
            <a:ext cx="5654138" cy="3873500"/>
          </a:xfrm>
          <a:prstGeom prst="rect">
            <a:avLst/>
          </a:prstGeom>
        </p:spPr>
      </p:pic>
      <p:sp>
        <p:nvSpPr>
          <p:cNvPr id="2" name="Tiêu đề 1"/>
          <p:cNvSpPr>
            <a:spLocks noGrp="1"/>
          </p:cNvSpPr>
          <p:nvPr>
            <p:ph type="title"/>
          </p:nvPr>
        </p:nvSpPr>
        <p:spPr/>
        <p:txBody>
          <a:bodyPr/>
          <a:lstStyle/>
          <a:p>
            <a:pPr algn="ctr"/>
            <a:r>
              <a:rPr lang="en-US" b="1" dirty="0">
                <a:solidFill>
                  <a:srgbClr val="7030A0"/>
                </a:solidFill>
                <a:latin typeface="Times New Roman" panose="02020603050405020304" pitchFamily="18" charset="0"/>
                <a:cs typeface="Times New Roman" panose="02020603050405020304" pitchFamily="18" charset="0"/>
              </a:rPr>
              <a:t>2.7 </a:t>
            </a: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コンフィグレーション管理</a:t>
            </a:r>
            <a:r>
              <a:rPr lang="en-US" altLang="ja-JP"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
            </a:r>
            <a:br>
              <a:rPr lang="en-US" altLang="ja-JP" b="1" dirty="0">
                <a:solidFill>
                  <a:srgbClr val="7030A0"/>
                </a:solidFill>
                <a:latin typeface="SimSun" panose="02010600030101010101" pitchFamily="2" charset="-122"/>
                <a:ea typeface="SimSun" panose="02010600030101010101" pitchFamily="2" charset="-122"/>
                <a:cs typeface="Times New Roman" panose="02020603050405020304" pitchFamily="18" charset="0"/>
              </a:rPr>
            </a:br>
            <a:r>
              <a:rPr lang="en-US" b="1" dirty="0">
                <a:solidFill>
                  <a:srgbClr val="7030A0"/>
                </a:solidFill>
                <a:latin typeface="Times New Roman" panose="02020603050405020304" pitchFamily="18" charset="0"/>
                <a:cs typeface="Times New Roman" panose="02020603050405020304" pitchFamily="18" charset="0"/>
              </a:rPr>
              <a:t>Configuration management</a:t>
            </a:r>
            <a:endParaRPr lang="en-US" dirty="0"/>
          </a:p>
        </p:txBody>
      </p:sp>
      <p:sp>
        <p:nvSpPr>
          <p:cNvPr id="5" name="Content Placeholder 7"/>
          <p:cNvSpPr>
            <a:spLocks noGrp="1"/>
          </p:cNvSpPr>
          <p:nvPr>
            <p:ph idx="1"/>
          </p:nvPr>
        </p:nvSpPr>
        <p:spPr>
          <a:xfrm>
            <a:off x="5777575" y="1984699"/>
            <a:ext cx="6427304" cy="4663221"/>
          </a:xfrm>
        </p:spPr>
        <p:txBody>
          <a:bodyPr>
            <a:normAutofit/>
          </a:bodyPr>
          <a:lstStyle/>
          <a:p>
            <a:r>
              <a:rPr lang="en-US" b="1" dirty="0" smtClean="0">
                <a:solidFill>
                  <a:srgbClr val="002060"/>
                </a:solidFill>
                <a:latin typeface="Times New Roman" panose="02020603050405020304" pitchFamily="18" charset="0"/>
                <a:cs typeface="Times New Roman" panose="02020603050405020304" pitchFamily="18" charset="0"/>
              </a:rPr>
              <a:t>Rule</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ProjectCode_Document’s</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name_v</a:t>
            </a:r>
            <a:r>
              <a:rPr lang="en-US" dirty="0" smtClean="0">
                <a:solidFill>
                  <a:srgbClr val="002060"/>
                </a:solidFill>
                <a:latin typeface="Times New Roman" panose="02020603050405020304" pitchFamily="18" charset="0"/>
                <a:cs typeface="Times New Roman" panose="02020603050405020304" pitchFamily="18" charset="0"/>
              </a:rPr>
              <a:t>&lt;</a:t>
            </a:r>
            <a:r>
              <a:rPr lang="en-US" dirty="0" err="1" smtClean="0">
                <a:solidFill>
                  <a:srgbClr val="002060"/>
                </a:solidFill>
                <a:latin typeface="Times New Roman" panose="02020603050405020304" pitchFamily="18" charset="0"/>
                <a:cs typeface="Times New Roman" panose="02020603050405020304" pitchFamily="18" charset="0"/>
              </a:rPr>
              <a:t>x.x</a:t>
            </a:r>
            <a:r>
              <a:rPr lang="en-US" dirty="0" smtClean="0">
                <a:solidFill>
                  <a:srgbClr val="002060"/>
                </a:solidFill>
                <a:latin typeface="Times New Roman" panose="02020603050405020304" pitchFamily="18" charset="0"/>
                <a:cs typeface="Times New Roman" panose="02020603050405020304" pitchFamily="18" charset="0"/>
              </a:rPr>
              <a:t>&gt;_language</a:t>
            </a:r>
          </a:p>
          <a:p>
            <a:pPr lvl="2">
              <a:buFont typeface="Wingdings" panose="05000000000000000000" pitchFamily="2" charset="2"/>
              <a:buChar char="Ø"/>
            </a:pPr>
            <a:r>
              <a:rPr lang="en-US" sz="2000" dirty="0" err="1" smtClean="0">
                <a:solidFill>
                  <a:srgbClr val="002060"/>
                </a:solidFill>
                <a:latin typeface="Times New Roman" panose="02020603050405020304" pitchFamily="18" charset="0"/>
                <a:cs typeface="Times New Roman" panose="02020603050405020304" pitchFamily="18" charset="0"/>
              </a:rPr>
              <a:t>ProjectCode</a:t>
            </a:r>
            <a:r>
              <a:rPr lang="en-US" sz="2000" dirty="0" smtClean="0">
                <a:solidFill>
                  <a:srgbClr val="002060"/>
                </a:solidFill>
                <a:latin typeface="Times New Roman" panose="02020603050405020304" pitchFamily="18" charset="0"/>
                <a:cs typeface="Times New Roman" panose="02020603050405020304" pitchFamily="18" charset="0"/>
              </a:rPr>
              <a:t>: FAP</a:t>
            </a:r>
          </a:p>
          <a:p>
            <a:pPr lvl="2">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Document’s name: Architecture Design, Class Design…</a:t>
            </a:r>
          </a:p>
          <a:p>
            <a:pPr lvl="2">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v</a:t>
            </a:r>
            <a:r>
              <a:rPr lang="en-US" sz="2000" dirty="0" smtClean="0">
                <a:solidFill>
                  <a:srgbClr val="002060"/>
                </a:solidFill>
                <a:latin typeface="Times New Roman" panose="02020603050405020304" pitchFamily="18" charset="0"/>
                <a:cs typeface="Times New Roman" panose="02020603050405020304" pitchFamily="18" charset="0"/>
              </a:rPr>
              <a:t>&lt;</a:t>
            </a:r>
            <a:r>
              <a:rPr lang="en-US" sz="2000" dirty="0" err="1" smtClean="0">
                <a:solidFill>
                  <a:srgbClr val="002060"/>
                </a:solidFill>
                <a:latin typeface="Times New Roman" panose="02020603050405020304" pitchFamily="18" charset="0"/>
                <a:cs typeface="Times New Roman" panose="02020603050405020304" pitchFamily="18" charset="0"/>
              </a:rPr>
              <a:t>x.x</a:t>
            </a:r>
            <a:r>
              <a:rPr lang="en-US" sz="2000" dirty="0" smtClean="0">
                <a:solidFill>
                  <a:srgbClr val="002060"/>
                </a:solidFill>
                <a:latin typeface="Times New Roman" panose="02020603050405020304" pitchFamily="18" charset="0"/>
                <a:cs typeface="Times New Roman" panose="02020603050405020304" pitchFamily="18" charset="0"/>
              </a:rPr>
              <a:t>&gt;: document’s version. For example: v1.0, v1.1,…</a:t>
            </a:r>
          </a:p>
          <a:p>
            <a:pPr lvl="2">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Language: </a:t>
            </a:r>
          </a:p>
          <a:p>
            <a:pPr lvl="3">
              <a:buFont typeface="Wingdings" panose="05000000000000000000" pitchFamily="2" charset="2"/>
              <a:buChar char="ü"/>
            </a:pPr>
            <a:r>
              <a:rPr lang="en-US" sz="1800" dirty="0" smtClean="0">
                <a:solidFill>
                  <a:srgbClr val="002060"/>
                </a:solidFill>
                <a:latin typeface="Times New Roman" panose="02020603050405020304" pitchFamily="18" charset="0"/>
                <a:cs typeface="Times New Roman" panose="02020603050405020304" pitchFamily="18" charset="0"/>
              </a:rPr>
              <a:t>EN: English</a:t>
            </a:r>
          </a:p>
          <a:p>
            <a:pPr lvl="3">
              <a:buFont typeface="Wingdings" panose="05000000000000000000" pitchFamily="2" charset="2"/>
              <a:buChar char="ü"/>
            </a:pPr>
            <a:r>
              <a:rPr lang="en-US" sz="1800" dirty="0" smtClean="0">
                <a:solidFill>
                  <a:srgbClr val="002060"/>
                </a:solidFill>
                <a:latin typeface="Times New Roman" panose="02020603050405020304" pitchFamily="18" charset="0"/>
                <a:cs typeface="Times New Roman" panose="02020603050405020304" pitchFamily="18" charset="0"/>
              </a:rPr>
              <a:t>JP: Japanese</a:t>
            </a:r>
            <a:endParaRPr lang="en-US" sz="1800" dirty="0">
              <a:solidFill>
                <a:srgbClr val="002060"/>
              </a:solidFill>
              <a:latin typeface="Times New Roman" panose="02020603050405020304" pitchFamily="18" charset="0"/>
              <a:cs typeface="Times New Roman" panose="02020603050405020304" pitchFamily="18" charset="0"/>
            </a:endParaRPr>
          </a:p>
        </p:txBody>
      </p:sp>
      <p:sp>
        <p:nvSpPr>
          <p:cNvPr id="6" name="TextBox 8"/>
          <p:cNvSpPr txBox="1"/>
          <p:nvPr/>
        </p:nvSpPr>
        <p:spPr>
          <a:xfrm>
            <a:off x="4168973" y="6247810"/>
            <a:ext cx="3666388" cy="400110"/>
          </a:xfrm>
          <a:prstGeom prst="rect">
            <a:avLst/>
          </a:prstGeom>
          <a:noFill/>
        </p:spPr>
        <p:txBody>
          <a:bodyPr wrap="none" rtlCol="0">
            <a:spAutoFit/>
          </a:bodyPr>
          <a:lstStyle/>
          <a:p>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命名規</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則 </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dirty="0" smtClean="0">
                <a:solidFill>
                  <a:srgbClr val="002060"/>
                </a:solidFill>
                <a:latin typeface="Times New Roman" panose="02020603050405020304" pitchFamily="18" charset="0"/>
                <a:cs typeface="Times New Roman" panose="02020603050405020304" pitchFamily="18" charset="0"/>
              </a:rPr>
              <a:t>Naming conventions</a:t>
            </a: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652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pPr algn="ctr"/>
            <a:r>
              <a:rPr lang="en-US" b="1">
                <a:solidFill>
                  <a:srgbClr val="7030A0"/>
                </a:solidFill>
                <a:latin typeface="Times New Roman" panose="02020603050405020304" pitchFamily="18" charset="0"/>
                <a:cs typeface="Times New Roman" panose="02020603050405020304" pitchFamily="18" charset="0"/>
              </a:rPr>
              <a:t>2.7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コンフィグレーション管理</a:t>
            </a:r>
            <a:r>
              <a:rPr lang="en-US" altLang="ja-JP" b="1">
                <a:solidFill>
                  <a:srgbClr val="7030A0"/>
                </a:solidFill>
                <a:latin typeface="Times New Roman" panose="02020603050405020304" pitchFamily="18" charset="0"/>
                <a:cs typeface="Times New Roman" panose="02020603050405020304" pitchFamily="18" charset="0"/>
              </a:rPr>
              <a:t/>
            </a:r>
            <a:br>
              <a:rPr lang="en-US" altLang="ja-JP" b="1">
                <a:solidFill>
                  <a:srgbClr val="7030A0"/>
                </a:solidFill>
                <a:latin typeface="Times New Roman" panose="02020603050405020304" pitchFamily="18" charset="0"/>
                <a:cs typeface="Times New Roman" panose="02020603050405020304" pitchFamily="18" charset="0"/>
              </a:rPr>
            </a:br>
            <a:r>
              <a:rPr lang="en-US" altLang="ja-JP" b="1">
                <a:solidFill>
                  <a:srgbClr val="7030A0"/>
                </a:solidFill>
                <a:latin typeface="Times New Roman" panose="02020603050405020304" pitchFamily="18" charset="0"/>
                <a:cs typeface="Times New Roman" panose="02020603050405020304" pitchFamily="18" charset="0"/>
              </a:rPr>
              <a:t> </a:t>
            </a:r>
            <a:r>
              <a:rPr lang="en-US" b="1">
                <a:solidFill>
                  <a:srgbClr val="7030A0"/>
                </a:solidFill>
                <a:latin typeface="Times New Roman" panose="02020603050405020304" pitchFamily="18" charset="0"/>
                <a:cs typeface="Times New Roman" panose="02020603050405020304" pitchFamily="18" charset="0"/>
              </a:rPr>
              <a:t>Configuration management</a:t>
            </a:r>
            <a:endParaRPr lang="en-US"/>
          </a:p>
        </p:txBody>
      </p:sp>
      <p:pic>
        <p:nvPicPr>
          <p:cNvPr id="5" name="Picture 5"/>
          <p:cNvPicPr/>
          <p:nvPr/>
        </p:nvPicPr>
        <p:blipFill>
          <a:blip r:embed="rId2">
            <a:extLst>
              <a:ext uri="{28A0092B-C50C-407E-A947-70E740481C1C}">
                <a14:useLocalDpi xmlns:a14="http://schemas.microsoft.com/office/drawing/2010/main" val="0"/>
              </a:ext>
            </a:extLst>
          </a:blip>
          <a:stretch>
            <a:fillRect/>
          </a:stretch>
        </p:blipFill>
        <p:spPr>
          <a:xfrm>
            <a:off x="2589212" y="1905000"/>
            <a:ext cx="8068518" cy="4478541"/>
          </a:xfrm>
          <a:prstGeom prst="rect">
            <a:avLst/>
          </a:prstGeom>
        </p:spPr>
      </p:pic>
    </p:spTree>
    <p:extLst>
      <p:ext uri="{BB962C8B-B14F-4D97-AF65-F5344CB8AC3E}">
        <p14:creationId xmlns:p14="http://schemas.microsoft.com/office/powerpoint/2010/main" val="1433116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624110"/>
            <a:ext cx="8911687" cy="702414"/>
          </a:xfrm>
        </p:spPr>
        <p:txBody>
          <a:bodyPr/>
          <a:lstStyle/>
          <a:p>
            <a:r>
              <a:rPr lang="ja-JP" altLang="en-US" b="1" dirty="0">
                <a:solidFill>
                  <a:srgbClr val="7030A0"/>
                </a:solidFill>
                <a:latin typeface="Times New Roman" panose="02020603050405020304" pitchFamily="18" charset="0"/>
                <a:ea typeface="SimSun" panose="02010600030101010101" pitchFamily="2" charset="-122"/>
                <a:cs typeface="Times New Roman" panose="02020603050405020304" pitchFamily="18" charset="0"/>
              </a:rPr>
              <a:t>コンテンツの概要   </a:t>
            </a:r>
            <a:r>
              <a:rPr lang="en-US" altLang="ja-JP" b="1" dirty="0">
                <a:solidFill>
                  <a:srgbClr val="7030A0"/>
                </a:solidFill>
                <a:latin typeface="Times New Roman" panose="02020603050405020304" pitchFamily="18" charset="0"/>
                <a:ea typeface="SimSun" panose="02010600030101010101" pitchFamily="2" charset="-122"/>
                <a:cs typeface="Times New Roman" panose="02020603050405020304" pitchFamily="18" charset="0"/>
              </a:rPr>
              <a:t>–  Outline of Content</a:t>
            </a:r>
            <a:endParaRPr lang="en-US" dirty="0"/>
          </a:p>
        </p:txBody>
      </p:sp>
      <p:sp>
        <p:nvSpPr>
          <p:cNvPr id="3" name="Chỗ dành sẵn cho Nội dung 2"/>
          <p:cNvSpPr>
            <a:spLocks noGrp="1"/>
          </p:cNvSpPr>
          <p:nvPr>
            <p:ph idx="1"/>
          </p:nvPr>
        </p:nvSpPr>
        <p:spPr>
          <a:xfrm>
            <a:off x="2589212" y="2133600"/>
            <a:ext cx="8915400" cy="3455831"/>
          </a:xfrm>
        </p:spPr>
        <p:txBody>
          <a:bodyPr/>
          <a:lstStyle/>
          <a:p>
            <a:pPr marL="0" indent="0" defTabSz="540000">
              <a:spcBef>
                <a:spcPts val="600"/>
              </a:spcBef>
              <a:spcAft>
                <a:spcPts val="600"/>
              </a:spcAft>
              <a:buNone/>
            </a:pPr>
            <a:r>
              <a:rPr lang="en-US" altLang="ja-JP"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1.</a:t>
            </a:r>
            <a:r>
              <a:rPr lang="ja-JP" altLang="en-US" b="1" dirty="0">
                <a:solidFill>
                  <a:srgbClr val="002060"/>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cs typeface="Times New Roman" panose="02020603050405020304" pitchFamily="18" charset="0"/>
              </a:rPr>
              <a:t>　</a:t>
            </a:r>
            <a:r>
              <a:rPr lang="ja-JP" altLang="en-US"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導入</a:t>
            </a:r>
            <a:r>
              <a:rPr lang="ja-JP" altLang="en-US" dirty="0">
                <a:solidFill>
                  <a:srgbClr val="002060"/>
                </a:solidFill>
                <a:latin typeface="Times New Roman" panose="02020603050405020304" pitchFamily="18" charset="0"/>
                <a:cs typeface="Times New Roman" panose="02020603050405020304" pitchFamily="18" charset="0"/>
              </a:rPr>
              <a:t>   </a:t>
            </a:r>
            <a:r>
              <a:rPr lang="en-US" altLang="ja-JP" b="1" dirty="0">
                <a:solidFill>
                  <a:srgbClr val="002060"/>
                </a:solidFill>
                <a:latin typeface="Times New Roman" panose="02020603050405020304" pitchFamily="18" charset="0"/>
                <a:cs typeface="Times New Roman" panose="02020603050405020304" pitchFamily="18" charset="0"/>
              </a:rPr>
              <a:t>– </a:t>
            </a:r>
            <a:r>
              <a:rPr lang="en-US" altLang="ja-JP"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Introduction</a:t>
            </a:r>
          </a:p>
          <a:p>
            <a:pPr marL="0" indent="0">
              <a:spcBef>
                <a:spcPts val="600"/>
              </a:spcBef>
              <a:spcAft>
                <a:spcPts val="600"/>
              </a:spcAft>
              <a:buNone/>
            </a:pPr>
            <a:r>
              <a:rPr lang="en-US" altLang="ja-JP"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2.</a:t>
            </a:r>
            <a:r>
              <a:rPr lang="ja-JP" altLang="en-US"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プロジェクト管理</a:t>
            </a:r>
            <a:r>
              <a:rPr lang="ja-JP" altLang="en-US" dirty="0">
                <a:solidFill>
                  <a:srgbClr val="002060"/>
                </a:solidFill>
                <a:latin typeface="Times New Roman" panose="02020603050405020304" pitchFamily="18" charset="0"/>
                <a:cs typeface="Times New Roman" panose="02020603050405020304" pitchFamily="18" charset="0"/>
              </a:rPr>
              <a:t>    </a:t>
            </a:r>
            <a:r>
              <a:rPr lang="en-US" altLang="ja-JP" b="1"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Project Management</a:t>
            </a:r>
          </a:p>
          <a:p>
            <a:pPr marL="0" indent="0">
              <a:spcBef>
                <a:spcPts val="600"/>
              </a:spcBef>
              <a:spcAft>
                <a:spcPts val="600"/>
              </a:spcAft>
              <a:buNone/>
            </a:pPr>
            <a:r>
              <a:rPr lang="en-US" altLang="ja-JP"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3.</a:t>
            </a:r>
            <a:r>
              <a:rPr lang="ja-JP" altLang="en-US"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ソフトウェア要求仕様   </a:t>
            </a:r>
            <a:r>
              <a:rPr lang="ja-JP" altLang="en-US" dirty="0">
                <a:solidFill>
                  <a:srgbClr val="002060"/>
                </a:solidFill>
                <a:latin typeface="Times New Roman" panose="02020603050405020304" pitchFamily="18" charset="0"/>
                <a:cs typeface="Times New Roman" panose="02020603050405020304" pitchFamily="18" charset="0"/>
              </a:rPr>
              <a:t> </a:t>
            </a:r>
            <a:r>
              <a:rPr lang="en-US" altLang="ja-JP" b="1" dirty="0">
                <a:solidFill>
                  <a:srgbClr val="002060"/>
                </a:solidFill>
                <a:latin typeface="Times New Roman" panose="02020603050405020304" pitchFamily="18" charset="0"/>
                <a:cs typeface="Times New Roman" panose="02020603050405020304" pitchFamily="18" charset="0"/>
              </a:rPr>
              <a:t>–</a:t>
            </a:r>
            <a:r>
              <a:rPr lang="en-US" altLang="ja-JP"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Software Requirement Specification</a:t>
            </a:r>
          </a:p>
          <a:p>
            <a:pPr marL="0" indent="0">
              <a:spcBef>
                <a:spcPts val="600"/>
              </a:spcBef>
              <a:spcAft>
                <a:spcPts val="600"/>
              </a:spcAft>
              <a:buNone/>
            </a:pPr>
            <a:r>
              <a:rPr lang="en-US" altLang="ja-JP"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4.</a:t>
            </a:r>
            <a:r>
              <a:rPr lang="ja-JP" altLang="en-US"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ソフトウェア設計説明書</a:t>
            </a:r>
            <a:r>
              <a:rPr lang="ja-JP" altLang="en-US" dirty="0">
                <a:solidFill>
                  <a:srgbClr val="002060"/>
                </a:solidFill>
                <a:latin typeface="Times New Roman" panose="02020603050405020304" pitchFamily="18" charset="0"/>
                <a:cs typeface="Times New Roman" panose="02020603050405020304" pitchFamily="18" charset="0"/>
              </a:rPr>
              <a:t>    </a:t>
            </a:r>
            <a:r>
              <a:rPr lang="en-US" altLang="ja-JP" b="1" dirty="0">
                <a:solidFill>
                  <a:srgbClr val="002060"/>
                </a:solidFill>
                <a:latin typeface="Times New Roman" panose="02020603050405020304" pitchFamily="18" charset="0"/>
                <a:cs typeface="Times New Roman" panose="02020603050405020304" pitchFamily="18" charset="0"/>
              </a:rPr>
              <a:t>–</a:t>
            </a:r>
            <a:r>
              <a:rPr lang="en-US" altLang="ja-JP"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Software Design Description</a:t>
            </a:r>
          </a:p>
          <a:p>
            <a:pPr marL="0" indent="0">
              <a:spcBef>
                <a:spcPts val="600"/>
              </a:spcBef>
              <a:spcAft>
                <a:spcPts val="600"/>
              </a:spcAft>
              <a:buNone/>
            </a:pPr>
            <a:r>
              <a:rPr lang="en-US"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5.</a:t>
            </a:r>
            <a:r>
              <a:rPr lang="ja-JP" altLang="en-US"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品質管理   </a:t>
            </a:r>
            <a:r>
              <a:rPr lang="en-US" altLang="ja-JP" b="1" dirty="0">
                <a:solidFill>
                  <a:srgbClr val="002060"/>
                </a:solidFill>
                <a:latin typeface="Times New Roman" panose="02020603050405020304" pitchFamily="18" charset="0"/>
                <a:cs typeface="Times New Roman" panose="02020603050405020304" pitchFamily="18" charset="0"/>
              </a:rPr>
              <a:t>–  </a:t>
            </a:r>
            <a:r>
              <a:rPr lang="en-US" altLang="ja-JP"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Quality Control</a:t>
            </a:r>
          </a:p>
          <a:p>
            <a:pPr marL="0" indent="0">
              <a:spcBef>
                <a:spcPts val="600"/>
              </a:spcBef>
              <a:spcAft>
                <a:spcPts val="600"/>
              </a:spcAft>
              <a:buNone/>
            </a:pPr>
            <a:r>
              <a:rPr lang="en-US"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6.    </a:t>
            </a:r>
            <a:r>
              <a:rPr lang="ja-JP" altLang="en-US"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プロジェクト結果</a:t>
            </a:r>
            <a:r>
              <a:rPr lang="ja-JP" altLang="en-US" b="1" dirty="0">
                <a:solidFill>
                  <a:srgbClr val="002060"/>
                </a:solidFill>
                <a:latin typeface="Times New Roman" panose="02020603050405020304" pitchFamily="18" charset="0"/>
                <a:cs typeface="Times New Roman" panose="02020603050405020304" pitchFamily="18" charset="0"/>
              </a:rPr>
              <a:t>　</a:t>
            </a:r>
            <a:r>
              <a:rPr lang="en-US" altLang="ja-JP" b="1" dirty="0">
                <a:solidFill>
                  <a:srgbClr val="002060"/>
                </a:solidFill>
                <a:latin typeface="Times New Roman" panose="02020603050405020304" pitchFamily="18" charset="0"/>
                <a:cs typeface="Times New Roman" panose="02020603050405020304" pitchFamily="18" charset="0"/>
              </a:rPr>
              <a:t>–   </a:t>
            </a:r>
            <a:r>
              <a:rPr lang="en-US" altLang="ja-JP" dirty="0">
                <a:solidFill>
                  <a:srgbClr val="002060"/>
                </a:solidFill>
                <a:latin typeface="Times New Roman" panose="02020603050405020304" pitchFamily="18" charset="0"/>
                <a:cs typeface="Times New Roman" panose="02020603050405020304" pitchFamily="18" charset="0"/>
              </a:rPr>
              <a:t>Project Result</a:t>
            </a:r>
          </a:p>
          <a:p>
            <a:pPr marL="0" indent="0">
              <a:spcBef>
                <a:spcPts val="600"/>
              </a:spcBef>
              <a:spcAft>
                <a:spcPts val="600"/>
              </a:spcAft>
              <a:buNone/>
            </a:pPr>
            <a:r>
              <a:rPr lang="en-US" altLang="ja-JP"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7</a:t>
            </a:r>
            <a:r>
              <a:rPr lang="en-US" b="1" dirty="0">
                <a:solidFill>
                  <a:srgbClr val="002060"/>
                </a:solidFill>
                <a:latin typeface="Times New Roman" panose="02020603050405020304" pitchFamily="18" charset="0"/>
                <a:cs typeface="Times New Roman" panose="02020603050405020304" pitchFamily="18" charset="0"/>
              </a:rPr>
              <a:t>.</a:t>
            </a:r>
            <a:r>
              <a:rPr lang="ja-JP" altLang="en-US" dirty="0">
                <a:solidFill>
                  <a:srgbClr val="002060"/>
                </a:solidFill>
                <a:latin typeface="Times New Roman" panose="02020603050405020304" pitchFamily="18" charset="0"/>
                <a:cs typeface="Times New Roman" panose="02020603050405020304" pitchFamily="18" charset="0"/>
              </a:rPr>
              <a:t>　</a:t>
            </a:r>
            <a:r>
              <a:rPr lang="ja-JP" altLang="en-US"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デモ  </a:t>
            </a:r>
            <a:r>
              <a:rPr lang="ja-JP" altLang="en-US" dirty="0">
                <a:solidFill>
                  <a:srgbClr val="002060"/>
                </a:solidFill>
                <a:latin typeface="Times New Roman" panose="02020603050405020304" pitchFamily="18" charset="0"/>
                <a:cs typeface="Times New Roman" panose="02020603050405020304" pitchFamily="18" charset="0"/>
              </a:rPr>
              <a:t> </a:t>
            </a:r>
            <a:r>
              <a:rPr lang="en-US" altLang="ja-JP" b="1"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Demo</a:t>
            </a:r>
          </a:p>
          <a:p>
            <a:pPr marL="0" indent="0">
              <a:spcBef>
                <a:spcPts val="600"/>
              </a:spcBef>
              <a:spcAft>
                <a:spcPts val="600"/>
              </a:spcAft>
              <a:buNone/>
            </a:pPr>
            <a:r>
              <a:rPr lang="en-US"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8.</a:t>
            </a:r>
            <a:r>
              <a:rPr lang="ja-JP" altLang="en-US"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質問と回答</a:t>
            </a:r>
            <a:r>
              <a:rPr lang="ja-JP" altLang="en-US" b="1" dirty="0">
                <a:solidFill>
                  <a:srgbClr val="002060"/>
                </a:solidFill>
                <a:latin typeface="Times New Roman" panose="02020603050405020304" pitchFamily="18" charset="0"/>
                <a:cs typeface="Times New Roman" panose="02020603050405020304" pitchFamily="18" charset="0"/>
              </a:rPr>
              <a:t>   </a:t>
            </a:r>
            <a:r>
              <a:rPr lang="en-US" altLang="ja-JP" b="1" dirty="0">
                <a:solidFill>
                  <a:srgbClr val="002060"/>
                </a:solidFill>
                <a:latin typeface="Times New Roman" panose="02020603050405020304" pitchFamily="18" charset="0"/>
                <a:cs typeface="Times New Roman" panose="02020603050405020304" pitchFamily="18" charset="0"/>
              </a:rPr>
              <a:t>–</a:t>
            </a:r>
            <a:r>
              <a:rPr lang="en-US" altLang="ja-JP"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Q &amp; A</a:t>
            </a:r>
          </a:p>
          <a:p>
            <a:endParaRPr lang="en-US" dirty="0"/>
          </a:p>
        </p:txBody>
      </p:sp>
    </p:spTree>
    <p:extLst>
      <p:ext uri="{BB962C8B-B14F-4D97-AF65-F5344CB8AC3E}">
        <p14:creationId xmlns:p14="http://schemas.microsoft.com/office/powerpoint/2010/main" val="3597963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pPr algn="ctr"/>
            <a:r>
              <a:rPr lang="en-US" altLang="ja-JP" b="1">
                <a:solidFill>
                  <a:srgbClr val="7030A0"/>
                </a:solidFill>
                <a:latin typeface="Times New Roman" panose="02020603050405020304" pitchFamily="18" charset="0"/>
                <a:cs typeface="Times New Roman" panose="02020603050405020304" pitchFamily="18" charset="0"/>
              </a:rPr>
              <a:t>2.8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コミュニケーション管理     </a:t>
            </a:r>
            <a:r>
              <a:rPr lang="en-US" altLang="ja-JP" b="1">
                <a:solidFill>
                  <a:srgbClr val="7030A0"/>
                </a:solidFill>
                <a:latin typeface="Times New Roman" panose="02020603050405020304" pitchFamily="18" charset="0"/>
                <a:cs typeface="Times New Roman" panose="02020603050405020304" pitchFamily="18" charset="0"/>
              </a:rPr>
              <a:t>  Communication management</a:t>
            </a:r>
            <a:endParaRPr lang="en-US"/>
          </a:p>
        </p:txBody>
      </p:sp>
      <p:sp>
        <p:nvSpPr>
          <p:cNvPr id="4" name="Content Placeholder 2"/>
          <p:cNvSpPr txBox="1">
            <a:spLocks/>
          </p:cNvSpPr>
          <p:nvPr/>
        </p:nvSpPr>
        <p:spPr>
          <a:xfrm>
            <a:off x="2481340" y="2346593"/>
            <a:ext cx="9134856" cy="49264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zh-TW" altLang="en-US" b="1" smtClean="0">
                <a:solidFill>
                  <a:srgbClr val="002060"/>
                </a:solidFill>
                <a:latin typeface="SimSun" panose="02010600030101010101" pitchFamily="2" charset="-122"/>
                <a:ea typeface="SimSun" panose="02010600030101010101" pitchFamily="2" charset="-122"/>
              </a:rPr>
              <a:t>労働時間 </a:t>
            </a:r>
            <a:r>
              <a:rPr lang="en-US" altLang="zh-TW" b="1" smtClean="0">
                <a:solidFill>
                  <a:srgbClr val="002060"/>
                </a:solidFill>
                <a:latin typeface="SimSun" panose="02010600030101010101" pitchFamily="2" charset="-122"/>
                <a:ea typeface="SimSun" panose="02010600030101010101" pitchFamily="2" charset="-122"/>
              </a:rPr>
              <a:t>: 8</a:t>
            </a:r>
            <a:r>
              <a:rPr lang="zh-TW" altLang="en-US" b="1" smtClean="0">
                <a:solidFill>
                  <a:srgbClr val="002060"/>
                </a:solidFill>
                <a:latin typeface="SimSun" panose="02010600030101010101" pitchFamily="2" charset="-122"/>
                <a:ea typeface="SimSun" panose="02010600030101010101" pitchFamily="2" charset="-122"/>
              </a:rPr>
              <a:t>時間</a:t>
            </a:r>
            <a:r>
              <a:rPr lang="en-US" altLang="zh-TW" b="1" smtClean="0">
                <a:solidFill>
                  <a:srgbClr val="002060"/>
                </a:solidFill>
                <a:latin typeface="SimSun" panose="02010600030101010101" pitchFamily="2" charset="-122"/>
                <a:ea typeface="SimSun" panose="02010600030101010101" pitchFamily="2" charset="-122"/>
              </a:rPr>
              <a:t>/</a:t>
            </a:r>
            <a:r>
              <a:rPr lang="zh-TW" altLang="en-US" b="1" smtClean="0">
                <a:solidFill>
                  <a:srgbClr val="002060"/>
                </a:solidFill>
                <a:latin typeface="SimSun" panose="02010600030101010101" pitchFamily="2" charset="-122"/>
                <a:ea typeface="SimSun" panose="02010600030101010101" pitchFamily="2" charset="-122"/>
              </a:rPr>
              <a:t>日、</a:t>
            </a:r>
            <a:r>
              <a:rPr lang="en-US" altLang="zh-TW" b="1" smtClean="0">
                <a:solidFill>
                  <a:srgbClr val="002060"/>
                </a:solidFill>
                <a:latin typeface="SimSun" panose="02010600030101010101" pitchFamily="2" charset="-122"/>
                <a:ea typeface="SimSun" panose="02010600030101010101" pitchFamily="2" charset="-122"/>
              </a:rPr>
              <a:t>5</a:t>
            </a:r>
            <a:r>
              <a:rPr lang="zh-TW" altLang="en-US" b="1" smtClean="0">
                <a:solidFill>
                  <a:srgbClr val="002060"/>
                </a:solidFill>
                <a:latin typeface="SimSun" panose="02010600030101010101" pitchFamily="2" charset="-122"/>
                <a:ea typeface="SimSun" panose="02010600030101010101" pitchFamily="2" charset="-122"/>
              </a:rPr>
              <a:t>日</a:t>
            </a:r>
            <a:r>
              <a:rPr lang="en-US" altLang="zh-TW" b="1" smtClean="0">
                <a:solidFill>
                  <a:srgbClr val="002060"/>
                </a:solidFill>
                <a:latin typeface="SimSun" panose="02010600030101010101" pitchFamily="2" charset="-122"/>
                <a:ea typeface="SimSun" panose="02010600030101010101" pitchFamily="2" charset="-122"/>
              </a:rPr>
              <a:t>/</a:t>
            </a:r>
            <a:r>
              <a:rPr lang="zh-TW" altLang="en-US" b="1" smtClean="0">
                <a:solidFill>
                  <a:srgbClr val="002060"/>
                </a:solidFill>
                <a:latin typeface="SimSun" panose="02010600030101010101" pitchFamily="2" charset="-122"/>
                <a:ea typeface="SimSun" panose="02010600030101010101" pitchFamily="2" charset="-122"/>
              </a:rPr>
              <a:t>週</a:t>
            </a:r>
            <a:r>
              <a:rPr lang="en-US" altLang="zh-TW" b="1" smtClean="0">
                <a:solidFill>
                  <a:srgbClr val="002060"/>
                </a:solidFill>
                <a:latin typeface="SimSun" panose="02010600030101010101" pitchFamily="2" charset="-122"/>
                <a:ea typeface="SimSun" panose="02010600030101010101" pitchFamily="2" charset="-122"/>
              </a:rPr>
              <a:t>  </a:t>
            </a:r>
            <a:r>
              <a:rPr lang="en-US" altLang="zh-TW" smtClean="0">
                <a:solidFill>
                  <a:srgbClr val="002060"/>
                </a:solidFill>
                <a:latin typeface="MS Mincho" panose="02020609040205080304" pitchFamily="49" charset="-128"/>
                <a:ea typeface="MS Mincho" panose="02020609040205080304" pitchFamily="49" charset="-128"/>
              </a:rPr>
              <a:t>- </a:t>
            </a:r>
            <a:r>
              <a:rPr lang="en-US" smtClean="0">
                <a:solidFill>
                  <a:srgbClr val="002060"/>
                </a:solidFill>
                <a:latin typeface="Times New Roman" panose="02020603050405020304" pitchFamily="18" charset="0"/>
                <a:cs typeface="Times New Roman" panose="02020603050405020304" pitchFamily="18" charset="0"/>
              </a:rPr>
              <a:t>Time: 8 hours/day, 5 days/week</a:t>
            </a:r>
            <a:r>
              <a:rPr lang="en-US" smtClean="0">
                <a:solidFill>
                  <a:srgbClr val="002060"/>
                </a:solidFill>
              </a:rPr>
              <a:t>.</a:t>
            </a:r>
          </a:p>
          <a:p>
            <a:pPr>
              <a:buFont typeface="Wingdings" panose="05000000000000000000" pitchFamily="2" charset="2"/>
              <a:buChar char="Ø"/>
            </a:pPr>
            <a:endParaRPr lang="en-US" smtClean="0">
              <a:solidFill>
                <a:srgbClr val="002060"/>
              </a:solidFill>
            </a:endParaRPr>
          </a:p>
          <a:p>
            <a:pPr>
              <a:buFont typeface="Wingdings" panose="05000000000000000000" pitchFamily="2" charset="2"/>
              <a:buChar char="Ø"/>
            </a:pPr>
            <a:r>
              <a:rPr lang="ja-JP" altLang="en-US" b="1" smtClean="0">
                <a:solidFill>
                  <a:srgbClr val="002060"/>
                </a:solidFill>
                <a:latin typeface="SimSun" panose="02010600030101010101" pitchFamily="2" charset="-122"/>
                <a:ea typeface="SimSun" panose="02010600030101010101" pitchFamily="2" charset="-122"/>
              </a:rPr>
              <a:t>場所 </a:t>
            </a:r>
            <a:r>
              <a:rPr lang="en-US" altLang="ja-JP" b="1" smtClean="0">
                <a:solidFill>
                  <a:srgbClr val="002060"/>
                </a:solidFill>
                <a:latin typeface="SimSun" panose="02010600030101010101" pitchFamily="2" charset="-122"/>
                <a:ea typeface="SimSun" panose="02010600030101010101" pitchFamily="2" charset="-122"/>
              </a:rPr>
              <a:t>: </a:t>
            </a:r>
            <a:r>
              <a:rPr lang="ja-JP" altLang="en-US" b="1" smtClean="0">
                <a:solidFill>
                  <a:srgbClr val="002060"/>
                </a:solidFill>
                <a:latin typeface="SimSun" panose="02010600030101010101" pitchFamily="2" charset="-122"/>
                <a:ea typeface="SimSun" panose="02010600030101010101" pitchFamily="2" charset="-122"/>
              </a:rPr>
              <a:t>学校、家庭</a:t>
            </a:r>
            <a:r>
              <a:rPr lang="en-US" altLang="ja-JP" b="1" smtClean="0">
                <a:solidFill>
                  <a:srgbClr val="002060"/>
                </a:solidFill>
                <a:latin typeface="SimSun" panose="02010600030101010101" pitchFamily="2" charset="-122"/>
                <a:ea typeface="SimSun" panose="02010600030101010101" pitchFamily="2" charset="-122"/>
              </a:rPr>
              <a:t>  </a:t>
            </a:r>
            <a:r>
              <a:rPr lang="en-US" altLang="ja-JP" smtClean="0">
                <a:solidFill>
                  <a:srgbClr val="002060"/>
                </a:solidFill>
                <a:latin typeface="MS Mincho" panose="02020609040205080304" pitchFamily="49" charset="-128"/>
                <a:ea typeface="MS Mincho" panose="02020609040205080304" pitchFamily="49" charset="-128"/>
              </a:rPr>
              <a:t>-  </a:t>
            </a:r>
            <a:r>
              <a:rPr lang="en-US" smtClean="0">
                <a:solidFill>
                  <a:srgbClr val="002060"/>
                </a:solidFill>
                <a:latin typeface="Times New Roman" panose="02020603050405020304" pitchFamily="18" charset="0"/>
                <a:cs typeface="Times New Roman" panose="02020603050405020304" pitchFamily="18" charset="0"/>
              </a:rPr>
              <a:t>Location: school, home</a:t>
            </a:r>
          </a:p>
          <a:p>
            <a:pPr>
              <a:buFont typeface="Wingdings" panose="05000000000000000000" pitchFamily="2" charset="2"/>
              <a:buChar char="Ø"/>
            </a:pPr>
            <a:endParaRPr lang="en-US" smtClean="0">
              <a:solidFill>
                <a:srgbClr val="002060"/>
              </a:solidFill>
            </a:endParaRPr>
          </a:p>
          <a:p>
            <a:pPr>
              <a:buFont typeface="Wingdings" panose="05000000000000000000" pitchFamily="2" charset="2"/>
              <a:buChar char="Ø"/>
            </a:pPr>
            <a:r>
              <a:rPr lang="ja-JP" altLang="en-US" b="1" smtClean="0">
                <a:solidFill>
                  <a:srgbClr val="002060"/>
                </a:solidFill>
                <a:latin typeface="SimSun" panose="02010600030101010101" pitchFamily="2" charset="-122"/>
                <a:ea typeface="SimSun" panose="02010600030101010101" pitchFamily="2" charset="-122"/>
              </a:rPr>
              <a:t>コミュニケーション</a:t>
            </a:r>
            <a:r>
              <a:rPr lang="en-US" altLang="ja-JP" b="1" smtClean="0">
                <a:solidFill>
                  <a:srgbClr val="002060"/>
                </a:solidFill>
                <a:latin typeface="SimSun" panose="02010600030101010101" pitchFamily="2" charset="-122"/>
                <a:ea typeface="SimSun" panose="02010600030101010101" pitchFamily="2" charset="-122"/>
              </a:rPr>
              <a:t>  </a:t>
            </a:r>
            <a:r>
              <a:rPr lang="en-US" altLang="ja-JP" smtClean="0">
                <a:solidFill>
                  <a:srgbClr val="002060"/>
                </a:solidFill>
                <a:latin typeface="MS Mincho" panose="02020609040205080304" pitchFamily="49" charset="-128"/>
                <a:ea typeface="MS Mincho" panose="02020609040205080304" pitchFamily="49" charset="-128"/>
              </a:rPr>
              <a:t>- </a:t>
            </a:r>
            <a:r>
              <a:rPr lang="en-US" smtClean="0">
                <a:solidFill>
                  <a:srgbClr val="002060"/>
                </a:solidFill>
                <a:latin typeface="Times New Roman" panose="02020603050405020304" pitchFamily="18" charset="0"/>
                <a:cs typeface="Times New Roman" panose="02020603050405020304" pitchFamily="18" charset="0"/>
              </a:rPr>
              <a:t>Communication</a:t>
            </a:r>
          </a:p>
          <a:p>
            <a:pPr>
              <a:buFont typeface="Wingdings" panose="05000000000000000000" pitchFamily="2" charset="2"/>
              <a:buChar char="Ø"/>
            </a:pPr>
            <a:endParaRPr lang="en-US" smtClean="0">
              <a:solidFill>
                <a:srgbClr val="002060"/>
              </a:solidFill>
            </a:endParaRPr>
          </a:p>
          <a:p>
            <a:pPr>
              <a:buFont typeface="Wingdings" panose="05000000000000000000" pitchFamily="2" charset="2"/>
              <a:buChar char="Ø"/>
            </a:pPr>
            <a:r>
              <a:rPr lang="ja-JP" altLang="en-US" b="1" smtClean="0">
                <a:solidFill>
                  <a:srgbClr val="002060"/>
                </a:solidFill>
                <a:latin typeface="SimSun" panose="02010600030101010101" pitchFamily="2" charset="-122"/>
                <a:ea typeface="SimSun" panose="02010600030101010101" pitchFamily="2" charset="-122"/>
              </a:rPr>
              <a:t>ミーティング議事録</a:t>
            </a:r>
            <a:r>
              <a:rPr lang="en-US" altLang="ja-JP" b="1" smtClean="0">
                <a:solidFill>
                  <a:srgbClr val="002060"/>
                </a:solidFill>
                <a:latin typeface="SimSun" panose="02010600030101010101" pitchFamily="2" charset="-122"/>
                <a:ea typeface="SimSun" panose="02010600030101010101" pitchFamily="2" charset="-122"/>
              </a:rPr>
              <a:t>  </a:t>
            </a:r>
            <a:r>
              <a:rPr lang="en-US" altLang="ja-JP" smtClean="0">
                <a:solidFill>
                  <a:srgbClr val="002060"/>
                </a:solidFill>
                <a:latin typeface="MS Mincho" panose="02020609040205080304" pitchFamily="49" charset="-128"/>
                <a:ea typeface="MS Mincho" panose="02020609040205080304" pitchFamily="49" charset="-128"/>
              </a:rPr>
              <a:t>- </a:t>
            </a:r>
            <a:r>
              <a:rPr lang="en-US" smtClean="0">
                <a:solidFill>
                  <a:srgbClr val="002060"/>
                </a:solidFill>
                <a:latin typeface="Times New Roman" panose="02020603050405020304" pitchFamily="18" charset="0"/>
                <a:cs typeface="Times New Roman" panose="02020603050405020304" pitchFamily="18" charset="0"/>
              </a:rPr>
              <a:t>Meeting minutes</a:t>
            </a:r>
          </a:p>
          <a:p>
            <a:endParaRPr lang="en-US" smtClean="0">
              <a:solidFill>
                <a:srgbClr val="002060"/>
              </a:solidFill>
            </a:endParaRPr>
          </a:p>
          <a:p>
            <a:endParaRPr lang="en-US" dirty="0">
              <a:solidFill>
                <a:srgbClr val="002060"/>
              </a:solidFill>
            </a:endParaRPr>
          </a:p>
        </p:txBody>
      </p:sp>
      <p:pic>
        <p:nvPicPr>
          <p:cNvPr id="5"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4015" y="2962929"/>
            <a:ext cx="833075" cy="656201"/>
          </a:xfrm>
          <a:prstGeom prst="rect">
            <a:avLst/>
          </a:prstGeom>
        </p:spPr>
      </p:pic>
      <p:pic>
        <p:nvPicPr>
          <p:cNvPr id="6"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5235" y="3092157"/>
            <a:ext cx="656201" cy="526973"/>
          </a:xfrm>
          <a:prstGeom prst="rect">
            <a:avLst/>
          </a:prstGeom>
        </p:spPr>
      </p:pic>
      <p:pic>
        <p:nvPicPr>
          <p:cNvPr id="7"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1436" y="2295951"/>
            <a:ext cx="845380" cy="575409"/>
          </a:xfrm>
          <a:prstGeom prst="rect">
            <a:avLst/>
          </a:prstGeom>
        </p:spPr>
      </p:pic>
      <p:pic>
        <p:nvPicPr>
          <p:cNvPr id="8"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5808" y="3835797"/>
            <a:ext cx="718207" cy="449851"/>
          </a:xfrm>
          <a:prstGeom prst="rect">
            <a:avLst/>
          </a:prstGeom>
        </p:spPr>
      </p:pic>
      <p:pic>
        <p:nvPicPr>
          <p:cNvPr id="9"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11271" y="3843082"/>
            <a:ext cx="709379" cy="442566"/>
          </a:xfrm>
          <a:prstGeom prst="rect">
            <a:avLst/>
          </a:prstGeom>
        </p:spPr>
      </p:pic>
      <p:pic>
        <p:nvPicPr>
          <p:cNvPr id="10"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91321" y="3835796"/>
            <a:ext cx="491604" cy="449851"/>
          </a:xfrm>
          <a:prstGeom prst="rect">
            <a:avLst/>
          </a:prstGeom>
        </p:spPr>
      </p:pic>
      <p:pic>
        <p:nvPicPr>
          <p:cNvPr id="11"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03124" y="3815054"/>
            <a:ext cx="1252811" cy="470593"/>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75794" y="4703478"/>
            <a:ext cx="1214935" cy="660139"/>
          </a:xfrm>
          <a:prstGeom prst="rect">
            <a:avLst/>
          </a:prstGeom>
        </p:spPr>
      </p:pic>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33958" y="3714622"/>
            <a:ext cx="902437" cy="571025"/>
          </a:xfrm>
          <a:prstGeom prst="rect">
            <a:avLst/>
          </a:prstGeom>
        </p:spPr>
      </p:pic>
    </p:spTree>
    <p:extLst>
      <p:ext uri="{BB962C8B-B14F-4D97-AF65-F5344CB8AC3E}">
        <p14:creationId xmlns:p14="http://schemas.microsoft.com/office/powerpoint/2010/main" val="890238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a:spLocks noGrp="1"/>
          </p:cNvSpPr>
          <p:nvPr>
            <p:ph type="title"/>
          </p:nvPr>
        </p:nvSpPr>
        <p:spPr>
          <a:xfrm>
            <a:off x="2335349" y="-450761"/>
            <a:ext cx="8911687" cy="1906073"/>
          </a:xfrm>
        </p:spPr>
        <p:txBody>
          <a:bodyPr>
            <a:normAutofit fontScale="90000"/>
          </a:bodyPr>
          <a:lstStyle/>
          <a:p>
            <a:pPr algn="ctr"/>
            <a:r>
              <a:rPr lang="en-US" altLang="ja-JP" b="1">
                <a:solidFill>
                  <a:srgbClr val="7030A0"/>
                </a:solidFill>
                <a:latin typeface="Times New Roman" panose="02020603050405020304" pitchFamily="18" charset="0"/>
                <a:cs typeface="Times New Roman" panose="02020603050405020304" pitchFamily="18" charset="0"/>
              </a:rPr>
              <a:t/>
            </a:r>
            <a:br>
              <a:rPr lang="en-US" altLang="ja-JP" b="1">
                <a:solidFill>
                  <a:srgbClr val="7030A0"/>
                </a:solidFill>
                <a:latin typeface="Times New Roman" panose="02020603050405020304" pitchFamily="18" charset="0"/>
                <a:cs typeface="Times New Roman" panose="02020603050405020304" pitchFamily="18" charset="0"/>
              </a:rPr>
            </a:br>
            <a:r>
              <a:rPr lang="en-US" altLang="ja-JP" b="1">
                <a:solidFill>
                  <a:srgbClr val="7030A0"/>
                </a:solidFill>
                <a:latin typeface="Times New Roman" panose="02020603050405020304" pitchFamily="18" charset="0"/>
                <a:cs typeface="Times New Roman" panose="02020603050405020304" pitchFamily="18" charset="0"/>
              </a:rPr>
              <a:t/>
            </a:r>
            <a:br>
              <a:rPr lang="en-US" altLang="ja-JP" b="1">
                <a:solidFill>
                  <a:srgbClr val="7030A0"/>
                </a:solidFill>
                <a:latin typeface="Times New Roman" panose="02020603050405020304" pitchFamily="18" charset="0"/>
                <a:cs typeface="Times New Roman" panose="02020603050405020304" pitchFamily="18" charset="0"/>
              </a:rPr>
            </a:br>
            <a:r>
              <a:rPr lang="en-US" altLang="ja-JP" b="1">
                <a:solidFill>
                  <a:srgbClr val="7030A0"/>
                </a:solidFill>
                <a:latin typeface="Times New Roman" panose="02020603050405020304" pitchFamily="18" charset="0"/>
                <a:cs typeface="Times New Roman" panose="02020603050405020304" pitchFamily="18" charset="0"/>
              </a:rPr>
              <a:t>3.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ソフトウェア要求仕様 </a:t>
            </a:r>
            <a:r>
              <a:rPr lang="en-US" altLang="ja-JP" b="1">
                <a:solidFill>
                  <a:srgbClr val="7030A0"/>
                </a:solidFill>
                <a:latin typeface="Times New Roman" panose="02020603050405020304" pitchFamily="18" charset="0"/>
                <a:cs typeface="Times New Roman" panose="02020603050405020304" pitchFamily="18" charset="0"/>
              </a:rPr>
              <a:t/>
            </a:r>
            <a:br>
              <a:rPr lang="en-US" altLang="ja-JP" b="1">
                <a:solidFill>
                  <a:srgbClr val="7030A0"/>
                </a:solidFill>
                <a:latin typeface="Times New Roman" panose="02020603050405020304" pitchFamily="18" charset="0"/>
                <a:cs typeface="Times New Roman" panose="02020603050405020304" pitchFamily="18" charset="0"/>
              </a:rPr>
            </a:br>
            <a:r>
              <a:rPr lang="en-US" altLang="ja-JP" b="1">
                <a:solidFill>
                  <a:srgbClr val="7030A0"/>
                </a:solidFill>
                <a:latin typeface="Times New Roman" panose="02020603050405020304" pitchFamily="18" charset="0"/>
                <a:cs typeface="Times New Roman" panose="02020603050405020304" pitchFamily="18" charset="0"/>
              </a:rPr>
              <a:t> </a:t>
            </a:r>
            <a:r>
              <a:rPr lang="en-US" b="1">
                <a:solidFill>
                  <a:srgbClr val="7030A0"/>
                </a:solidFill>
                <a:latin typeface="Times New Roman" panose="02020603050405020304" pitchFamily="18" charset="0"/>
                <a:cs typeface="Times New Roman" panose="02020603050405020304" pitchFamily="18" charset="0"/>
              </a:rPr>
              <a:t>Software Requirement Specification</a:t>
            </a:r>
            <a:endParaRPr lang="en-US"/>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279374143"/>
              </p:ext>
            </p:extLst>
          </p:nvPr>
        </p:nvGraphicFramePr>
        <p:xfrm>
          <a:off x="2218946" y="2039692"/>
          <a:ext cx="9028090"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1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263501"/>
            <a:ext cx="8911687" cy="715293"/>
          </a:xfrm>
        </p:spPr>
        <p:txBody>
          <a:bodyPr/>
          <a:lstStyle/>
          <a:p>
            <a:pPr algn="ctr"/>
            <a:r>
              <a:rPr lang="en-US" altLang="ja-JP">
                <a:solidFill>
                  <a:srgbClr val="7030A0"/>
                </a:solidFill>
                <a:latin typeface="Times New Roman" panose="02020603050405020304" pitchFamily="18" charset="0"/>
                <a:cs typeface="Times New Roman" panose="02020603050405020304" pitchFamily="18" charset="0"/>
              </a:rPr>
              <a:t>3.1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ビジネスプロセ </a:t>
            </a:r>
            <a:r>
              <a:rPr lang="en-US" altLang="ja-JP">
                <a:solidFill>
                  <a:srgbClr val="7030A0"/>
                </a:solidFill>
                <a:latin typeface="Times New Roman" panose="02020603050405020304" pitchFamily="18" charset="0"/>
                <a:cs typeface="Times New Roman" panose="02020603050405020304" pitchFamily="18" charset="0"/>
              </a:rPr>
              <a:t>-  </a:t>
            </a:r>
            <a:r>
              <a:rPr lang="en-US">
                <a:solidFill>
                  <a:srgbClr val="7030A0"/>
                </a:solidFill>
                <a:latin typeface="Times New Roman" panose="02020603050405020304" pitchFamily="18" charset="0"/>
                <a:cs typeface="Times New Roman" panose="02020603050405020304" pitchFamily="18" charset="0"/>
              </a:rPr>
              <a:t>Business Process</a:t>
            </a:r>
            <a:endParaRPr lang="en-US"/>
          </a:p>
        </p:txBody>
      </p:sp>
      <p:pic>
        <p:nvPicPr>
          <p:cNvPr id="4" name="Ả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378" y="1217302"/>
            <a:ext cx="9521580" cy="5170440"/>
          </a:xfrm>
          <a:prstGeom prst="rect">
            <a:avLst/>
          </a:prstGeom>
        </p:spPr>
      </p:pic>
    </p:spTree>
    <p:extLst>
      <p:ext uri="{BB962C8B-B14F-4D97-AF65-F5344CB8AC3E}">
        <p14:creationId xmlns:p14="http://schemas.microsoft.com/office/powerpoint/2010/main" val="165713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379411"/>
            <a:ext cx="8911687" cy="625141"/>
          </a:xfrm>
        </p:spPr>
        <p:txBody>
          <a:bodyPr>
            <a:normAutofit fontScale="90000"/>
          </a:bodyPr>
          <a:lstStyle/>
          <a:p>
            <a:pPr algn="ctr"/>
            <a:r>
              <a:rPr lang="en-US" altLang="ja-JP">
                <a:solidFill>
                  <a:srgbClr val="7030A0"/>
                </a:solidFill>
                <a:latin typeface="Times New Roman" panose="02020603050405020304" pitchFamily="18" charset="0"/>
                <a:cs typeface="Times New Roman" panose="02020603050405020304" pitchFamily="18" charset="0"/>
              </a:rPr>
              <a:t>3.2 </a:t>
            </a:r>
            <a:r>
              <a:rPr lang="ja-JP" altLang="en-US">
                <a:solidFill>
                  <a:srgbClr val="7030A0"/>
                </a:solidFill>
                <a:latin typeface="Times New Roman" panose="02020603050405020304" pitchFamily="18" charset="0"/>
                <a:cs typeface="Times New Roman" panose="02020603050405020304" pitchFamily="18" charset="0"/>
              </a:rPr>
              <a:t>システムの</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ユーザ</a:t>
            </a:r>
            <a:r>
              <a:rPr lang="en-US" altLang="ja-JP" b="1">
                <a:solidFill>
                  <a:srgbClr val="7030A0"/>
                </a:solidFill>
                <a:latin typeface="SimSun" panose="02010600030101010101" pitchFamily="2" charset="-122"/>
                <a:ea typeface="SimSun" panose="02010600030101010101" pitchFamily="2" charset="-122"/>
                <a:cs typeface="Times New Roman" panose="02020603050405020304" pitchFamily="18" charset="0"/>
              </a:rPr>
              <a:t> </a:t>
            </a:r>
            <a:r>
              <a:rPr lang="en-US" altLang="ja-JP">
                <a:solidFill>
                  <a:srgbClr val="7030A0"/>
                </a:solidFill>
                <a:latin typeface="Times New Roman" panose="02020603050405020304" pitchFamily="18" charset="0"/>
                <a:cs typeface="Times New Roman" panose="02020603050405020304" pitchFamily="18" charset="0"/>
              </a:rPr>
              <a:t>-  System </a:t>
            </a:r>
            <a:r>
              <a:rPr lang="en-US">
                <a:solidFill>
                  <a:srgbClr val="7030A0"/>
                </a:solidFill>
                <a:latin typeface="Times New Roman" panose="02020603050405020304" pitchFamily="18" charset="0"/>
                <a:cs typeface="Times New Roman" panose="02020603050405020304" pitchFamily="18" charset="0"/>
              </a:rPr>
              <a:t>Users</a:t>
            </a:r>
            <a:endParaRPr lang="en-US"/>
          </a:p>
        </p:txBody>
      </p:sp>
      <p:sp>
        <p:nvSpPr>
          <p:cNvPr id="4" name="Content Placeholder 5"/>
          <p:cNvSpPr>
            <a:spLocks noGrp="1"/>
          </p:cNvSpPr>
          <p:nvPr>
            <p:ph idx="1"/>
          </p:nvPr>
        </p:nvSpPr>
        <p:spPr>
          <a:xfrm>
            <a:off x="2592925" y="1651380"/>
            <a:ext cx="8860386" cy="4399546"/>
          </a:xfrm>
        </p:spPr>
        <p:txBody>
          <a:bodyPr>
            <a:normAutofit/>
          </a:bodyPr>
          <a:lstStyle/>
          <a:p>
            <a:pPr marL="0" indent="0">
              <a:buNone/>
            </a:pPr>
            <a:r>
              <a:rPr lang="en-US" altLang="ja-JP"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2</a:t>
            </a: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役者がありま</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す</a:t>
            </a:r>
            <a:r>
              <a:rPr lang="en-US" altLang="ja-JP"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dirty="0" smtClean="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There </a:t>
            </a:r>
            <a:r>
              <a:rPr lang="en-US" dirty="0">
                <a:solidFill>
                  <a:srgbClr val="002060"/>
                </a:solidFill>
                <a:latin typeface="Times New Roman" panose="02020603050405020304" pitchFamily="18" charset="0"/>
                <a:cs typeface="Times New Roman" panose="02020603050405020304" pitchFamily="18" charset="0"/>
              </a:rPr>
              <a:t>are 2 </a:t>
            </a:r>
            <a:r>
              <a:rPr lang="en-US" dirty="0" smtClean="0">
                <a:solidFill>
                  <a:srgbClr val="002060"/>
                </a:solidFill>
                <a:latin typeface="Times New Roman" panose="02020603050405020304" pitchFamily="18" charset="0"/>
                <a:cs typeface="Times New Roman" panose="02020603050405020304" pitchFamily="18" charset="0"/>
              </a:rPr>
              <a:t>actors</a:t>
            </a:r>
            <a:r>
              <a:rPr lang="en-US" dirty="0">
                <a:solidFill>
                  <a:srgbClr val="002060"/>
                </a:solidFill>
                <a:latin typeface="Times New Roman" panose="02020603050405020304" pitchFamily="18" charset="0"/>
                <a:cs typeface="Times New Roman" panose="02020603050405020304" pitchFamily="18" charset="0"/>
              </a:rPr>
              <a:t>:</a:t>
            </a:r>
            <a:endParaRPr lang="ja-JP" altLang="en-US"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p:txBody>
      </p:sp>
      <p:pic>
        <p:nvPicPr>
          <p:cNvPr id="5"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207" y="2276872"/>
            <a:ext cx="2520280" cy="2089066"/>
          </a:xfrm>
          <a:prstGeom prst="rect">
            <a:avLst/>
          </a:prstGeom>
        </p:spPr>
      </p:pic>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28799" y="2276872"/>
            <a:ext cx="2931369" cy="2089067"/>
          </a:xfrm>
          <a:prstGeom prst="rect">
            <a:avLst/>
          </a:prstGeom>
        </p:spPr>
      </p:pic>
      <p:sp>
        <p:nvSpPr>
          <p:cNvPr id="7" name="TextBox 9"/>
          <p:cNvSpPr txBox="1"/>
          <p:nvPr/>
        </p:nvSpPr>
        <p:spPr>
          <a:xfrm>
            <a:off x="3127878" y="4618300"/>
            <a:ext cx="2174937" cy="954107"/>
          </a:xfrm>
          <a:prstGeom prst="rect">
            <a:avLst/>
          </a:prstGeom>
          <a:noFill/>
        </p:spPr>
        <p:txBody>
          <a:bodyPr wrap="square" rtlCol="0">
            <a:spAutoFit/>
          </a:bodyPr>
          <a:lstStyle/>
          <a:p>
            <a:pPr algn="ctr"/>
            <a:r>
              <a:rPr lang="ja-JP" altLang="en-US" sz="2800"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ユーザー</a:t>
            </a:r>
            <a:endParaRPr lang="en-US" sz="2800"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algn="ctr"/>
            <a:r>
              <a:rPr lang="en-US" sz="2800" dirty="0" smtClean="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rPr>
              <a:t>User</a:t>
            </a:r>
            <a:endParaRPr lang="en-US" sz="2800" dirty="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endParaRPr>
          </a:p>
        </p:txBody>
      </p:sp>
      <p:sp>
        <p:nvSpPr>
          <p:cNvPr id="8" name="TextBox 10"/>
          <p:cNvSpPr txBox="1"/>
          <p:nvPr/>
        </p:nvSpPr>
        <p:spPr>
          <a:xfrm>
            <a:off x="7072328" y="4679854"/>
            <a:ext cx="2644310" cy="830997"/>
          </a:xfrm>
          <a:prstGeom prst="rect">
            <a:avLst/>
          </a:prstGeom>
          <a:noFill/>
        </p:spPr>
        <p:txBody>
          <a:bodyPr wrap="square" rtlCol="0">
            <a:spAutoFit/>
          </a:bodyPr>
          <a:lstStyle>
            <a:defPPr>
              <a:defRPr lang="en-US"/>
            </a:defPPr>
            <a:lvl1pPr algn="ctr">
              <a:defRPr sz="28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atura MT Script Capitals" pitchFamily="66" charset="0"/>
                <a:ea typeface="+mj-ea"/>
                <a:cs typeface="+mj-cs"/>
              </a:defRPr>
            </a:lvl1pPr>
          </a:lstStyle>
          <a:p>
            <a:r>
              <a:rPr lang="ja-JP" altLang="en-US" sz="2400" b="0" dirty="0">
                <a:solidFill>
                  <a:srgbClr val="002060"/>
                </a:solidFill>
                <a:effectLst/>
                <a:latin typeface="SimSun" panose="02010600030101010101" pitchFamily="2" charset="-122"/>
                <a:ea typeface="SimSun" panose="02010600030101010101" pitchFamily="2" charset="-122"/>
                <a:cs typeface="Times New Roman" panose="02020603050405020304" pitchFamily="18" charset="0"/>
              </a:rPr>
              <a:t>管理者</a:t>
            </a:r>
            <a:endParaRPr lang="en-US" sz="2400" b="0" dirty="0">
              <a:solidFill>
                <a:srgbClr val="002060"/>
              </a:solidFill>
              <a:effectLst/>
              <a:latin typeface="SimSun" panose="02010600030101010101" pitchFamily="2" charset="-122"/>
              <a:ea typeface="SimSun" panose="02010600030101010101" pitchFamily="2" charset="-122"/>
              <a:cs typeface="Times New Roman" panose="02020603050405020304" pitchFamily="18" charset="0"/>
            </a:endParaRPr>
          </a:p>
          <a:p>
            <a:r>
              <a:rPr lang="en-US" sz="2400" b="0" dirty="0">
                <a:solidFill>
                  <a:srgbClr val="002060"/>
                </a:solidFill>
                <a:effectLst/>
                <a:latin typeface="Times New Roman" panose="02020603050405020304" pitchFamily="18" charset="0"/>
                <a:cs typeface="Times New Roman" panose="02020603050405020304" pitchFamily="18" charset="0"/>
              </a:rPr>
              <a:t>Administrator</a:t>
            </a:r>
          </a:p>
        </p:txBody>
      </p:sp>
    </p:spTree>
    <p:extLst>
      <p:ext uri="{BB962C8B-B14F-4D97-AF65-F5344CB8AC3E}">
        <p14:creationId xmlns:p14="http://schemas.microsoft.com/office/powerpoint/2010/main" val="3575133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488095" y="599560"/>
            <a:ext cx="8911687" cy="689535"/>
          </a:xfrm>
        </p:spPr>
        <p:txBody>
          <a:bodyPr>
            <a:normAutofit fontScale="90000"/>
          </a:bodyPr>
          <a:lstStyle/>
          <a:p>
            <a:pPr algn="ctr"/>
            <a:r>
              <a:rPr lang="en-US" altLang="ja-JP" dirty="0">
                <a:solidFill>
                  <a:srgbClr val="7030A0"/>
                </a:solidFill>
                <a:latin typeface="Times New Roman" panose="02020603050405020304" pitchFamily="18" charset="0"/>
                <a:cs typeface="Times New Roman" panose="02020603050405020304" pitchFamily="18" charset="0"/>
              </a:rPr>
              <a:t>3.3 </a:t>
            </a: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機能要</a:t>
            </a:r>
            <a:r>
              <a:rPr lang="ja-JP" altLang="en-US" b="1" dirty="0" smtClean="0">
                <a:solidFill>
                  <a:srgbClr val="7030A0"/>
                </a:solidFill>
                <a:latin typeface="SimSun" panose="02010600030101010101" pitchFamily="2" charset="-122"/>
                <a:ea typeface="SimSun" panose="02010600030101010101" pitchFamily="2" charset="-122"/>
                <a:cs typeface="Times New Roman" panose="02020603050405020304" pitchFamily="18" charset="0"/>
              </a:rPr>
              <a:t>求</a:t>
            </a:r>
            <a:r>
              <a:rPr lang="en-US" altLang="ja-JP" dirty="0" smtClean="0">
                <a:solidFill>
                  <a:srgbClr val="7030A0"/>
                </a:solidFill>
                <a:latin typeface="Times New Roman" panose="02020603050405020304" pitchFamily="18" charset="0"/>
                <a:cs typeface="Times New Roman" panose="02020603050405020304" pitchFamily="18" charset="0"/>
              </a:rPr>
              <a:t/>
            </a:r>
            <a:br>
              <a:rPr lang="en-US" altLang="ja-JP" dirty="0" smtClean="0">
                <a:solidFill>
                  <a:srgbClr val="7030A0"/>
                </a:solidFill>
                <a:latin typeface="Times New Roman" panose="02020603050405020304" pitchFamily="18" charset="0"/>
                <a:cs typeface="Times New Roman" panose="02020603050405020304" pitchFamily="18" charset="0"/>
              </a:rPr>
            </a:br>
            <a:r>
              <a:rPr lang="en-US" altLang="ja-JP" dirty="0" smtClean="0">
                <a:solidFill>
                  <a:srgbClr val="7030A0"/>
                </a:solidFill>
                <a:latin typeface="Times New Roman" panose="02020603050405020304" pitchFamily="18" charset="0"/>
                <a:cs typeface="Times New Roman" panose="02020603050405020304" pitchFamily="18" charset="0"/>
              </a:rPr>
              <a:t>Functional</a:t>
            </a:r>
            <a:r>
              <a:rPr lang="en-US" dirty="0" smtClean="0">
                <a:solidFill>
                  <a:srgbClr val="7030A0"/>
                </a:solidFill>
                <a:latin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Requirements</a:t>
            </a:r>
            <a:endParaRPr lang="en-US" dirty="0"/>
          </a:p>
        </p:txBody>
      </p:sp>
      <p:sp>
        <p:nvSpPr>
          <p:cNvPr id="3" name="Chỗ dành sẵn cho Nội dung 2"/>
          <p:cNvSpPr>
            <a:spLocks noGrp="1"/>
          </p:cNvSpPr>
          <p:nvPr>
            <p:ph idx="1"/>
          </p:nvPr>
        </p:nvSpPr>
        <p:spPr>
          <a:xfrm>
            <a:off x="1802200" y="2133600"/>
            <a:ext cx="8915400" cy="3777622"/>
          </a:xfrm>
        </p:spPr>
        <p:txBody>
          <a:bodyPr/>
          <a:lstStyle/>
          <a:p>
            <a:pPr marL="45720" indent="0">
              <a:buNone/>
            </a:pPr>
            <a:r>
              <a:rPr lang="en-US" sz="2800" dirty="0">
                <a:solidFill>
                  <a:srgbClr val="002060"/>
                </a:solidFill>
                <a:latin typeface="Times New Roman" panose="02020603050405020304" pitchFamily="18" charset="0"/>
                <a:cs typeface="Times New Roman" panose="02020603050405020304" pitchFamily="18" charset="0"/>
              </a:rPr>
              <a:t>User Module</a:t>
            </a:r>
            <a:endParaRPr lang="en-US" altLang="ja-JP" sz="2800"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アカウントの管理</a:t>
            </a:r>
            <a:r>
              <a:rPr lang="en-US" altLang="ja-JP"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Account</a:t>
            </a:r>
            <a:r>
              <a:rPr lang="vi-VN" dirty="0" smtClean="0">
                <a:solidFill>
                  <a:srgbClr val="002060"/>
                </a:solidFill>
                <a:latin typeface="Times New Roman" panose="02020603050405020304" pitchFamily="18" charset="0"/>
                <a:cs typeface="Times New Roman" panose="02020603050405020304" pitchFamily="18" charset="0"/>
              </a:rPr>
              <a:t> management</a:t>
            </a: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module</a:t>
            </a:r>
          </a:p>
          <a:p>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コモン</a:t>
            </a:r>
            <a:r>
              <a:rPr 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a:t>
            </a: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モジュール</a:t>
            </a:r>
            <a:r>
              <a:rPr lang="en-US" altLang="ja-JP"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Common module</a:t>
            </a:r>
          </a:p>
          <a:p>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プラクティス</a:t>
            </a:r>
            <a:r>
              <a:rPr 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a:t>
            </a: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マネージメント</a:t>
            </a:r>
            <a:r>
              <a:rPr lang="en-US" altLang="ja-JP"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Social </a:t>
            </a:r>
            <a:r>
              <a:rPr lang="en-US" dirty="0" smtClean="0">
                <a:solidFill>
                  <a:srgbClr val="002060"/>
                </a:solidFill>
                <a:latin typeface="Times New Roman" panose="02020603050405020304" pitchFamily="18" charset="0"/>
                <a:cs typeface="Times New Roman" panose="02020603050405020304" pitchFamily="18" charset="0"/>
              </a:rPr>
              <a:t>Module</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Text Placeholder 6"/>
          <p:cNvSpPr txBox="1">
            <a:spLocks/>
          </p:cNvSpPr>
          <p:nvPr/>
        </p:nvSpPr>
        <p:spPr>
          <a:xfrm>
            <a:off x="1802200" y="4206917"/>
            <a:ext cx="5035640" cy="1704305"/>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vert="horz" lIns="91440" tIns="45720" rIns="91440" bIns="45720" rtlCol="0">
            <a:noAutofit/>
            <a:scene3d>
              <a:camera prst="orthographicFront">
                <a:rot lat="0" lon="600000" rev="0"/>
              </a:camera>
              <a:lightRig rig="threePt" dir="t"/>
            </a:scene3d>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dk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dk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dk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dk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9pPr>
          </a:lstStyle>
          <a:p>
            <a:endParaRPr lang="en-US" altLang="ja-JP" sz="900" dirty="0" smtClean="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endParaRPr>
          </a:p>
          <a:p>
            <a:r>
              <a:rPr lang="ja-JP" altLang="en-US" sz="1800" b="1" dirty="0" smtClean="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ユーザーのユースケース </a:t>
            </a:r>
            <a:r>
              <a:rPr lang="en-US" altLang="ja-JP" sz="1800" b="1" dirty="0" smtClean="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800" dirty="0" smtClean="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User use-case</a:t>
            </a:r>
          </a:p>
          <a:p>
            <a:r>
              <a:rPr lang="en-US" sz="1800" b="1" dirty="0" err="1" smtClean="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全部</a:t>
            </a:r>
            <a:r>
              <a:rPr lang="en-US" sz="1800" b="1" dirty="0" smtClean="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vi-VN" sz="180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800" b="1" dirty="0" smtClean="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ユースケース </a:t>
            </a:r>
            <a:r>
              <a:rPr lang="en-US" altLang="ja-JP" sz="180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800" dirty="0" smtClean="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t>
            </a:r>
            <a:r>
              <a:rPr lang="en-US" sz="1800" dirty="0" smtClean="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Total:  use-case</a:t>
            </a:r>
          </a:p>
          <a:p>
            <a:endParaRPr lang="en-US" sz="900"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9700" y="0"/>
            <a:ext cx="4704101" cy="6858000"/>
          </a:xfrm>
          <a:prstGeom prst="rect">
            <a:avLst/>
          </a:prstGeom>
        </p:spPr>
      </p:pic>
    </p:spTree>
    <p:extLst>
      <p:ext uri="{BB962C8B-B14F-4D97-AF65-F5344CB8AC3E}">
        <p14:creationId xmlns:p14="http://schemas.microsoft.com/office/powerpoint/2010/main" val="129054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289259"/>
            <a:ext cx="8911687" cy="689535"/>
          </a:xfrm>
        </p:spPr>
        <p:txBody>
          <a:bodyPr/>
          <a:lstStyle/>
          <a:p>
            <a:pPr algn="ctr"/>
            <a:r>
              <a:rPr lang="en-US" altLang="ja-JP">
                <a:solidFill>
                  <a:srgbClr val="7030A0"/>
                </a:solidFill>
                <a:latin typeface="Times New Roman" panose="02020603050405020304" pitchFamily="18" charset="0"/>
                <a:cs typeface="Times New Roman" panose="02020603050405020304" pitchFamily="18" charset="0"/>
              </a:rPr>
              <a:t>3.3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機能要求</a:t>
            </a:r>
            <a:r>
              <a:rPr lang="en-US" altLang="ja-JP" b="1">
                <a:solidFill>
                  <a:srgbClr val="7030A0"/>
                </a:solidFill>
                <a:latin typeface="SimSun" panose="02010600030101010101" pitchFamily="2" charset="-122"/>
                <a:ea typeface="SimSun" panose="02010600030101010101" pitchFamily="2" charset="-122"/>
                <a:cs typeface="Times New Roman" panose="02020603050405020304" pitchFamily="18" charset="0"/>
              </a:rPr>
              <a:t> </a:t>
            </a:r>
            <a:r>
              <a:rPr lang="en-US" altLang="ja-JP">
                <a:solidFill>
                  <a:srgbClr val="7030A0"/>
                </a:solidFill>
                <a:latin typeface="Times New Roman" panose="02020603050405020304" pitchFamily="18" charset="0"/>
                <a:cs typeface="Times New Roman" panose="02020603050405020304" pitchFamily="18" charset="0"/>
              </a:rPr>
              <a:t>-  </a:t>
            </a:r>
            <a:r>
              <a:rPr lang="en-US">
                <a:solidFill>
                  <a:srgbClr val="7030A0"/>
                </a:solidFill>
                <a:latin typeface="Times New Roman" panose="02020603050405020304" pitchFamily="18" charset="0"/>
                <a:cs typeface="Times New Roman" panose="02020603050405020304" pitchFamily="18" charset="0"/>
              </a:rPr>
              <a:t>Functional Requirements</a:t>
            </a:r>
            <a:endParaRPr lang="en-US"/>
          </a:p>
        </p:txBody>
      </p:sp>
      <p:sp>
        <p:nvSpPr>
          <p:cNvPr id="5" name="Hình chữ nhật 4"/>
          <p:cNvSpPr/>
          <p:nvPr/>
        </p:nvSpPr>
        <p:spPr>
          <a:xfrm>
            <a:off x="1416676" y="2684329"/>
            <a:ext cx="6096000" cy="1631216"/>
          </a:xfrm>
          <a:prstGeom prst="rect">
            <a:avLst/>
          </a:prstGeom>
        </p:spPr>
        <p:txBody>
          <a:bodyPr>
            <a:spAutoFit/>
          </a:bodyPr>
          <a:lstStyle/>
          <a:p>
            <a:pPr marL="45720" indent="0">
              <a:buNone/>
            </a:pPr>
            <a:r>
              <a:rPr lang="en-US" dirty="0">
                <a:solidFill>
                  <a:srgbClr val="002060"/>
                </a:solidFill>
                <a:latin typeface="Times New Roman" panose="02020603050405020304" pitchFamily="18" charset="0"/>
                <a:cs typeface="Times New Roman" panose="02020603050405020304" pitchFamily="18" charset="0"/>
              </a:rPr>
              <a:t>	</a:t>
            </a:r>
            <a:r>
              <a:rPr lang="en-US" sz="2800" dirty="0">
                <a:solidFill>
                  <a:srgbClr val="002060"/>
                </a:solidFill>
                <a:latin typeface="Times New Roman" panose="02020603050405020304" pitchFamily="18" charset="0"/>
                <a:cs typeface="Times New Roman" panose="02020603050405020304" pitchFamily="18" charset="0"/>
              </a:rPr>
              <a:t>Admin Module</a:t>
            </a:r>
          </a:p>
          <a:p>
            <a:endParaRPr lang="ja-JP" altLang="en-US" dirty="0"/>
          </a:p>
          <a:p>
            <a:r>
              <a:rPr lang="ja-JP" altLang="en-US" b="1" dirty="0">
                <a:solidFill>
                  <a:srgbClr val="002060"/>
                </a:solidFill>
                <a:latin typeface="SimSun" panose="02010600030101010101" pitchFamily="2" charset="-122"/>
                <a:ea typeface="SimSun" panose="02010600030101010101" pitchFamily="2" charset="-122"/>
              </a:rPr>
              <a:t>管理モジュール</a:t>
            </a:r>
          </a:p>
          <a:p>
            <a:r>
              <a:rPr lang="en-US" altLang="ja-JP"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endParaRPr lang="en-US" altLang="ja-JP"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marL="45720" indent="0">
              <a:buNone/>
            </a:pPr>
            <a:r>
              <a:rPr lang="en-US" altLang="ja-JP" dirty="0">
                <a:solidFill>
                  <a:srgbClr val="002060"/>
                </a:solidFill>
                <a:latin typeface="Times New Roman" panose="02020603050405020304" pitchFamily="18" charset="0"/>
                <a:cs typeface="Times New Roman" panose="02020603050405020304" pitchFamily="18" charset="0"/>
              </a:rPr>
              <a:t>   </a:t>
            </a:r>
            <a:r>
              <a:rPr lang="vi-VN" altLang="ja-JP" dirty="0" smtClean="0">
                <a:solidFill>
                  <a:srgbClr val="002060"/>
                </a:solidFill>
                <a:latin typeface="Times New Roman" panose="02020603050405020304" pitchFamily="18" charset="0"/>
                <a:cs typeface="Times New Roman" panose="02020603050405020304" pitchFamily="18" charset="0"/>
              </a:rPr>
              <a:t>admin</a:t>
            </a:r>
            <a:endParaRPr lang="en-US" dirty="0"/>
          </a:p>
        </p:txBody>
      </p:sp>
      <p:sp>
        <p:nvSpPr>
          <p:cNvPr id="6" name="Text Placeholder 6"/>
          <p:cNvSpPr txBox="1">
            <a:spLocks/>
          </p:cNvSpPr>
          <p:nvPr/>
        </p:nvSpPr>
        <p:spPr>
          <a:xfrm>
            <a:off x="1416676" y="3952170"/>
            <a:ext cx="4802621" cy="1570687"/>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a:scene3d>
              <a:camera prst="orthographicFront">
                <a:rot lat="0" lon="600000" rev="0"/>
              </a:camera>
              <a:lightRig rig="threePt" dir="t"/>
            </a:scene3d>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dk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dk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dk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dk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9pPr>
          </a:lstStyle>
          <a:p>
            <a:endParaRPr lang="en-US" altLang="ja-JP" sz="900" dirty="0" smtClean="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endParaRPr>
          </a:p>
          <a:p>
            <a:r>
              <a:rPr lang="ja-JP" altLang="en-US" sz="1800" b="1" dirty="0" smtClean="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管理のユースケース</a:t>
            </a:r>
            <a:r>
              <a:rPr lang="en-US" altLang="ja-JP" sz="180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800" b="1" dirty="0" smtClean="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800" dirty="0" smtClean="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Admin use-case</a:t>
            </a:r>
          </a:p>
          <a:p>
            <a:r>
              <a:rPr lang="en-US" sz="1800" b="1" dirty="0" err="1" smtClean="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全部</a:t>
            </a:r>
            <a:r>
              <a:rPr lang="en-US" sz="1800" b="1" dirty="0" smtClean="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800" b="1" dirty="0" smtClean="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a:t>
            </a:r>
            <a:r>
              <a:rPr lang="en-US" altLang="ja-JP" sz="1800" b="1" dirty="0" smtClean="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800" b="1" dirty="0" smtClean="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ユースケース</a:t>
            </a:r>
            <a:r>
              <a:rPr lang="en-US" altLang="ja-JP" sz="1800" b="1" dirty="0" smtClean="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800" dirty="0" smtClean="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t>
            </a:r>
            <a:r>
              <a:rPr lang="en-US" sz="1800" dirty="0" smtClean="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Total:  use-cases</a:t>
            </a:r>
          </a:p>
          <a:p>
            <a:endParaRPr lang="en-US" sz="900" dirty="0">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445" y="2624158"/>
            <a:ext cx="5271217" cy="3382774"/>
          </a:xfrm>
          <a:prstGeom prst="rect">
            <a:avLst/>
          </a:prstGeom>
        </p:spPr>
      </p:pic>
    </p:spTree>
    <p:extLst>
      <p:ext uri="{BB962C8B-B14F-4D97-AF65-F5344CB8AC3E}">
        <p14:creationId xmlns:p14="http://schemas.microsoft.com/office/powerpoint/2010/main" val="396526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790163" y="327896"/>
            <a:ext cx="9714449" cy="715293"/>
          </a:xfrm>
        </p:spPr>
        <p:txBody>
          <a:bodyPr/>
          <a:lstStyle/>
          <a:p>
            <a:pPr algn="ctr"/>
            <a:r>
              <a:rPr lang="en-US" altLang="ja-JP" dirty="0">
                <a:solidFill>
                  <a:srgbClr val="7030A0"/>
                </a:solidFill>
                <a:latin typeface="Times New Roman" panose="02020603050405020304" pitchFamily="18" charset="0"/>
                <a:cs typeface="Times New Roman" panose="02020603050405020304" pitchFamily="18" charset="0"/>
              </a:rPr>
              <a:t>3.4</a:t>
            </a: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非機能要求  </a:t>
            </a:r>
            <a:r>
              <a:rPr lang="en-US" altLang="ja-JP" dirty="0">
                <a:solidFill>
                  <a:srgbClr val="7030A0"/>
                </a:solidFill>
                <a:latin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Non-functional Requirements</a:t>
            </a:r>
            <a:endParaRPr lang="en-US" dirty="0"/>
          </a:p>
        </p:txBody>
      </p:sp>
      <p:sp>
        <p:nvSpPr>
          <p:cNvPr id="4" name="Content Placeholder 2"/>
          <p:cNvSpPr>
            <a:spLocks noGrp="1"/>
          </p:cNvSpPr>
          <p:nvPr>
            <p:ph idx="1"/>
          </p:nvPr>
        </p:nvSpPr>
        <p:spPr>
          <a:xfrm>
            <a:off x="1737360" y="1687131"/>
            <a:ext cx="8926068" cy="4713669"/>
          </a:xfrm>
        </p:spPr>
        <p:txBody>
          <a:bodyPr>
            <a:normAutofit/>
          </a:bodyPr>
          <a:lstStyle/>
          <a:p>
            <a:pPr marL="45720" indent="0">
              <a:buNone/>
            </a:pPr>
            <a:r>
              <a:rPr lang="ja-JP" altLang="en-US" sz="2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ユ</a:t>
            </a:r>
            <a:r>
              <a:rPr lang="ja-JP" altLang="en-US" sz="28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ーザーインターフェー</a:t>
            </a:r>
            <a:r>
              <a:rPr lang="ja-JP" altLang="en-US" sz="2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ス</a:t>
            </a:r>
            <a:r>
              <a:rPr lang="ja-JP" altLang="en-US" sz="2800" dirty="0">
                <a:solidFill>
                  <a:srgbClr val="002060"/>
                </a:solidFill>
                <a:latin typeface="Times New Roman" panose="02020603050405020304" pitchFamily="18" charset="0"/>
                <a:cs typeface="Times New Roman" panose="02020603050405020304" pitchFamily="18" charset="0"/>
              </a:rPr>
              <a:t> </a:t>
            </a:r>
            <a:r>
              <a:rPr lang="ja-JP" altLang="en-US" sz="2800" dirty="0" smtClean="0">
                <a:solidFill>
                  <a:srgbClr val="002060"/>
                </a:solidFill>
                <a:latin typeface="Times New Roman" panose="02020603050405020304" pitchFamily="18" charset="0"/>
                <a:cs typeface="Times New Roman" panose="02020603050405020304" pitchFamily="18" charset="0"/>
              </a:rPr>
              <a:t>  </a:t>
            </a:r>
            <a:r>
              <a:rPr lang="en-US" altLang="ja-JP" sz="2800" dirty="0" smtClean="0">
                <a:solidFill>
                  <a:srgbClr val="002060"/>
                </a:solidFill>
                <a:latin typeface="Times New Roman" panose="02020603050405020304" pitchFamily="18" charset="0"/>
                <a:cs typeface="Times New Roman" panose="02020603050405020304" pitchFamily="18" charset="0"/>
              </a:rPr>
              <a:t>-  </a:t>
            </a:r>
            <a:r>
              <a:rPr lang="en-US" sz="2800" dirty="0" smtClean="0">
                <a:solidFill>
                  <a:srgbClr val="002060"/>
                </a:solidFill>
                <a:latin typeface="Times New Roman" panose="02020603050405020304" pitchFamily="18" charset="0"/>
                <a:cs typeface="Times New Roman" panose="02020603050405020304" pitchFamily="18" charset="0"/>
              </a:rPr>
              <a:t>User Interfaces</a:t>
            </a:r>
          </a:p>
          <a:p>
            <a:pPr>
              <a:buFont typeface="Wingdings" panose="05000000000000000000" pitchFamily="2" charset="2"/>
              <a:buChar char="ü"/>
            </a:pPr>
            <a:endParaRPr lang="en-US" sz="2800" dirty="0">
              <a:solidFill>
                <a:srgbClr val="002060"/>
              </a:solidFill>
              <a:latin typeface="Times New Roman" panose="02020603050405020304" pitchFamily="18" charset="0"/>
              <a:cs typeface="Times New Roman" panose="02020603050405020304" pitchFamily="18" charset="0"/>
            </a:endParaRPr>
          </a:p>
          <a:p>
            <a:pPr lvl="2">
              <a:lnSpc>
                <a:spcPct val="110000"/>
              </a:lnSpc>
              <a:buFont typeface="Wingdings" panose="05000000000000000000" pitchFamily="2" charset="2"/>
              <a:buChar char="§"/>
            </a:pP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友好的で簡単な界</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面   </a:t>
            </a:r>
            <a:r>
              <a:rPr lang="en-US" altLang="ja-JP" sz="2000" dirty="0" smtClean="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Friendly </a:t>
            </a:r>
            <a:r>
              <a:rPr lang="en-US" sz="2000" dirty="0">
                <a:solidFill>
                  <a:srgbClr val="002060"/>
                </a:solidFill>
                <a:latin typeface="Times New Roman" panose="02020603050405020304" pitchFamily="18" charset="0"/>
                <a:cs typeface="Times New Roman" panose="02020603050405020304" pitchFamily="18" charset="0"/>
              </a:rPr>
              <a:t>and simply </a:t>
            </a:r>
            <a:r>
              <a:rPr lang="en-US" sz="2000" dirty="0" smtClean="0">
                <a:solidFill>
                  <a:srgbClr val="002060"/>
                </a:solidFill>
                <a:latin typeface="Times New Roman" panose="02020603050405020304" pitchFamily="18" charset="0"/>
                <a:cs typeface="Times New Roman" panose="02020603050405020304" pitchFamily="18" charset="0"/>
              </a:rPr>
              <a:t>interface</a:t>
            </a:r>
            <a:endParaRPr lang="en-US" sz="2000" dirty="0">
              <a:solidFill>
                <a:srgbClr val="002060"/>
              </a:solidFill>
              <a:latin typeface="Times New Roman" panose="02020603050405020304" pitchFamily="18" charset="0"/>
              <a:cs typeface="Times New Roman" panose="02020603050405020304" pitchFamily="18" charset="0"/>
            </a:endParaRPr>
          </a:p>
          <a:p>
            <a:pPr lvl="2">
              <a:lnSpc>
                <a:spcPct val="110000"/>
              </a:lnSpc>
              <a:buFont typeface="Wingdings" panose="05000000000000000000" pitchFamily="2" charset="2"/>
              <a:buChar char="§"/>
            </a:pP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色が上品で、派手ではありませ</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ん  </a:t>
            </a:r>
            <a:r>
              <a:rPr lang="en-US" altLang="ja-JP" sz="2000" dirty="0" smtClean="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The </a:t>
            </a:r>
            <a:r>
              <a:rPr lang="en-US" sz="2000" dirty="0">
                <a:solidFill>
                  <a:srgbClr val="002060"/>
                </a:solidFill>
                <a:latin typeface="Times New Roman" panose="02020603050405020304" pitchFamily="18" charset="0"/>
                <a:cs typeface="Times New Roman" panose="02020603050405020304" pitchFamily="18" charset="0"/>
              </a:rPr>
              <a:t>color is elegant, not </a:t>
            </a:r>
            <a:r>
              <a:rPr lang="en-US" sz="2000" dirty="0" smtClean="0">
                <a:solidFill>
                  <a:srgbClr val="002060"/>
                </a:solidFill>
                <a:latin typeface="Times New Roman" panose="02020603050405020304" pitchFamily="18" charset="0"/>
                <a:cs typeface="Times New Roman" panose="02020603050405020304" pitchFamily="18" charset="0"/>
              </a:rPr>
              <a:t>flashy</a:t>
            </a:r>
            <a:endParaRPr lang="en-US" sz="2000" dirty="0">
              <a:solidFill>
                <a:srgbClr val="002060"/>
              </a:solidFill>
              <a:latin typeface="Times New Roman" panose="02020603050405020304" pitchFamily="18" charset="0"/>
              <a:cs typeface="Times New Roman" panose="02020603050405020304" pitchFamily="18" charset="0"/>
            </a:endParaRPr>
          </a:p>
          <a:p>
            <a:pPr lvl="2">
              <a:lnSpc>
                <a:spcPct val="110000"/>
              </a:lnSpc>
              <a:buFont typeface="Wingdings" panose="05000000000000000000" pitchFamily="2" charset="2"/>
              <a:buChar char="§"/>
            </a:pP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言語</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は英語です  </a:t>
            </a:r>
            <a:r>
              <a:rPr lang="en-US" altLang="ja-JP" sz="2000" dirty="0" smtClean="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Language </a:t>
            </a:r>
            <a:r>
              <a:rPr lang="en-US" sz="2000" dirty="0">
                <a:solidFill>
                  <a:srgbClr val="002060"/>
                </a:solidFill>
                <a:latin typeface="Times New Roman" panose="02020603050405020304" pitchFamily="18" charset="0"/>
                <a:cs typeface="Times New Roman" panose="02020603050405020304" pitchFamily="18" charset="0"/>
              </a:rPr>
              <a:t>is </a:t>
            </a:r>
            <a:r>
              <a:rPr lang="en-US" sz="2000" dirty="0" smtClean="0">
                <a:solidFill>
                  <a:srgbClr val="002060"/>
                </a:solidFill>
                <a:latin typeface="Times New Roman" panose="02020603050405020304" pitchFamily="18" charset="0"/>
                <a:cs typeface="Times New Roman" panose="02020603050405020304" pitchFamily="18" charset="0"/>
              </a:rPr>
              <a:t>English</a:t>
            </a:r>
            <a:endParaRPr lang="en-US" sz="2000" dirty="0">
              <a:solidFill>
                <a:srgbClr val="002060"/>
              </a:solidFill>
              <a:latin typeface="Times New Roman" panose="02020603050405020304" pitchFamily="18" charset="0"/>
              <a:cs typeface="Times New Roman" panose="02020603050405020304" pitchFamily="18" charset="0"/>
            </a:endParaRPr>
          </a:p>
          <a:p>
            <a:pPr lvl="2">
              <a:lnSpc>
                <a:spcPct val="110000"/>
              </a:lnSpc>
              <a:buFont typeface="Wingdings" panose="05000000000000000000" pitchFamily="2" charset="2"/>
              <a:buChar char="§"/>
            </a:pP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データセキュリティ機能と高いパフォーマンスを確認しなければなりま</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せん </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Ensure data security capabilities, high performance</a:t>
            </a:r>
          </a:p>
          <a:p>
            <a:pPr lvl="2">
              <a:lnSpc>
                <a:spcPct val="110000"/>
              </a:lnSpc>
              <a:buFont typeface="Wingdings" panose="05000000000000000000" pitchFamily="2" charset="2"/>
              <a:buChar char="§"/>
            </a:pP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開発の可能 </a:t>
            </a:r>
            <a:r>
              <a:rPr lang="en-US" altLang="ja-JP"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Scalability </a:t>
            </a:r>
            <a:r>
              <a:rPr lang="en-US" sz="2000" dirty="0" smtClean="0">
                <a:solidFill>
                  <a:srgbClr val="002060"/>
                </a:solidFill>
                <a:latin typeface="Times New Roman" panose="02020603050405020304" pitchFamily="18" charset="0"/>
                <a:cs typeface="Times New Roman" panose="02020603050405020304" pitchFamily="18" charset="0"/>
              </a:rPr>
              <a:t>system</a:t>
            </a: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782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163651" y="624110"/>
            <a:ext cx="9340961" cy="741051"/>
          </a:xfrm>
        </p:spPr>
        <p:txBody>
          <a:bodyPr/>
          <a:lstStyle/>
          <a:p>
            <a:pPr algn="ctr"/>
            <a:r>
              <a:rPr lang="en-US" altLang="ja-JP">
                <a:solidFill>
                  <a:srgbClr val="7030A0"/>
                </a:solidFill>
                <a:latin typeface="Times New Roman" panose="02020603050405020304" pitchFamily="18" charset="0"/>
                <a:cs typeface="Times New Roman" panose="02020603050405020304" pitchFamily="18" charset="0"/>
              </a:rPr>
              <a:t>3.4</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非機能要求 </a:t>
            </a:r>
            <a:r>
              <a:rPr lang="en-US" altLang="ja-JP">
                <a:solidFill>
                  <a:srgbClr val="7030A0"/>
                </a:solidFill>
                <a:latin typeface="Times New Roman" panose="02020603050405020304" pitchFamily="18" charset="0"/>
                <a:cs typeface="Times New Roman" panose="02020603050405020304" pitchFamily="18" charset="0"/>
              </a:rPr>
              <a:t>- Non-functional</a:t>
            </a:r>
            <a:r>
              <a:rPr lang="en-US">
                <a:solidFill>
                  <a:srgbClr val="7030A0"/>
                </a:solidFill>
                <a:latin typeface="Times New Roman" panose="02020603050405020304" pitchFamily="18" charset="0"/>
                <a:cs typeface="Times New Roman" panose="02020603050405020304" pitchFamily="18" charset="0"/>
              </a:rPr>
              <a:t> Requirements</a:t>
            </a:r>
            <a:endParaRPr lang="en-US"/>
          </a:p>
        </p:txBody>
      </p:sp>
      <p:sp>
        <p:nvSpPr>
          <p:cNvPr id="4" name="Content Placeholder 2"/>
          <p:cNvSpPr>
            <a:spLocks noGrp="1"/>
          </p:cNvSpPr>
          <p:nvPr>
            <p:ph idx="1"/>
          </p:nvPr>
        </p:nvSpPr>
        <p:spPr>
          <a:xfrm>
            <a:off x="1292472" y="1609859"/>
            <a:ext cx="10212140" cy="4183488"/>
          </a:xfrm>
        </p:spPr>
        <p:txBody>
          <a:bodyPr>
            <a:normAutofit/>
          </a:bodyPr>
          <a:lstStyle/>
          <a:p>
            <a:pPr marL="45720" indent="0">
              <a:buNone/>
            </a:pPr>
            <a:r>
              <a:rPr lang="ja-JP" altLang="en-US" sz="2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ソ</a:t>
            </a:r>
            <a:r>
              <a:rPr lang="ja-JP" altLang="en-US" sz="28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フトウェ</a:t>
            </a:r>
            <a:r>
              <a:rPr lang="ja-JP" altLang="en-US" sz="2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ア要求</a:t>
            </a:r>
            <a:r>
              <a:rPr lang="ja-JP" altLang="en-US" sz="2800" b="1" dirty="0">
                <a:solidFill>
                  <a:srgbClr val="002060"/>
                </a:solidFill>
                <a:latin typeface="Times New Roman" panose="02020603050405020304" pitchFamily="18" charset="0"/>
                <a:cs typeface="Times New Roman" panose="02020603050405020304" pitchFamily="18" charset="0"/>
              </a:rPr>
              <a:t>　</a:t>
            </a:r>
            <a:r>
              <a:rPr lang="en-US" altLang="ja-JP" sz="2800" b="1" dirty="0">
                <a:solidFill>
                  <a:srgbClr val="002060"/>
                </a:solidFill>
                <a:latin typeface="Times New Roman" panose="02020603050405020304" pitchFamily="18" charset="0"/>
                <a:cs typeface="Times New Roman" panose="02020603050405020304" pitchFamily="18" charset="0"/>
              </a:rPr>
              <a:t>- </a:t>
            </a:r>
            <a:r>
              <a:rPr lang="en-US" altLang="ja-JP" sz="2800" b="1" dirty="0" smtClean="0">
                <a:solidFill>
                  <a:srgbClr val="002060"/>
                </a:solidFill>
                <a:latin typeface="Times New Roman" panose="02020603050405020304" pitchFamily="18" charset="0"/>
                <a:cs typeface="Times New Roman" panose="02020603050405020304" pitchFamily="18" charset="0"/>
              </a:rPr>
              <a:t>  </a:t>
            </a:r>
            <a:r>
              <a:rPr lang="en-US" altLang="ja-JP" sz="2800" dirty="0" smtClean="0">
                <a:solidFill>
                  <a:srgbClr val="002060"/>
                </a:solidFill>
                <a:latin typeface="Times New Roman" panose="02020603050405020304" pitchFamily="18" charset="0"/>
                <a:cs typeface="Times New Roman" panose="02020603050405020304" pitchFamily="18" charset="0"/>
              </a:rPr>
              <a:t>Software Requirements</a:t>
            </a:r>
            <a:endParaRPr lang="en-US" altLang="ja-JP" sz="2800" dirty="0">
              <a:solidFill>
                <a:srgbClr val="002060"/>
              </a:solidFill>
              <a:latin typeface="Times New Roman" panose="02020603050405020304" pitchFamily="18" charset="0"/>
              <a:cs typeface="Times New Roman" panose="02020603050405020304" pitchFamily="18" charset="0"/>
            </a:endParaRPr>
          </a:p>
          <a:p>
            <a:endParaRPr lang="en-US" altLang="ja-JP" dirty="0"/>
          </a:p>
          <a:p>
            <a:endParaRPr lang="en-US" dirty="0" smtClean="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4508" y="2584376"/>
            <a:ext cx="1646669" cy="1559445"/>
          </a:xfrm>
          <a:prstGeom prst="rect">
            <a:avLst/>
          </a:prstGeom>
        </p:spPr>
      </p:pic>
      <p:sp>
        <p:nvSpPr>
          <p:cNvPr id="8" name="TextBox 7"/>
          <p:cNvSpPr txBox="1"/>
          <p:nvPr/>
        </p:nvSpPr>
        <p:spPr>
          <a:xfrm>
            <a:off x="3902735" y="4194968"/>
            <a:ext cx="1010213" cy="400110"/>
          </a:xfrm>
          <a:prstGeom prst="rect">
            <a:avLst/>
          </a:prstGeom>
          <a:noFill/>
        </p:spPr>
        <p:txBody>
          <a:bodyPr wrap="none" rtlCol="0">
            <a:spAutoFit/>
          </a:bodyPr>
          <a:lstStyle/>
          <a:p>
            <a:r>
              <a:rPr lang="en-US" sz="2000" smtClean="0">
                <a:solidFill>
                  <a:srgbClr val="002060"/>
                </a:solidFill>
                <a:latin typeface="Times New Roman" panose="02020603050405020304" pitchFamily="18" charset="0"/>
                <a:cs typeface="Times New Roman" panose="02020603050405020304" pitchFamily="18" charset="0"/>
              </a:rPr>
              <a:t>Chrome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9" name="TextBox 10"/>
          <p:cNvSpPr txBox="1"/>
          <p:nvPr/>
        </p:nvSpPr>
        <p:spPr>
          <a:xfrm>
            <a:off x="7730966" y="4257754"/>
            <a:ext cx="938077" cy="400110"/>
          </a:xfrm>
          <a:prstGeom prst="rect">
            <a:avLst/>
          </a:prstGeom>
          <a:noFill/>
        </p:spPr>
        <p:txBody>
          <a:bodyPr wrap="none" rtlCol="0">
            <a:spAutoFit/>
          </a:bodyPr>
          <a:lstStyle/>
          <a:p>
            <a:r>
              <a:rPr lang="en-US" sz="2000" dirty="0" smtClean="0">
                <a:solidFill>
                  <a:srgbClr val="002060"/>
                </a:solidFill>
                <a:latin typeface="Times New Roman" panose="02020603050405020304" pitchFamily="18" charset="0"/>
                <a:cs typeface="Times New Roman" panose="02020603050405020304" pitchFamily="18" charset="0"/>
              </a:rPr>
              <a:t>Firefox</a:t>
            </a:r>
            <a:endParaRPr lang="en-US" sz="2000" dirty="0">
              <a:solidFill>
                <a:srgbClr val="002060"/>
              </a:solidFill>
              <a:latin typeface="Times New Roman" panose="02020603050405020304" pitchFamily="18" charset="0"/>
              <a:cs typeface="Times New Roman" panose="02020603050405020304" pitchFamily="18" charset="0"/>
            </a:endParaRPr>
          </a:p>
        </p:txBody>
      </p:sp>
      <p:pic>
        <p:nvPicPr>
          <p:cNvPr id="11" name="Ảnh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2030" y="2578543"/>
            <a:ext cx="1515951" cy="1565278"/>
          </a:xfrm>
          <a:prstGeom prst="rect">
            <a:avLst/>
          </a:prstGeom>
        </p:spPr>
      </p:pic>
    </p:spTree>
    <p:extLst>
      <p:ext uri="{BB962C8B-B14F-4D97-AF65-F5344CB8AC3E}">
        <p14:creationId xmlns:p14="http://schemas.microsoft.com/office/powerpoint/2010/main" val="9430799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369713" y="624110"/>
            <a:ext cx="9134899" cy="728172"/>
          </a:xfrm>
        </p:spPr>
        <p:txBody>
          <a:bodyPr/>
          <a:lstStyle/>
          <a:p>
            <a:pPr algn="ctr"/>
            <a:r>
              <a:rPr lang="en-US" altLang="ja-JP">
                <a:solidFill>
                  <a:srgbClr val="7030A0"/>
                </a:solidFill>
                <a:latin typeface="Times New Roman" panose="02020603050405020304" pitchFamily="18" charset="0"/>
                <a:cs typeface="Times New Roman" panose="02020603050405020304" pitchFamily="18" charset="0"/>
              </a:rPr>
              <a:t>3.4</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非機能要求 </a:t>
            </a:r>
            <a:r>
              <a:rPr lang="en-US" altLang="ja-JP">
                <a:solidFill>
                  <a:srgbClr val="7030A0"/>
                </a:solidFill>
                <a:latin typeface="Times New Roman" panose="02020603050405020304" pitchFamily="18" charset="0"/>
                <a:cs typeface="Times New Roman" panose="02020603050405020304" pitchFamily="18" charset="0"/>
              </a:rPr>
              <a:t>-  Non-functional</a:t>
            </a:r>
            <a:r>
              <a:rPr lang="en-US">
                <a:solidFill>
                  <a:srgbClr val="7030A0"/>
                </a:solidFill>
                <a:latin typeface="Times New Roman" panose="02020603050405020304" pitchFamily="18" charset="0"/>
                <a:cs typeface="Times New Roman" panose="02020603050405020304" pitchFamily="18" charset="0"/>
              </a:rPr>
              <a:t> Requirements</a:t>
            </a:r>
            <a:endParaRPr lang="en-US"/>
          </a:p>
        </p:txBody>
      </p:sp>
      <p:sp>
        <p:nvSpPr>
          <p:cNvPr id="4" name="Content Placeholder 2"/>
          <p:cNvSpPr>
            <a:spLocks noGrp="1"/>
          </p:cNvSpPr>
          <p:nvPr>
            <p:ph idx="1"/>
          </p:nvPr>
        </p:nvSpPr>
        <p:spPr>
          <a:xfrm>
            <a:off x="2034040" y="1888778"/>
            <a:ext cx="9470572" cy="4349932"/>
          </a:xfrm>
        </p:spPr>
        <p:txBody>
          <a:bodyPr/>
          <a:lstStyle/>
          <a:p>
            <a:pPr marL="45720" indent="0">
              <a:buNone/>
            </a:pPr>
            <a:r>
              <a:rPr lang="ja-JP" altLang="en-US" sz="2800"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ハ</a:t>
            </a:r>
            <a:r>
              <a:rPr lang="ja-JP" altLang="en-US" sz="28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ードウェ</a:t>
            </a:r>
            <a:r>
              <a:rPr lang="ja-JP" altLang="en-US" sz="2800"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ア要求  </a:t>
            </a:r>
            <a:r>
              <a:rPr lang="en-US" altLang="ja-JP" sz="2800"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8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Hardware Requirements</a:t>
            </a:r>
          </a:p>
          <a:p>
            <a:pPr marL="45720" indent="0">
              <a:buNone/>
            </a:pPr>
            <a:r>
              <a:rPr lang="en-US" altLang="ja-JP"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PC</a:t>
            </a:r>
            <a:r>
              <a:rPr lang="en-US" altLang="ja-JP"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ラップトップは インターネット接続があります</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a:t>
            </a:r>
            <a:endParaRPr lang="en-US" altLang="ja-JP"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marL="45720" indent="0">
              <a:buNone/>
            </a:pP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dirty="0">
                <a:solidFill>
                  <a:srgbClr val="002060"/>
                </a:solidFill>
                <a:latin typeface="Times New Roman" panose="02020603050405020304" pitchFamily="18" charset="0"/>
                <a:cs typeface="Times New Roman" panose="02020603050405020304" pitchFamily="18" charset="0"/>
              </a:rPr>
              <a:t>	</a:t>
            </a:r>
            <a:r>
              <a:rPr lang="en-US" altLang="ja-JP" dirty="0" smtClean="0">
                <a:solidFill>
                  <a:srgbClr val="002060"/>
                </a:solidFill>
                <a:latin typeface="Times New Roman" panose="02020603050405020304" pitchFamily="18" charset="0"/>
                <a:cs typeface="Times New Roman" panose="02020603050405020304" pitchFamily="18" charset="0"/>
              </a:rPr>
              <a:t>PC</a:t>
            </a:r>
            <a:r>
              <a:rPr lang="en-US" altLang="ja-JP" dirty="0">
                <a:solidFill>
                  <a:srgbClr val="002060"/>
                </a:solidFill>
                <a:latin typeface="Times New Roman" panose="02020603050405020304" pitchFamily="18" charset="0"/>
                <a:cs typeface="Times New Roman" panose="02020603050405020304" pitchFamily="18" charset="0"/>
              </a:rPr>
              <a:t>, Laptop </a:t>
            </a:r>
            <a:r>
              <a:rPr lang="en-US" altLang="ja-JP" dirty="0" smtClean="0">
                <a:solidFill>
                  <a:srgbClr val="002060"/>
                </a:solidFill>
                <a:latin typeface="Times New Roman" panose="02020603050405020304" pitchFamily="18" charset="0"/>
                <a:cs typeface="Times New Roman" panose="02020603050405020304" pitchFamily="18" charset="0"/>
              </a:rPr>
              <a:t>with </a:t>
            </a:r>
            <a:r>
              <a:rPr lang="en-US" altLang="ja-JP" dirty="0">
                <a:solidFill>
                  <a:srgbClr val="002060"/>
                </a:solidFill>
                <a:latin typeface="Times New Roman" panose="02020603050405020304" pitchFamily="18" charset="0"/>
                <a:cs typeface="Times New Roman" panose="02020603050405020304" pitchFamily="18" charset="0"/>
              </a:rPr>
              <a:t>internet </a:t>
            </a:r>
            <a:r>
              <a:rPr lang="en-US" altLang="ja-JP" dirty="0" smtClean="0">
                <a:solidFill>
                  <a:srgbClr val="002060"/>
                </a:solidFill>
                <a:latin typeface="Times New Roman" panose="02020603050405020304" pitchFamily="18" charset="0"/>
                <a:cs typeface="Times New Roman" panose="02020603050405020304" pitchFamily="18" charset="0"/>
              </a:rPr>
              <a:t>connection.</a:t>
            </a:r>
            <a:endParaRPr lang="en-US" altLang="ja-JP"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5" name="Picture 7" descr="C:\Users\NgocTuan\Desktop\lapt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833" y="3577046"/>
            <a:ext cx="247650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0712" y="3577044"/>
            <a:ext cx="2103500" cy="1847849"/>
          </a:xfrm>
          <a:prstGeom prst="rect">
            <a:avLst/>
          </a:prstGeom>
        </p:spPr>
      </p:pic>
      <p:pic>
        <p:nvPicPr>
          <p:cNvPr id="7"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8375" y="3577044"/>
            <a:ext cx="1838456" cy="1847849"/>
          </a:xfrm>
          <a:prstGeom prst="rect">
            <a:avLst/>
          </a:prstGeom>
        </p:spPr>
      </p:pic>
    </p:spTree>
    <p:extLst>
      <p:ext uri="{BB962C8B-B14F-4D97-AF65-F5344CB8AC3E}">
        <p14:creationId xmlns:p14="http://schemas.microsoft.com/office/powerpoint/2010/main" val="2083432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289259"/>
            <a:ext cx="8911687" cy="1280890"/>
          </a:xfrm>
        </p:spPr>
        <p:txBody>
          <a:bodyPr/>
          <a:lstStyle/>
          <a:p>
            <a:pPr algn="ctr"/>
            <a:r>
              <a:rPr lang="en-US" altLang="ja-JP" b="1">
                <a:solidFill>
                  <a:srgbClr val="7030A0"/>
                </a:solidFill>
              </a:rPr>
              <a:t>4. </a:t>
            </a:r>
            <a:r>
              <a:rPr lang="ja-JP" altLang="en-US" b="1">
                <a:solidFill>
                  <a:srgbClr val="7030A0"/>
                </a:solidFill>
                <a:latin typeface="SimSun" panose="02010600030101010101" pitchFamily="2" charset="-122"/>
                <a:ea typeface="SimSun" panose="02010600030101010101" pitchFamily="2" charset="-122"/>
              </a:rPr>
              <a:t>ソフトウェア設計記述 </a:t>
            </a:r>
            <a:r>
              <a:rPr lang="en-US" altLang="ja-JP" b="1">
                <a:solidFill>
                  <a:srgbClr val="7030A0"/>
                </a:solidFill>
                <a:latin typeface="SimSun" panose="02010600030101010101" pitchFamily="2" charset="-122"/>
                <a:ea typeface="SimSun" panose="02010600030101010101" pitchFamily="2" charset="-122"/>
              </a:rPr>
              <a:t/>
            </a:r>
            <a:br>
              <a:rPr lang="en-US" altLang="ja-JP" b="1">
                <a:solidFill>
                  <a:srgbClr val="7030A0"/>
                </a:solidFill>
                <a:latin typeface="SimSun" panose="02010600030101010101" pitchFamily="2" charset="-122"/>
                <a:ea typeface="SimSun" panose="02010600030101010101" pitchFamily="2" charset="-122"/>
              </a:rPr>
            </a:br>
            <a:r>
              <a:rPr lang="en-US" altLang="ja-JP" b="1">
                <a:solidFill>
                  <a:srgbClr val="7030A0"/>
                </a:solidFill>
                <a:latin typeface="Times New Roman" panose="02020603050405020304" pitchFamily="18" charset="0"/>
                <a:cs typeface="Times New Roman" panose="02020603050405020304" pitchFamily="18" charset="0"/>
              </a:rPr>
              <a:t>Software Design Description</a:t>
            </a:r>
            <a:endParaRPr lang="en-US"/>
          </a:p>
        </p:txBody>
      </p:sp>
      <p:graphicFrame>
        <p:nvGraphicFramePr>
          <p:cNvPr id="4" name="Content Placeholder 6"/>
          <p:cNvGraphicFramePr>
            <a:graphicFrameLocks/>
          </p:cNvGraphicFramePr>
          <p:nvPr>
            <p:extLst>
              <p:ext uri="{D42A27DB-BD31-4B8C-83A1-F6EECF244321}">
                <p14:modId xmlns:p14="http://schemas.microsoft.com/office/powerpoint/2010/main" val="1946446391"/>
              </p:ext>
            </p:extLst>
          </p:nvPr>
        </p:nvGraphicFramePr>
        <p:xfrm>
          <a:off x="2437885" y="1717718"/>
          <a:ext cx="9066727" cy="4966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739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624110"/>
            <a:ext cx="8911687" cy="728172"/>
          </a:xfrm>
        </p:spPr>
        <p:txBody>
          <a:bodyPr/>
          <a:lstStyle/>
          <a:p>
            <a:pPr algn="ctr"/>
            <a:r>
              <a:rPr lang="en-US" altLang="ja-JP" b="1">
                <a:solidFill>
                  <a:srgbClr val="7030A0"/>
                </a:solidFill>
                <a:latin typeface="Times New Roman" panose="02020603050405020304" pitchFamily="18" charset="0"/>
                <a:ea typeface="SimSun" panose="02010600030101010101" pitchFamily="2" charset="-122"/>
                <a:cs typeface="Times New Roman" panose="02020603050405020304" pitchFamily="18" charset="0"/>
              </a:rPr>
              <a:t>1.</a:t>
            </a:r>
            <a:r>
              <a:rPr lang="ja-JP" altLang="en-US" b="1">
                <a:solidFill>
                  <a:srgbClr val="7030A0"/>
                </a:solidFill>
                <a:latin typeface="Times New Roman" panose="02020603050405020304" pitchFamily="18" charset="0"/>
                <a:ea typeface="SimSun" panose="02010600030101010101" pitchFamily="2" charset="-122"/>
                <a:cs typeface="Times New Roman" panose="02020603050405020304" pitchFamily="18" charset="0"/>
              </a:rPr>
              <a:t>導入</a:t>
            </a:r>
            <a:r>
              <a:rPr lang="ja-JP" altLang="en-US">
                <a:solidFill>
                  <a:srgbClr val="7030A0"/>
                </a:solidFill>
                <a:latin typeface="Times New Roman" panose="02020603050405020304" pitchFamily="18" charset="0"/>
                <a:cs typeface="Times New Roman" panose="02020603050405020304" pitchFamily="18" charset="0"/>
              </a:rPr>
              <a:t>   </a:t>
            </a:r>
            <a:r>
              <a:rPr lang="en-US" altLang="ja-JP" b="1">
                <a:solidFill>
                  <a:srgbClr val="7030A0"/>
                </a:solidFill>
                <a:latin typeface="Times New Roman" panose="02020603050405020304" pitchFamily="18" charset="0"/>
                <a:cs typeface="Times New Roman" panose="02020603050405020304" pitchFamily="18" charset="0"/>
              </a:rPr>
              <a:t>-  </a:t>
            </a:r>
            <a:r>
              <a:rPr lang="en-US" b="1">
                <a:solidFill>
                  <a:srgbClr val="7030A0"/>
                </a:solidFill>
                <a:latin typeface="Times New Roman" panose="02020603050405020304" pitchFamily="18" charset="0"/>
                <a:cs typeface="Times New Roman" panose="02020603050405020304" pitchFamily="18" charset="0"/>
              </a:rPr>
              <a:t>Introduction</a:t>
            </a:r>
            <a:endParaRPr lang="en-US"/>
          </a:p>
        </p:txBody>
      </p:sp>
      <p:grpSp>
        <p:nvGrpSpPr>
          <p:cNvPr id="5" name="Nhóm 4"/>
          <p:cNvGrpSpPr/>
          <p:nvPr/>
        </p:nvGrpSpPr>
        <p:grpSpPr>
          <a:xfrm>
            <a:off x="3022568" y="2133600"/>
            <a:ext cx="8482044" cy="799495"/>
            <a:chOff x="585890" y="399539"/>
            <a:chExt cx="8482044" cy="799495"/>
          </a:xfrm>
          <a:scene3d>
            <a:camera prst="orthographicFront"/>
            <a:lightRig rig="flat" dir="t"/>
          </a:scene3d>
        </p:grpSpPr>
        <p:sp>
          <p:nvSpPr>
            <p:cNvPr id="6" name="Hình chữ nhật 5"/>
            <p:cNvSpPr/>
            <p:nvPr/>
          </p:nvSpPr>
          <p:spPr>
            <a:xfrm>
              <a:off x="585890" y="399539"/>
              <a:ext cx="8482044" cy="799495"/>
            </a:xfrm>
            <a:prstGeom prst="rect">
              <a:avLst/>
            </a:prstGeom>
          </p:spPr>
          <p:style>
            <a:lnRef idx="2">
              <a:schemeClr val="dk1"/>
            </a:lnRef>
            <a:fillRef idx="1">
              <a:schemeClr val="lt1"/>
            </a:fillRef>
            <a:effectRef idx="0">
              <a:schemeClr val="dk1"/>
            </a:effectRef>
            <a:fontRef idx="minor">
              <a:schemeClr val="dk1"/>
            </a:fontRef>
          </p:style>
        </p:sp>
        <p:sp>
          <p:nvSpPr>
            <p:cNvPr id="7" name="Hình chữ nhật 6"/>
            <p:cNvSpPr/>
            <p:nvPr/>
          </p:nvSpPr>
          <p:spPr>
            <a:xfrm>
              <a:off x="585890" y="399539"/>
              <a:ext cx="8482044" cy="799495"/>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634600" tIns="60960" rIns="60960" bIns="60960" numCol="1" spcCol="1270" anchor="ctr" anchorCtr="0">
              <a:noAutofit/>
            </a:bodyPr>
            <a:lstStyle/>
            <a:p>
              <a:pPr lvl="0" algn="l" defTabSz="1066800">
                <a:lnSpc>
                  <a:spcPct val="90000"/>
                </a:lnSpc>
                <a:spcBef>
                  <a:spcPct val="0"/>
                </a:spcBef>
                <a:spcAft>
                  <a:spcPct val="35000"/>
                </a:spcAft>
              </a:pPr>
              <a:r>
                <a:rPr lang="en-US" altLang="ja-JP" sz="24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1.1 </a:t>
              </a:r>
              <a:r>
                <a:rPr lang="ja-JP" altLang="en-US" sz="24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現在状況  </a:t>
              </a:r>
              <a:r>
                <a:rPr lang="en-US" altLang="ja-JP" sz="2400" kern="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kern="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Current Situation</a:t>
              </a:r>
              <a:endParaRPr lang="en-US" sz="2400" kern="12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8" name="Nhóm 7"/>
          <p:cNvGrpSpPr/>
          <p:nvPr/>
        </p:nvGrpSpPr>
        <p:grpSpPr>
          <a:xfrm>
            <a:off x="3480937" y="3093647"/>
            <a:ext cx="8023675" cy="799495"/>
            <a:chOff x="1044259" y="1598991"/>
            <a:chExt cx="8023675" cy="799495"/>
          </a:xfrm>
          <a:scene3d>
            <a:camera prst="orthographicFront"/>
            <a:lightRig rig="flat" dir="t"/>
          </a:scene3d>
        </p:grpSpPr>
        <p:sp>
          <p:nvSpPr>
            <p:cNvPr id="9" name="Hình chữ nhật 8"/>
            <p:cNvSpPr/>
            <p:nvPr/>
          </p:nvSpPr>
          <p:spPr>
            <a:xfrm>
              <a:off x="1044259" y="1598991"/>
              <a:ext cx="8023675" cy="799495"/>
            </a:xfrm>
            <a:prstGeom prst="rect">
              <a:avLst/>
            </a:prstGeom>
          </p:spPr>
          <p:style>
            <a:lnRef idx="2">
              <a:schemeClr val="dk1"/>
            </a:lnRef>
            <a:fillRef idx="1">
              <a:schemeClr val="lt1"/>
            </a:fillRef>
            <a:effectRef idx="0">
              <a:schemeClr val="dk1"/>
            </a:effectRef>
            <a:fontRef idx="minor">
              <a:schemeClr val="dk1"/>
            </a:fontRef>
          </p:style>
        </p:sp>
        <p:sp>
          <p:nvSpPr>
            <p:cNvPr id="10" name="Hình chữ nhật 9"/>
            <p:cNvSpPr/>
            <p:nvPr/>
          </p:nvSpPr>
          <p:spPr>
            <a:xfrm>
              <a:off x="1044259" y="1598991"/>
              <a:ext cx="8023675" cy="799495"/>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634600" tIns="60960" rIns="60960" bIns="60960" numCol="1" spcCol="1270" anchor="ctr" anchorCtr="0">
              <a:noAutofit/>
            </a:bodyPr>
            <a:lstStyle/>
            <a:p>
              <a:pPr lvl="0" algn="l" defTabSz="1066800">
                <a:lnSpc>
                  <a:spcPct val="90000"/>
                </a:lnSpc>
                <a:spcBef>
                  <a:spcPct val="0"/>
                </a:spcBef>
                <a:spcAft>
                  <a:spcPct val="35000"/>
                </a:spcAft>
              </a:pPr>
              <a:r>
                <a:rPr lang="en-US" altLang="ja-JP" sz="2400" kern="1200" dirty="0" smtClean="0">
                  <a:solidFill>
                    <a:srgbClr val="002060"/>
                  </a:solidFill>
                  <a:latin typeface="Times New Roman" panose="02020603050405020304" pitchFamily="18" charset="0"/>
                  <a:cs typeface="Times New Roman" panose="02020603050405020304" pitchFamily="18" charset="0"/>
                </a:rPr>
                <a:t>1.2      </a:t>
              </a:r>
              <a:r>
                <a:rPr lang="ja-JP" altLang="en-US" sz="24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在のウェブサイト </a:t>
              </a:r>
              <a:r>
                <a:rPr lang="en-US" altLang="ja-JP" sz="2400" kern="1200" dirty="0" smtClean="0">
                  <a:solidFill>
                    <a:srgbClr val="002060"/>
                  </a:solidFill>
                  <a:latin typeface="Times New Roman" panose="02020603050405020304" pitchFamily="18" charset="0"/>
                  <a:cs typeface="Times New Roman" panose="02020603050405020304" pitchFamily="18" charset="0"/>
                </a:rPr>
                <a:t>-  </a:t>
              </a:r>
              <a:r>
                <a:rPr lang="en-US" sz="2400" kern="1200" dirty="0" smtClean="0">
                  <a:solidFill>
                    <a:srgbClr val="002060"/>
                  </a:solidFill>
                  <a:latin typeface="Times New Roman" panose="02020603050405020304" pitchFamily="18" charset="0"/>
                  <a:cs typeface="Times New Roman" panose="02020603050405020304" pitchFamily="18" charset="0"/>
                </a:rPr>
                <a:t>Existing Websites</a:t>
              </a:r>
              <a:endParaRPr lang="en-US" sz="2400" kern="1200" dirty="0">
                <a:solidFill>
                  <a:srgbClr val="002060"/>
                </a:solidFill>
              </a:endParaRPr>
            </a:p>
          </p:txBody>
        </p:sp>
      </p:grpSp>
      <p:grpSp>
        <p:nvGrpSpPr>
          <p:cNvPr id="23" name="Nhóm 22"/>
          <p:cNvGrpSpPr/>
          <p:nvPr/>
        </p:nvGrpSpPr>
        <p:grpSpPr>
          <a:xfrm>
            <a:off x="3480936" y="4107927"/>
            <a:ext cx="8023675" cy="799495"/>
            <a:chOff x="1044259" y="2798442"/>
            <a:chExt cx="8023675" cy="799495"/>
          </a:xfrm>
          <a:scene3d>
            <a:camera prst="orthographicFront"/>
            <a:lightRig rig="flat" dir="t"/>
          </a:scene3d>
        </p:grpSpPr>
        <p:sp>
          <p:nvSpPr>
            <p:cNvPr id="24" name="Hình chữ nhật 23"/>
            <p:cNvSpPr/>
            <p:nvPr/>
          </p:nvSpPr>
          <p:spPr>
            <a:xfrm>
              <a:off x="1044259" y="2798442"/>
              <a:ext cx="8023675" cy="799495"/>
            </a:xfrm>
            <a:prstGeom prst="rect">
              <a:avLst/>
            </a:prstGeom>
          </p:spPr>
          <p:style>
            <a:lnRef idx="2">
              <a:schemeClr val="dk1"/>
            </a:lnRef>
            <a:fillRef idx="1">
              <a:schemeClr val="lt1"/>
            </a:fillRef>
            <a:effectRef idx="0">
              <a:schemeClr val="dk1"/>
            </a:effectRef>
            <a:fontRef idx="minor">
              <a:schemeClr val="dk1"/>
            </a:fontRef>
          </p:style>
        </p:sp>
        <p:sp>
          <p:nvSpPr>
            <p:cNvPr id="25" name="Hình chữ nhật 24"/>
            <p:cNvSpPr/>
            <p:nvPr/>
          </p:nvSpPr>
          <p:spPr>
            <a:xfrm>
              <a:off x="1044259" y="2798442"/>
              <a:ext cx="8023675" cy="799495"/>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634600" tIns="60960" rIns="60960" bIns="60960" numCol="1" spcCol="1270" anchor="ctr" anchorCtr="0">
              <a:noAutofit/>
            </a:bodyPr>
            <a:lstStyle/>
            <a:p>
              <a:pPr lvl="0" algn="l" defTabSz="1066800">
                <a:lnSpc>
                  <a:spcPct val="90000"/>
                </a:lnSpc>
                <a:spcBef>
                  <a:spcPct val="0"/>
                </a:spcBef>
                <a:spcAft>
                  <a:spcPct val="35000"/>
                </a:spcAft>
              </a:pPr>
              <a:r>
                <a:rPr lang="en-US" altLang="ja-JP" sz="2400" kern="1200" dirty="0" smtClean="0">
                  <a:solidFill>
                    <a:srgbClr val="002060"/>
                  </a:solidFill>
                  <a:latin typeface="Times New Roman" panose="02020603050405020304" pitchFamily="18" charset="0"/>
                  <a:cs typeface="Times New Roman" panose="02020603050405020304" pitchFamily="18" charset="0"/>
                </a:rPr>
                <a:t>1.3     </a:t>
              </a:r>
              <a:r>
                <a:rPr lang="ja-JP" altLang="en-US" sz="24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アイデア</a:t>
              </a:r>
              <a:r>
                <a:rPr lang="en-US" sz="24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sz="2400" kern="1200" dirty="0" smtClean="0">
                  <a:solidFill>
                    <a:srgbClr val="002060"/>
                  </a:solidFill>
                  <a:latin typeface="Times New Roman" panose="02020603050405020304" pitchFamily="18" charset="0"/>
                  <a:cs typeface="Times New Roman" panose="02020603050405020304" pitchFamily="18" charset="0"/>
                </a:rPr>
                <a:t>-  Idea</a:t>
              </a:r>
              <a:endParaRPr lang="en-US" sz="2400" kern="1200" dirty="0">
                <a:solidFill>
                  <a:srgbClr val="002060"/>
                </a:solidFill>
              </a:endParaRPr>
            </a:p>
          </p:txBody>
        </p:sp>
      </p:grpSp>
      <p:grpSp>
        <p:nvGrpSpPr>
          <p:cNvPr id="26" name="Nhóm 25"/>
          <p:cNvGrpSpPr/>
          <p:nvPr/>
        </p:nvGrpSpPr>
        <p:grpSpPr>
          <a:xfrm>
            <a:off x="3022567" y="5067974"/>
            <a:ext cx="8482044" cy="799495"/>
            <a:chOff x="585890" y="3997893"/>
            <a:chExt cx="8482044" cy="799495"/>
          </a:xfrm>
          <a:scene3d>
            <a:camera prst="orthographicFront"/>
            <a:lightRig rig="flat" dir="t"/>
          </a:scene3d>
        </p:grpSpPr>
        <p:sp>
          <p:nvSpPr>
            <p:cNvPr id="27" name="Hình chữ nhật 26"/>
            <p:cNvSpPr/>
            <p:nvPr/>
          </p:nvSpPr>
          <p:spPr>
            <a:xfrm>
              <a:off x="585890" y="3997893"/>
              <a:ext cx="8482044" cy="799495"/>
            </a:xfrm>
            <a:prstGeom prst="rect">
              <a:avLst/>
            </a:prstGeom>
          </p:spPr>
          <p:style>
            <a:lnRef idx="2">
              <a:schemeClr val="dk1"/>
            </a:lnRef>
            <a:fillRef idx="1">
              <a:schemeClr val="lt1"/>
            </a:fillRef>
            <a:effectRef idx="0">
              <a:schemeClr val="dk1"/>
            </a:effectRef>
            <a:fontRef idx="minor">
              <a:schemeClr val="dk1"/>
            </a:fontRef>
          </p:style>
        </p:sp>
        <p:sp>
          <p:nvSpPr>
            <p:cNvPr id="28" name="Hình chữ nhật 27"/>
            <p:cNvSpPr/>
            <p:nvPr/>
          </p:nvSpPr>
          <p:spPr>
            <a:xfrm>
              <a:off x="585890" y="3997893"/>
              <a:ext cx="8482044" cy="799495"/>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634600" tIns="60960" rIns="60960" bIns="60960" numCol="1" spcCol="1270" anchor="ctr" anchorCtr="0">
              <a:noAutofit/>
            </a:bodyPr>
            <a:lstStyle/>
            <a:p>
              <a:pPr lvl="0" algn="l" defTabSz="1066800">
                <a:lnSpc>
                  <a:spcPct val="90000"/>
                </a:lnSpc>
                <a:spcBef>
                  <a:spcPct val="0"/>
                </a:spcBef>
                <a:spcAft>
                  <a:spcPct val="35000"/>
                </a:spcAft>
              </a:pPr>
              <a:r>
                <a:rPr lang="en-US" altLang="ja-JP" sz="2400" kern="1200" dirty="0" smtClean="0">
                  <a:solidFill>
                    <a:srgbClr val="002060"/>
                  </a:solidFill>
                  <a:latin typeface="Times New Roman" panose="02020603050405020304" pitchFamily="18" charset="0"/>
                  <a:cs typeface="Times New Roman" panose="02020603050405020304" pitchFamily="18" charset="0"/>
                </a:rPr>
                <a:t>1.4    </a:t>
              </a:r>
              <a:r>
                <a:rPr lang="ja-JP" altLang="ja-JP" sz="24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提案</a:t>
              </a:r>
              <a:r>
                <a:rPr lang="ja-JP" altLang="en-US" sz="2400" b="1" kern="1200"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2400" kern="1200" dirty="0" smtClean="0">
                  <a:solidFill>
                    <a:srgbClr val="002060"/>
                  </a:solidFill>
                  <a:latin typeface="Times New Roman" panose="02020603050405020304" pitchFamily="18" charset="0"/>
                  <a:cs typeface="Times New Roman" panose="02020603050405020304" pitchFamily="18" charset="0"/>
                </a:rPr>
                <a:t>-   </a:t>
              </a:r>
              <a:r>
                <a:rPr lang="en-US" sz="2400" kern="1200" dirty="0" smtClean="0">
                  <a:solidFill>
                    <a:srgbClr val="002060"/>
                  </a:solidFill>
                  <a:latin typeface="Times New Roman" panose="02020603050405020304" pitchFamily="18" charset="0"/>
                  <a:cs typeface="Times New Roman" panose="02020603050405020304" pitchFamily="18" charset="0"/>
                </a:rPr>
                <a:t>Proposal</a:t>
              </a:r>
              <a:endParaRPr lang="en-US" sz="2400" kern="1200" dirty="0">
                <a:solidFill>
                  <a:srgbClr val="002060"/>
                </a:solidFill>
              </a:endParaRPr>
            </a:p>
          </p:txBody>
        </p:sp>
      </p:grpSp>
    </p:spTree>
    <p:extLst>
      <p:ext uri="{BB962C8B-B14F-4D97-AF65-F5344CB8AC3E}">
        <p14:creationId xmlns:p14="http://schemas.microsoft.com/office/powerpoint/2010/main" val="17421560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3773510" y="276381"/>
            <a:ext cx="6314426" cy="1280890"/>
          </a:xfrm>
        </p:spPr>
        <p:txBody>
          <a:bodyPr/>
          <a:lstStyle/>
          <a:p>
            <a:pPr algn="ctr"/>
            <a:r>
              <a:rPr lang="en-US">
                <a:solidFill>
                  <a:srgbClr val="7030A0"/>
                </a:solidFill>
                <a:latin typeface="Times New Roman" panose="02020603050405020304" pitchFamily="18" charset="0"/>
                <a:cs typeface="Times New Roman" panose="02020603050405020304" pitchFamily="18" charset="0"/>
              </a:rPr>
              <a:t> 4.1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テクノロジー と</a:t>
            </a:r>
            <a:r>
              <a:rPr lang="en-US" altLang="ja-JP" b="1">
                <a:solidFill>
                  <a:srgbClr val="7030A0"/>
                </a:solidFill>
                <a:latin typeface="SimSun" panose="02010600030101010101" pitchFamily="2" charset="-122"/>
                <a:ea typeface="SimSun" panose="02010600030101010101" pitchFamily="2" charset="-122"/>
                <a:cs typeface="Times New Roman" panose="02020603050405020304" pitchFamily="18" charset="0"/>
              </a:rPr>
              <a:t> </a:t>
            </a:r>
            <a:r>
              <a:rPr lang="ja-JP" altLang="ja-JP" b="1">
                <a:solidFill>
                  <a:srgbClr val="7030A0"/>
                </a:solidFill>
                <a:latin typeface="SimSun" panose="02010600030101010101" pitchFamily="2" charset="-122"/>
                <a:ea typeface="SimSun" panose="02010600030101010101" pitchFamily="2" charset="-122"/>
                <a:cs typeface="Times New Roman" panose="02020603050405020304" pitchFamily="18" charset="0"/>
              </a:rPr>
              <a:t>理</a:t>
            </a:r>
            <a:r>
              <a:rPr lang="ja-JP" altLang="ja-JP" b="1" smtClean="0">
                <a:solidFill>
                  <a:srgbClr val="7030A0"/>
                </a:solidFill>
                <a:latin typeface="SimSun" panose="02010600030101010101" pitchFamily="2" charset="-122"/>
                <a:ea typeface="SimSun" panose="02010600030101010101" pitchFamily="2" charset="-122"/>
                <a:cs typeface="Times New Roman" panose="02020603050405020304" pitchFamily="18" charset="0"/>
              </a:rPr>
              <a:t>由</a:t>
            </a:r>
            <a:r>
              <a:rPr lang="en-US" altLang="ja-JP" smtClean="0">
                <a:solidFill>
                  <a:srgbClr val="7030A0"/>
                </a:solidFill>
                <a:latin typeface="Times New Roman" panose="02020603050405020304" pitchFamily="18" charset="0"/>
                <a:cs typeface="Times New Roman" panose="02020603050405020304" pitchFamily="18" charset="0"/>
              </a:rPr>
              <a:t> </a:t>
            </a:r>
            <a:r>
              <a:rPr lang="en-US">
                <a:solidFill>
                  <a:srgbClr val="7030A0"/>
                </a:solidFill>
                <a:latin typeface="Times New Roman" panose="02020603050405020304" pitchFamily="18" charset="0"/>
                <a:cs typeface="Times New Roman" panose="02020603050405020304" pitchFamily="18" charset="0"/>
              </a:rPr>
              <a:t>Technology &amp; Reason</a:t>
            </a:r>
            <a:endParaRPr lang="en-US"/>
          </a:p>
        </p:txBody>
      </p:sp>
      <p:sp>
        <p:nvSpPr>
          <p:cNvPr id="4" name="Content Placeholder 2"/>
          <p:cNvSpPr>
            <a:spLocks noGrp="1"/>
          </p:cNvSpPr>
          <p:nvPr>
            <p:ph idx="1"/>
          </p:nvPr>
        </p:nvSpPr>
        <p:spPr>
          <a:xfrm>
            <a:off x="2936382" y="2181359"/>
            <a:ext cx="8963417" cy="4152901"/>
          </a:xfrm>
        </p:spPr>
        <p:txBody>
          <a:bodyPr>
            <a:normAutofit fontScale="85000" lnSpcReduction="20000"/>
          </a:bodyPr>
          <a:lstStyle/>
          <a:p>
            <a:pPr>
              <a:buFont typeface="Wingdings" panose="05000000000000000000" pitchFamily="2" charset="2"/>
              <a:buChar char="v"/>
            </a:pPr>
            <a:r>
              <a:rPr lang="ja-JP" altLang="en-US"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主なテクノロジ</a:t>
            </a:r>
            <a:r>
              <a:rPr lang="ja-JP" altLang="en-US"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ー  </a:t>
            </a:r>
            <a:r>
              <a:rPr lang="en-US" altLang="ja-JP" sz="2400" dirty="0" smtClean="0">
                <a:solidFill>
                  <a:srgbClr val="002060"/>
                </a:solidFill>
                <a:latin typeface="Times New Roman" panose="02020603050405020304" pitchFamily="18" charset="0"/>
                <a:cs typeface="Times New Roman" panose="02020603050405020304" pitchFamily="18" charset="0"/>
              </a:rPr>
              <a:t>-  Core Technology:</a:t>
            </a:r>
          </a:p>
          <a:p>
            <a:pPr lvl="3"/>
            <a:r>
              <a:rPr lang="en-US" altLang="ja-JP" sz="2000" dirty="0" smtClean="0">
                <a:solidFill>
                  <a:srgbClr val="002060"/>
                </a:solidFill>
                <a:latin typeface="Times New Roman" panose="02020603050405020304" pitchFamily="18" charset="0"/>
                <a:cs typeface="Times New Roman" panose="02020603050405020304" pitchFamily="18" charset="0"/>
              </a:rPr>
              <a:t> MVC .NET</a:t>
            </a:r>
          </a:p>
          <a:p>
            <a:pPr lvl="3"/>
            <a:r>
              <a:rPr lang="en-US" altLang="ja-JP" sz="2000" dirty="0">
                <a:solidFill>
                  <a:srgbClr val="002060"/>
                </a:solidFill>
                <a:latin typeface="Times New Roman" panose="02020603050405020304" pitchFamily="18" charset="0"/>
                <a:cs typeface="Times New Roman" panose="02020603050405020304" pitchFamily="18" charset="0"/>
              </a:rPr>
              <a:t> </a:t>
            </a:r>
            <a:r>
              <a:rPr lang="en-US" altLang="ja-JP" sz="2000" dirty="0" smtClean="0">
                <a:solidFill>
                  <a:srgbClr val="002060"/>
                </a:solidFill>
                <a:latin typeface="Times New Roman" panose="02020603050405020304" pitchFamily="18" charset="0"/>
                <a:cs typeface="Times New Roman" panose="02020603050405020304" pitchFamily="18" charset="0"/>
              </a:rPr>
              <a:t>Neo4j Graph Database</a:t>
            </a:r>
          </a:p>
          <a:p>
            <a:pPr>
              <a:buFont typeface="Wingdings" panose="05000000000000000000" pitchFamily="2" charset="2"/>
              <a:buChar char="v"/>
            </a:pPr>
            <a:r>
              <a:rPr lang="ja-JP" altLang="en-US"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サブテクノロジー </a:t>
            </a:r>
            <a:r>
              <a:rPr lang="en-US" altLang="ja-JP"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  Sub </a:t>
            </a:r>
            <a:r>
              <a:rPr lang="en-US" altLang="ja-JP" sz="2400" dirty="0">
                <a:solidFill>
                  <a:srgbClr val="002060"/>
                </a:solidFill>
                <a:latin typeface="Times New Roman" panose="02020603050405020304" pitchFamily="18" charset="0"/>
                <a:cs typeface="Times New Roman" panose="02020603050405020304" pitchFamily="18" charset="0"/>
              </a:rPr>
              <a:t>Technology:</a:t>
            </a:r>
          </a:p>
          <a:p>
            <a:pPr lvl="3"/>
            <a:r>
              <a:rPr lang="en-US" altLang="ja-JP" sz="2000" dirty="0">
                <a:solidFill>
                  <a:srgbClr val="002060"/>
                </a:solidFill>
                <a:latin typeface="Times New Roman" panose="02020603050405020304" pitchFamily="18" charset="0"/>
                <a:cs typeface="Times New Roman" panose="02020603050405020304" pitchFamily="18" charset="0"/>
              </a:rPr>
              <a:t> </a:t>
            </a:r>
            <a:r>
              <a:rPr lang="en-US" altLang="ja-JP" sz="2000" dirty="0" smtClean="0">
                <a:solidFill>
                  <a:srgbClr val="002060"/>
                </a:solidFill>
                <a:latin typeface="Times New Roman" panose="02020603050405020304" pitchFamily="18" charset="0"/>
                <a:cs typeface="Times New Roman" panose="02020603050405020304" pitchFamily="18" charset="0"/>
              </a:rPr>
              <a:t>Bootstrap</a:t>
            </a:r>
          </a:p>
          <a:p>
            <a:pPr lvl="3"/>
            <a:r>
              <a:rPr lang="en-US" altLang="ja-JP" sz="2000" dirty="0" smtClean="0">
                <a:solidFill>
                  <a:srgbClr val="002060"/>
                </a:solidFill>
                <a:latin typeface="Times New Roman" panose="02020603050405020304" pitchFamily="18" charset="0"/>
                <a:cs typeface="Times New Roman" panose="02020603050405020304" pitchFamily="18" charset="0"/>
              </a:rPr>
              <a:t> </a:t>
            </a:r>
            <a:r>
              <a:rPr lang="en-US" altLang="ja-JP" sz="2000" dirty="0" err="1" smtClean="0">
                <a:solidFill>
                  <a:srgbClr val="002060"/>
                </a:solidFill>
                <a:latin typeface="Times New Roman" panose="02020603050405020304" pitchFamily="18" charset="0"/>
                <a:cs typeface="Times New Roman" panose="02020603050405020304" pitchFamily="18" charset="0"/>
              </a:rPr>
              <a:t>SignalR</a:t>
            </a:r>
            <a:endParaRPr lang="en-US" altLang="ja-JP" sz="2000" dirty="0" smtClean="0">
              <a:solidFill>
                <a:srgbClr val="002060"/>
              </a:solidFill>
              <a:latin typeface="Times New Roman" panose="02020603050405020304" pitchFamily="18" charset="0"/>
              <a:cs typeface="Times New Roman" panose="02020603050405020304" pitchFamily="18" charset="0"/>
            </a:endParaRPr>
          </a:p>
          <a:p>
            <a:pPr lvl="3"/>
            <a:r>
              <a:rPr lang="en-US" altLang="ja-JP" sz="2000" dirty="0" smtClean="0">
                <a:solidFill>
                  <a:srgbClr val="002060"/>
                </a:solidFill>
                <a:latin typeface="Times New Roman" panose="02020603050405020304" pitchFamily="18" charset="0"/>
                <a:cs typeface="Times New Roman" panose="02020603050405020304" pitchFamily="18" charset="0"/>
              </a:rPr>
              <a:t>Amazon Web Service</a:t>
            </a:r>
            <a:endParaRPr lang="en-US" altLang="ja-JP" sz="20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ja-JP" altLang="ja-JP"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理由</a:t>
            </a:r>
            <a:r>
              <a:rPr lang="en-US" altLang="ja-JP"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2400" dirty="0" smtClean="0">
                <a:solidFill>
                  <a:srgbClr val="002060"/>
                </a:solidFill>
                <a:latin typeface="Times New Roman" panose="02020603050405020304" pitchFamily="18" charset="0"/>
                <a:cs typeface="Times New Roman" panose="02020603050405020304" pitchFamily="18" charset="0"/>
              </a:rPr>
              <a:t>- Reason:</a:t>
            </a:r>
          </a:p>
          <a:p>
            <a:pPr lvl="3"/>
            <a:r>
              <a:rPr lang="en-US" altLang="ja-JP" sz="1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FAP</a:t>
            </a:r>
            <a:r>
              <a:rPr lang="ja-JP" altLang="en-US" sz="1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18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ステムと一致す</a:t>
            </a:r>
            <a:r>
              <a:rPr lang="ja-JP" altLang="en-US" sz="1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る</a:t>
            </a:r>
            <a:endParaRPr lang="en-US" altLang="ja-JP" sz="1800"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marL="685800" lvl="2" indent="0">
              <a:buNone/>
            </a:pPr>
            <a:r>
              <a:rPr lang="en-US" sz="2000" dirty="0" smtClean="0">
                <a:solidFill>
                  <a:srgbClr val="002060"/>
                </a:solidFill>
                <a:latin typeface="Times New Roman" panose="02020603050405020304" pitchFamily="18" charset="0"/>
                <a:cs typeface="Times New Roman" panose="02020603050405020304" pitchFamily="18" charset="0"/>
              </a:rPr>
              <a:t>	     Consistent </a:t>
            </a:r>
            <a:r>
              <a:rPr lang="en-US" sz="2000" dirty="0">
                <a:solidFill>
                  <a:srgbClr val="002060"/>
                </a:solidFill>
                <a:latin typeface="Times New Roman" panose="02020603050405020304" pitchFamily="18" charset="0"/>
                <a:cs typeface="Times New Roman" panose="02020603050405020304" pitchFamily="18" charset="0"/>
              </a:rPr>
              <a:t>with </a:t>
            </a:r>
            <a:r>
              <a:rPr lang="en-US" sz="2000" dirty="0" smtClean="0">
                <a:solidFill>
                  <a:srgbClr val="002060"/>
                </a:solidFill>
                <a:latin typeface="Times New Roman" panose="02020603050405020304" pitchFamily="18" charset="0"/>
                <a:cs typeface="Times New Roman" panose="02020603050405020304" pitchFamily="18" charset="0"/>
              </a:rPr>
              <a:t>FAP </a:t>
            </a:r>
            <a:r>
              <a:rPr lang="en-US" sz="2000" dirty="0">
                <a:solidFill>
                  <a:srgbClr val="002060"/>
                </a:solidFill>
                <a:latin typeface="Times New Roman" panose="02020603050405020304" pitchFamily="18" charset="0"/>
                <a:cs typeface="Times New Roman" panose="02020603050405020304" pitchFamily="18" charset="0"/>
              </a:rPr>
              <a:t>system </a:t>
            </a:r>
          </a:p>
          <a:p>
            <a:pPr lvl="3"/>
            <a:r>
              <a:rPr lang="en-US" altLang="ja-JP" sz="1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MVC</a:t>
            </a:r>
            <a:r>
              <a:rPr lang="ja-JP" altLang="en-US" sz="18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モデルに基づいて設</a:t>
            </a:r>
            <a:r>
              <a:rPr lang="ja-JP" altLang="en-US" sz="1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計</a:t>
            </a:r>
            <a:endParaRPr lang="en-US" altLang="ja-JP" sz="1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marL="1005840" lvl="3" indent="0">
              <a:buNone/>
            </a:pPr>
            <a:r>
              <a:rPr lang="en-US" sz="18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sz="1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sz="1800" dirty="0" smtClean="0">
                <a:solidFill>
                  <a:srgbClr val="002060"/>
                </a:solidFill>
                <a:latin typeface="Times New Roman" panose="02020603050405020304" pitchFamily="18" charset="0"/>
                <a:cs typeface="Times New Roman" panose="02020603050405020304" pitchFamily="18" charset="0"/>
              </a:rPr>
              <a:t>Designed according to the MVC Model</a:t>
            </a:r>
            <a:endParaRPr lang="en-US" sz="2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0906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3580606" y="276380"/>
            <a:ext cx="6932612" cy="1280890"/>
          </a:xfrm>
        </p:spPr>
        <p:txBody>
          <a:bodyPr/>
          <a:lstStyle/>
          <a:p>
            <a:pPr algn="ctr"/>
            <a:r>
              <a:rPr lang="en-US" altLang="ja-JP">
                <a:solidFill>
                  <a:srgbClr val="7030A0"/>
                </a:solidFill>
                <a:latin typeface="Times New Roman" panose="02020603050405020304" pitchFamily="18" charset="0"/>
                <a:cs typeface="Times New Roman" panose="02020603050405020304" pitchFamily="18" charset="0"/>
              </a:rPr>
              <a:t>4.2</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アーキテクチャ表現 </a:t>
            </a:r>
            <a:r>
              <a:rPr lang="en-US" smtClean="0">
                <a:solidFill>
                  <a:srgbClr val="7030A0"/>
                </a:solidFill>
                <a:latin typeface="Times New Roman" panose="02020603050405020304" pitchFamily="18" charset="0"/>
                <a:cs typeface="Times New Roman" panose="02020603050405020304" pitchFamily="18" charset="0"/>
              </a:rPr>
              <a:t>Architecture </a:t>
            </a:r>
            <a:r>
              <a:rPr lang="en-US">
                <a:solidFill>
                  <a:srgbClr val="7030A0"/>
                </a:solidFill>
                <a:latin typeface="Times New Roman" panose="02020603050405020304" pitchFamily="18" charset="0"/>
                <a:cs typeface="Times New Roman" panose="02020603050405020304" pitchFamily="18" charset="0"/>
              </a:rPr>
              <a:t>Representation</a:t>
            </a:r>
            <a:endParaRPr lang="en-US"/>
          </a:p>
        </p:txBody>
      </p:sp>
      <p:sp>
        <p:nvSpPr>
          <p:cNvPr id="4" name="TextBox 6"/>
          <p:cNvSpPr txBox="1"/>
          <p:nvPr/>
        </p:nvSpPr>
        <p:spPr>
          <a:xfrm>
            <a:off x="4181430" y="6081257"/>
            <a:ext cx="5403086" cy="1015663"/>
          </a:xfrm>
          <a:prstGeom prst="rect">
            <a:avLst/>
          </a:prstGeom>
          <a:noFill/>
        </p:spPr>
        <p:txBody>
          <a:bodyPr wrap="square" rtlCol="0">
            <a:spAutoFit/>
          </a:bodyPr>
          <a:lstStyle/>
          <a:p>
            <a:pPr algn="ctr"/>
            <a:r>
              <a:rPr lang="en-US" sz="2000" b="1"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FAP </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システム全体のアーキテクチ</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ャ  </a:t>
            </a:r>
            <a:endPar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algn="ctr"/>
            <a:r>
              <a:rPr lang="en-US" sz="2000" smtClean="0">
                <a:solidFill>
                  <a:srgbClr val="002060"/>
                </a:solidFill>
                <a:latin typeface="Times New Roman" panose="02020603050405020304" pitchFamily="18" charset="0"/>
                <a:cs typeface="Times New Roman" panose="02020603050405020304" pitchFamily="18" charset="0"/>
              </a:rPr>
              <a:t>FAP </a:t>
            </a:r>
            <a:r>
              <a:rPr lang="en-US" sz="2000" dirty="0">
                <a:solidFill>
                  <a:srgbClr val="002060"/>
                </a:solidFill>
                <a:latin typeface="Times New Roman" panose="02020603050405020304" pitchFamily="18" charset="0"/>
                <a:cs typeface="Times New Roman" panose="02020603050405020304" pitchFamily="18" charset="0"/>
              </a:rPr>
              <a:t>system overall </a:t>
            </a:r>
            <a:r>
              <a:rPr lang="en-US" sz="2000" dirty="0" smtClean="0">
                <a:solidFill>
                  <a:srgbClr val="002060"/>
                </a:solidFill>
                <a:latin typeface="Times New Roman" panose="02020603050405020304" pitchFamily="18" charset="0"/>
                <a:cs typeface="Times New Roman" panose="02020603050405020304" pitchFamily="18" charset="0"/>
              </a:rPr>
              <a:t>architecture</a:t>
            </a:r>
            <a:endParaRPr lang="en-US" sz="2000" dirty="0">
              <a:solidFill>
                <a:srgbClr val="002060"/>
              </a:solidFill>
              <a:latin typeface="Times New Roman" panose="02020603050405020304" pitchFamily="18" charset="0"/>
              <a:cs typeface="Times New Roman" panose="02020603050405020304" pitchFamily="18" charset="0"/>
            </a:endParaRPr>
          </a:p>
          <a:p>
            <a:pPr algn="ctr"/>
            <a:endParaRPr lang="en-US" sz="2000" dirty="0">
              <a:solidFill>
                <a:srgbClr val="002060"/>
              </a:solidFill>
              <a:latin typeface="Times New Roman" panose="02020603050405020304" pitchFamily="18" charset="0"/>
              <a:cs typeface="Times New Roman" panose="02020603050405020304" pitchFamily="18" charset="0"/>
            </a:endParaRPr>
          </a:p>
        </p:txBody>
      </p:sp>
      <p:pic>
        <p:nvPicPr>
          <p:cNvPr id="5" name="Ảnh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192" y="1557270"/>
            <a:ext cx="3723563" cy="4386067"/>
          </a:xfrm>
          <a:prstGeom prst="rect">
            <a:avLst/>
          </a:prstGeom>
        </p:spPr>
      </p:pic>
    </p:spTree>
    <p:extLst>
      <p:ext uri="{BB962C8B-B14F-4D97-AF65-F5344CB8AC3E}">
        <p14:creationId xmlns:p14="http://schemas.microsoft.com/office/powerpoint/2010/main" val="35903873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89212" y="353654"/>
            <a:ext cx="8911687" cy="753929"/>
          </a:xfrm>
        </p:spPr>
        <p:txBody>
          <a:bodyPr/>
          <a:lstStyle/>
          <a:p>
            <a:pPr algn="ctr"/>
            <a:r>
              <a:rPr lang="en-US" altLang="ja-JP">
                <a:solidFill>
                  <a:srgbClr val="7030A0"/>
                </a:solidFill>
                <a:latin typeface="Times New Roman" panose="02020603050405020304" pitchFamily="18" charset="0"/>
                <a:cs typeface="Times New Roman" panose="02020603050405020304" pitchFamily="18" charset="0"/>
              </a:rPr>
              <a:t>4.3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パッケージ ビュー  </a:t>
            </a:r>
            <a:r>
              <a:rPr lang="en-US" altLang="ja-JP">
                <a:solidFill>
                  <a:srgbClr val="7030A0"/>
                </a:solidFill>
                <a:latin typeface="Times New Roman" panose="02020603050405020304" pitchFamily="18" charset="0"/>
                <a:cs typeface="Times New Roman" panose="02020603050405020304" pitchFamily="18" charset="0"/>
              </a:rPr>
              <a:t>-   </a:t>
            </a:r>
            <a:r>
              <a:rPr lang="en-US">
                <a:solidFill>
                  <a:srgbClr val="7030A0"/>
                </a:solidFill>
                <a:latin typeface="Times New Roman" panose="02020603050405020304" pitchFamily="18" charset="0"/>
                <a:cs typeface="Times New Roman" panose="02020603050405020304" pitchFamily="18" charset="0"/>
              </a:rPr>
              <a:t>Package View</a:t>
            </a:r>
            <a:endParaRPr lang="en-US"/>
          </a:p>
        </p:txBody>
      </p:sp>
      <p:sp>
        <p:nvSpPr>
          <p:cNvPr id="5" name="Rectangle 5"/>
          <p:cNvSpPr/>
          <p:nvPr/>
        </p:nvSpPr>
        <p:spPr>
          <a:xfrm>
            <a:off x="4206052" y="6401913"/>
            <a:ext cx="4370940" cy="400110"/>
          </a:xfrm>
          <a:prstGeom prst="rect">
            <a:avLst/>
          </a:prstGeom>
        </p:spPr>
        <p:txBody>
          <a:bodyPr wrap="none">
            <a:spAutoFit/>
          </a:bodyPr>
          <a:lstStyle/>
          <a:p>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パッケージ</a:t>
            </a:r>
            <a:r>
              <a:rPr lang="ja-JP" altLang="en-US" sz="2000" b="1" dirty="0" smtClean="0">
                <a:solidFill>
                  <a:srgbClr val="7030A0"/>
                </a:solidFill>
                <a:latin typeface="SimSun" panose="02010600030101010101" pitchFamily="2" charset="-122"/>
                <a:ea typeface="SimSun" panose="02010600030101010101" pitchFamily="2" charset="-122"/>
                <a:cs typeface="Times New Roman" panose="02020603050405020304" pitchFamily="18" charset="0"/>
              </a:rPr>
              <a:t> </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ビ</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ュ</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ー  </a:t>
            </a:r>
            <a:r>
              <a:rPr lang="en-US" altLang="ja-JP" sz="2000" dirty="0" smtClean="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Package View</a:t>
            </a:r>
            <a:endParaRPr lang="en-US" sz="2000" dirty="0">
              <a:solidFill>
                <a:srgbClr val="002060"/>
              </a:solidFill>
              <a:latin typeface="Times New Roman" panose="02020603050405020304" pitchFamily="18" charset="0"/>
              <a:cs typeface="Times New Roman" panose="02020603050405020304" pitchFamily="18" charset="0"/>
            </a:endParaRPr>
          </a:p>
        </p:txBody>
      </p:sp>
      <p:pic>
        <p:nvPicPr>
          <p:cNvPr id="6" name="Ảnh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9659" y="1107583"/>
            <a:ext cx="4027333" cy="5262565"/>
          </a:xfrm>
          <a:prstGeom prst="rect">
            <a:avLst/>
          </a:prstGeom>
        </p:spPr>
      </p:pic>
    </p:spTree>
    <p:extLst>
      <p:ext uri="{BB962C8B-B14F-4D97-AF65-F5344CB8AC3E}">
        <p14:creationId xmlns:p14="http://schemas.microsoft.com/office/powerpoint/2010/main" val="13030811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382592" y="379411"/>
            <a:ext cx="9122020" cy="663777"/>
          </a:xfrm>
        </p:spPr>
        <p:txBody>
          <a:bodyPr/>
          <a:lstStyle/>
          <a:p>
            <a:pPr algn="ctr"/>
            <a:r>
              <a:rPr lang="en-US" altLang="ja-JP" dirty="0" smtClean="0">
                <a:solidFill>
                  <a:srgbClr val="7030A0"/>
                </a:solidFill>
              </a:rPr>
              <a:t>4.4 </a:t>
            </a:r>
            <a:r>
              <a:rPr lang="ja-JP" altLang="en-US" b="1" dirty="0">
                <a:solidFill>
                  <a:srgbClr val="7030A0"/>
                </a:solidFill>
                <a:latin typeface="SimSun" panose="02010600030101010101" pitchFamily="2" charset="-122"/>
                <a:ea typeface="SimSun" panose="02010600030101010101" pitchFamily="2" charset="-122"/>
              </a:rPr>
              <a:t>データベース設計 </a:t>
            </a:r>
            <a:r>
              <a:rPr lang="en-US" altLang="ja-JP" dirty="0">
                <a:solidFill>
                  <a:srgbClr val="7030A0"/>
                </a:solidFill>
              </a:rPr>
              <a:t>-  </a:t>
            </a:r>
            <a:r>
              <a:rPr lang="en-US" dirty="0">
                <a:solidFill>
                  <a:srgbClr val="7030A0"/>
                </a:solidFill>
              </a:rPr>
              <a:t>Database Design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0396" y="1043188"/>
            <a:ext cx="4226411" cy="5463540"/>
          </a:xfrm>
          <a:prstGeom prst="rect">
            <a:avLst/>
          </a:prstGeom>
        </p:spPr>
      </p:pic>
    </p:spTree>
    <p:extLst>
      <p:ext uri="{BB962C8B-B14F-4D97-AF65-F5344CB8AC3E}">
        <p14:creationId xmlns:p14="http://schemas.microsoft.com/office/powerpoint/2010/main" val="31976969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382592" y="379411"/>
            <a:ext cx="9122020" cy="663777"/>
          </a:xfrm>
        </p:spPr>
        <p:txBody>
          <a:bodyPr/>
          <a:lstStyle/>
          <a:p>
            <a:pPr algn="ctr"/>
            <a:r>
              <a:rPr lang="en-US" altLang="ja-JP" dirty="0" smtClean="0">
                <a:solidFill>
                  <a:srgbClr val="7030A0"/>
                </a:solidFill>
              </a:rPr>
              <a:t>4.4 </a:t>
            </a:r>
            <a:r>
              <a:rPr lang="ja-JP" altLang="en-US" b="1" dirty="0">
                <a:solidFill>
                  <a:srgbClr val="7030A0"/>
                </a:solidFill>
                <a:latin typeface="SimSun" panose="02010600030101010101" pitchFamily="2" charset="-122"/>
                <a:ea typeface="SimSun" panose="02010600030101010101" pitchFamily="2" charset="-122"/>
              </a:rPr>
              <a:t>データベース設計 </a:t>
            </a:r>
            <a:r>
              <a:rPr lang="en-US" altLang="ja-JP" dirty="0">
                <a:solidFill>
                  <a:srgbClr val="7030A0"/>
                </a:solidFill>
              </a:rPr>
              <a:t>-  </a:t>
            </a:r>
            <a:r>
              <a:rPr lang="en-US" dirty="0">
                <a:solidFill>
                  <a:srgbClr val="7030A0"/>
                </a:solidFill>
              </a:rPr>
              <a:t>Database Design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968" y="1043188"/>
            <a:ext cx="5969268" cy="5400766"/>
          </a:xfrm>
          <a:prstGeom prst="rect">
            <a:avLst/>
          </a:prstGeom>
        </p:spPr>
      </p:pic>
    </p:spTree>
    <p:extLst>
      <p:ext uri="{BB962C8B-B14F-4D97-AF65-F5344CB8AC3E}">
        <p14:creationId xmlns:p14="http://schemas.microsoft.com/office/powerpoint/2010/main" val="16125170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33762" y="598710"/>
            <a:ext cx="6162675" cy="5467350"/>
          </a:xfrm>
          <a:prstGeom prst="rect">
            <a:avLst/>
          </a:prstGeom>
        </p:spPr>
      </p:pic>
    </p:spTree>
    <p:extLst>
      <p:ext uri="{BB962C8B-B14F-4D97-AF65-F5344CB8AC3E}">
        <p14:creationId xmlns:p14="http://schemas.microsoft.com/office/powerpoint/2010/main" val="20294002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934021" y="-167426"/>
            <a:ext cx="8911687" cy="1326524"/>
          </a:xfrm>
        </p:spPr>
        <p:txBody>
          <a:bodyPr/>
          <a:lstStyle/>
          <a:p>
            <a:pPr algn="ctr"/>
            <a:r>
              <a:rPr lang="ja-JP" altLang="en-US" dirty="0">
                <a:solidFill>
                  <a:srgbClr val="7030A0"/>
                </a:solidFill>
                <a:latin typeface="Times New Roman" panose="02020603050405020304" pitchFamily="18" charset="0"/>
                <a:cs typeface="Times New Roman" panose="02020603050405020304" pitchFamily="18" charset="0"/>
              </a:rPr>
              <a:t/>
            </a:r>
            <a:br>
              <a:rPr lang="ja-JP" altLang="en-US" dirty="0">
                <a:solidFill>
                  <a:srgbClr val="7030A0"/>
                </a:solidFill>
                <a:latin typeface="Times New Roman" panose="02020603050405020304" pitchFamily="18" charset="0"/>
                <a:cs typeface="Times New Roman" panose="02020603050405020304" pitchFamily="18" charset="0"/>
              </a:rPr>
            </a:br>
            <a:r>
              <a:rPr lang="en-US" altLang="ja-JP" dirty="0" smtClean="0">
                <a:solidFill>
                  <a:srgbClr val="7030A0"/>
                </a:solidFill>
                <a:latin typeface="Times New Roman" panose="02020603050405020304" pitchFamily="18" charset="0"/>
                <a:cs typeface="Times New Roman" panose="02020603050405020304" pitchFamily="18" charset="0"/>
              </a:rPr>
              <a:t>4.5 </a:t>
            </a:r>
            <a:r>
              <a:rPr lang="ja-JP" altLang="en-US" dirty="0" smtClean="0">
                <a:solidFill>
                  <a:srgbClr val="7030A0"/>
                </a:solidFill>
                <a:latin typeface="Times New Roman" panose="02020603050405020304" pitchFamily="18" charset="0"/>
                <a:cs typeface="Times New Roman" panose="02020603050405020304" pitchFamily="18" charset="0"/>
              </a:rPr>
              <a:t>画</a:t>
            </a:r>
            <a:r>
              <a:rPr lang="ja-JP" altLang="en-US" dirty="0">
                <a:solidFill>
                  <a:srgbClr val="7030A0"/>
                </a:solidFill>
                <a:latin typeface="Times New Roman" panose="02020603050405020304" pitchFamily="18" charset="0"/>
                <a:cs typeface="Times New Roman" panose="02020603050405020304" pitchFamily="18" charset="0"/>
              </a:rPr>
              <a:t>面の流れ </a:t>
            </a:r>
            <a:r>
              <a:rPr lang="en-US" altLang="ja-JP" dirty="0">
                <a:solidFill>
                  <a:srgbClr val="7030A0"/>
                </a:solidFill>
                <a:latin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Screen </a:t>
            </a:r>
            <a:r>
              <a:rPr lang="en-US" dirty="0" smtClean="0">
                <a:solidFill>
                  <a:srgbClr val="7030A0"/>
                </a:solidFill>
                <a:latin typeface="Times New Roman" panose="02020603050405020304" pitchFamily="18" charset="0"/>
                <a:cs typeface="Times New Roman" panose="02020603050405020304" pitchFamily="18" charset="0"/>
              </a:rPr>
              <a:t>Flow</a:t>
            </a:r>
            <a:endParaRPr lang="en-US" dirty="0"/>
          </a:p>
        </p:txBody>
      </p:sp>
      <p:sp>
        <p:nvSpPr>
          <p:cNvPr id="4" name="Rectangle 5"/>
          <p:cNvSpPr/>
          <p:nvPr/>
        </p:nvSpPr>
        <p:spPr>
          <a:xfrm>
            <a:off x="3701994" y="5977280"/>
            <a:ext cx="5375743" cy="707886"/>
          </a:xfrm>
          <a:prstGeom prst="rect">
            <a:avLst/>
          </a:prstGeom>
        </p:spPr>
        <p:txBody>
          <a:bodyPr wrap="square">
            <a:spAutoFit/>
          </a:bodyPr>
          <a:lstStyle/>
          <a:p>
            <a:pPr algn="ct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メインアプリケーションの画面の流</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れ  </a:t>
            </a:r>
            <a:endPar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algn="ctr"/>
            <a:r>
              <a:rPr lang="en-US" sz="2000" dirty="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Main </a:t>
            </a:r>
            <a:r>
              <a:rPr lang="en-US" sz="2000" dirty="0">
                <a:solidFill>
                  <a:srgbClr val="002060"/>
                </a:solidFill>
                <a:latin typeface="Times New Roman" panose="02020603050405020304" pitchFamily="18" charset="0"/>
                <a:cs typeface="Times New Roman" panose="02020603050405020304" pitchFamily="18" charset="0"/>
              </a:rPr>
              <a:t>Application screen </a:t>
            </a:r>
            <a:r>
              <a:rPr lang="en-US" sz="2000" dirty="0" smtClean="0">
                <a:solidFill>
                  <a:srgbClr val="002060"/>
                </a:solidFill>
                <a:latin typeface="Times New Roman" panose="02020603050405020304" pitchFamily="18" charset="0"/>
                <a:cs typeface="Times New Roman" panose="02020603050405020304" pitchFamily="18" charset="0"/>
              </a:rPr>
              <a:t>flow</a:t>
            </a:r>
            <a:endParaRPr lang="en-US" sz="2000" dirty="0">
              <a:solidFill>
                <a:srgbClr val="002060"/>
              </a:solidFill>
              <a:latin typeface="Times New Roman" panose="02020603050405020304" pitchFamily="18" charset="0"/>
              <a:cs typeface="Times New Roman" panose="02020603050405020304" pitchFamily="18" charset="0"/>
            </a:endParaRPr>
          </a:p>
        </p:txBody>
      </p:sp>
      <p:pic>
        <p:nvPicPr>
          <p:cNvPr id="6" name="Chỗ dành sẵn cho Nội dung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7150" y="1159098"/>
            <a:ext cx="4584878" cy="4818182"/>
          </a:xfrm>
        </p:spPr>
      </p:pic>
    </p:spTree>
    <p:extLst>
      <p:ext uri="{BB962C8B-B14F-4D97-AF65-F5344CB8AC3E}">
        <p14:creationId xmlns:p14="http://schemas.microsoft.com/office/powerpoint/2010/main" val="18700959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167426"/>
            <a:ext cx="8911687" cy="1326524"/>
          </a:xfrm>
        </p:spPr>
        <p:txBody>
          <a:bodyPr/>
          <a:lstStyle/>
          <a:p>
            <a:pPr algn="ctr"/>
            <a:r>
              <a:rPr lang="ja-JP" altLang="en-US" dirty="0">
                <a:solidFill>
                  <a:srgbClr val="7030A0"/>
                </a:solidFill>
                <a:latin typeface="Times New Roman" panose="02020603050405020304" pitchFamily="18" charset="0"/>
                <a:cs typeface="Times New Roman" panose="02020603050405020304" pitchFamily="18" charset="0"/>
              </a:rPr>
              <a:t/>
            </a:r>
            <a:br>
              <a:rPr lang="ja-JP" altLang="en-US" dirty="0">
                <a:solidFill>
                  <a:srgbClr val="7030A0"/>
                </a:solidFill>
                <a:latin typeface="Times New Roman" panose="02020603050405020304" pitchFamily="18" charset="0"/>
                <a:cs typeface="Times New Roman" panose="02020603050405020304" pitchFamily="18" charset="0"/>
              </a:rPr>
            </a:br>
            <a:r>
              <a:rPr lang="en-US" altLang="ja-JP" dirty="0" smtClean="0">
                <a:solidFill>
                  <a:srgbClr val="7030A0"/>
                </a:solidFill>
                <a:latin typeface="Times New Roman" panose="02020603050405020304" pitchFamily="18" charset="0"/>
                <a:cs typeface="Times New Roman" panose="02020603050405020304" pitchFamily="18" charset="0"/>
              </a:rPr>
              <a:t>4.5 </a:t>
            </a: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画面設計  </a:t>
            </a:r>
            <a:r>
              <a:rPr lang="en-US" altLang="ja-JP" dirty="0">
                <a:solidFill>
                  <a:srgbClr val="7030A0"/>
                </a:solidFill>
                <a:latin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Screen Design</a:t>
            </a:r>
            <a:endParaRPr lang="en-US" dirty="0"/>
          </a:p>
        </p:txBody>
      </p:sp>
      <p:sp>
        <p:nvSpPr>
          <p:cNvPr id="4" name="Rectangle 5"/>
          <p:cNvSpPr/>
          <p:nvPr/>
        </p:nvSpPr>
        <p:spPr>
          <a:xfrm>
            <a:off x="2255058" y="6246126"/>
            <a:ext cx="9249554" cy="400110"/>
          </a:xfrm>
          <a:prstGeom prst="rect">
            <a:avLst/>
          </a:prstGeom>
        </p:spPr>
        <p:txBody>
          <a:bodyPr wrap="square">
            <a:spAutoFit/>
          </a:bodyPr>
          <a:lstStyle/>
          <a:p>
            <a:pPr algn="ctr"/>
            <a:r>
              <a:rPr lang="ja-JP" altLang="en-US" sz="2000" dirty="0">
                <a:solidFill>
                  <a:srgbClr val="002060"/>
                </a:solidFill>
                <a:latin typeface="Times New Roman" panose="02020603050405020304" pitchFamily="18" charset="0"/>
                <a:cs typeface="Times New Roman" panose="02020603050405020304" pitchFamily="18" charset="0"/>
              </a:rPr>
              <a:t>ホームページの画面設</a:t>
            </a:r>
            <a:r>
              <a:rPr lang="ja-JP" altLang="en-US" sz="2000" dirty="0" smtClean="0">
                <a:solidFill>
                  <a:srgbClr val="002060"/>
                </a:solidFill>
                <a:latin typeface="Times New Roman" panose="02020603050405020304" pitchFamily="18" charset="0"/>
                <a:cs typeface="Times New Roman" panose="02020603050405020304" pitchFamily="18" charset="0"/>
              </a:rPr>
              <a:t>計</a:t>
            </a:r>
            <a:r>
              <a:rPr lang="en-US" sz="2000" dirty="0" smtClean="0">
                <a:solidFill>
                  <a:srgbClr val="002060"/>
                </a:solidFill>
                <a:latin typeface="Times New Roman" panose="02020603050405020304" pitchFamily="18" charset="0"/>
                <a:cs typeface="Times New Roman" panose="02020603050405020304" pitchFamily="18" charset="0"/>
              </a:rPr>
              <a:t> - Home Page </a:t>
            </a:r>
            <a:r>
              <a:rPr lang="en-US" sz="2000" dirty="0">
                <a:solidFill>
                  <a:srgbClr val="002060"/>
                </a:solidFill>
                <a:latin typeface="Times New Roman" panose="02020603050405020304" pitchFamily="18" charset="0"/>
                <a:cs typeface="Times New Roman" panose="02020603050405020304" pitchFamily="18" charset="0"/>
              </a:rPr>
              <a:t>screen design</a:t>
            </a:r>
          </a:p>
        </p:txBody>
      </p:sp>
      <p:pic>
        <p:nvPicPr>
          <p:cNvPr id="3" name="Picture 2"/>
          <p:cNvPicPr>
            <a:picLocks noChangeAspect="1"/>
          </p:cNvPicPr>
          <p:nvPr/>
        </p:nvPicPr>
        <p:blipFill>
          <a:blip r:embed="rId2"/>
          <a:stretch>
            <a:fillRect/>
          </a:stretch>
        </p:blipFill>
        <p:spPr>
          <a:xfrm>
            <a:off x="2029369" y="1055103"/>
            <a:ext cx="9475243" cy="5078997"/>
          </a:xfrm>
          <a:prstGeom prst="rect">
            <a:avLst/>
          </a:prstGeom>
        </p:spPr>
      </p:pic>
    </p:spTree>
    <p:extLst>
      <p:ext uri="{BB962C8B-B14F-4D97-AF65-F5344CB8AC3E}">
        <p14:creationId xmlns:p14="http://schemas.microsoft.com/office/powerpoint/2010/main" val="3431427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89212" y="-213016"/>
            <a:ext cx="8911687" cy="1280890"/>
          </a:xfrm>
        </p:spPr>
        <p:txBody>
          <a:bodyPr/>
          <a:lstStyle/>
          <a:p>
            <a:pPr algn="ctr"/>
            <a:r>
              <a:rPr lang="ja-JP" altLang="en-US" dirty="0">
                <a:solidFill>
                  <a:srgbClr val="7030A0"/>
                </a:solidFill>
                <a:latin typeface="Times New Roman" panose="02020603050405020304" pitchFamily="18" charset="0"/>
                <a:cs typeface="Times New Roman" panose="02020603050405020304" pitchFamily="18" charset="0"/>
              </a:rPr>
              <a:t/>
            </a:r>
            <a:br>
              <a:rPr lang="ja-JP" altLang="en-US" dirty="0">
                <a:solidFill>
                  <a:srgbClr val="7030A0"/>
                </a:solidFill>
                <a:latin typeface="Times New Roman" panose="02020603050405020304" pitchFamily="18" charset="0"/>
                <a:cs typeface="Times New Roman" panose="02020603050405020304" pitchFamily="18" charset="0"/>
              </a:rPr>
            </a:br>
            <a:r>
              <a:rPr lang="en-US" altLang="ja-JP" dirty="0" smtClean="0">
                <a:solidFill>
                  <a:srgbClr val="7030A0"/>
                </a:solidFill>
                <a:latin typeface="Times New Roman" panose="02020603050405020304" pitchFamily="18" charset="0"/>
                <a:cs typeface="Times New Roman" panose="02020603050405020304" pitchFamily="18" charset="0"/>
              </a:rPr>
              <a:t>4.5 </a:t>
            </a: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画面設計  </a:t>
            </a:r>
            <a:r>
              <a:rPr lang="en-US" altLang="ja-JP" dirty="0">
                <a:solidFill>
                  <a:srgbClr val="7030A0"/>
                </a:solidFill>
                <a:latin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Screen Design</a:t>
            </a:r>
            <a:endParaRPr lang="en-US" dirty="0"/>
          </a:p>
        </p:txBody>
      </p:sp>
      <p:sp>
        <p:nvSpPr>
          <p:cNvPr id="5" name="TextBox 6"/>
          <p:cNvSpPr txBox="1"/>
          <p:nvPr/>
        </p:nvSpPr>
        <p:spPr>
          <a:xfrm>
            <a:off x="2847975" y="6457890"/>
            <a:ext cx="6434297" cy="400110"/>
          </a:xfrm>
          <a:prstGeom prst="rect">
            <a:avLst/>
          </a:prstGeom>
          <a:noFill/>
        </p:spPr>
        <p:txBody>
          <a:bodyPr wrap="square" rtlCol="0">
            <a:spAutoFit/>
          </a:bodyPr>
          <a:lstStyle/>
          <a:p>
            <a:pPr algn="ct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レジスターの画面設</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計  </a:t>
            </a:r>
            <a:r>
              <a:rPr lang="en-US" altLang="ja-JP" sz="2000" dirty="0" smtClean="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Register </a:t>
            </a:r>
            <a:r>
              <a:rPr lang="en-US" sz="2000" dirty="0">
                <a:solidFill>
                  <a:srgbClr val="002060"/>
                </a:solidFill>
                <a:latin typeface="Times New Roman" panose="02020603050405020304" pitchFamily="18" charset="0"/>
                <a:cs typeface="Times New Roman" panose="02020603050405020304" pitchFamily="18" charset="0"/>
              </a:rPr>
              <a:t>screen design</a:t>
            </a:r>
          </a:p>
        </p:txBody>
      </p:sp>
      <p:pic>
        <p:nvPicPr>
          <p:cNvPr id="6" name="Ảnh 5" descr="C:\Users\Nguyen Minh Hoang\Desktop\Register.PNG"/>
          <p:cNvPicPr/>
          <p:nvPr/>
        </p:nvPicPr>
        <p:blipFill>
          <a:blip r:embed="rId2">
            <a:extLst>
              <a:ext uri="{28A0092B-C50C-407E-A947-70E740481C1C}">
                <a14:useLocalDpi xmlns:a14="http://schemas.microsoft.com/office/drawing/2010/main" val="0"/>
              </a:ext>
            </a:extLst>
          </a:blip>
          <a:srcRect/>
          <a:stretch>
            <a:fillRect/>
          </a:stretch>
        </p:blipFill>
        <p:spPr bwMode="auto">
          <a:xfrm>
            <a:off x="981075" y="941404"/>
            <a:ext cx="3733800" cy="5379326"/>
          </a:xfrm>
          <a:prstGeom prst="rect">
            <a:avLst/>
          </a:prstGeom>
          <a:noFill/>
          <a:ln>
            <a:noFill/>
          </a:ln>
        </p:spPr>
      </p:pic>
      <p:graphicFrame>
        <p:nvGraphicFramePr>
          <p:cNvPr id="7" name="Chỗ dành sẵn cho Nội dung 4"/>
          <p:cNvGraphicFramePr>
            <a:graphicFrameLocks noGrp="1"/>
          </p:cNvGraphicFramePr>
          <p:nvPr>
            <p:ph idx="1"/>
            <p:extLst>
              <p:ext uri="{D42A27DB-BD31-4B8C-83A1-F6EECF244321}">
                <p14:modId xmlns:p14="http://schemas.microsoft.com/office/powerpoint/2010/main" val="2862025237"/>
              </p:ext>
            </p:extLst>
          </p:nvPr>
        </p:nvGraphicFramePr>
        <p:xfrm>
          <a:off x="5283200" y="941400"/>
          <a:ext cx="6280917" cy="5379329"/>
        </p:xfrm>
        <a:graphic>
          <a:graphicData uri="http://schemas.openxmlformats.org/drawingml/2006/table">
            <a:tbl>
              <a:tblPr firstRow="1" firstCol="1" bandRow="1">
                <a:tableStyleId>{16D9F66E-5EB9-4882-86FB-DCBF35E3C3E4}</a:tableStyleId>
              </a:tblPr>
              <a:tblGrid>
                <a:gridCol w="333079"/>
                <a:gridCol w="737532"/>
                <a:gridCol w="963550"/>
                <a:gridCol w="725637"/>
                <a:gridCol w="756547"/>
                <a:gridCol w="412261"/>
                <a:gridCol w="582016"/>
                <a:gridCol w="1770295"/>
              </a:tblGrid>
              <a:tr h="670577">
                <a:tc>
                  <a:txBody>
                    <a:bodyPr/>
                    <a:lstStyle/>
                    <a:p>
                      <a:pPr marL="0" marR="0">
                        <a:lnSpc>
                          <a:spcPct val="107000"/>
                        </a:lnSpc>
                        <a:spcBef>
                          <a:spcPts val="0"/>
                        </a:spcBef>
                        <a:spcAft>
                          <a:spcPts val="0"/>
                        </a:spcAft>
                      </a:pPr>
                      <a:r>
                        <a:rPr lang="en-US" sz="1000" dirty="0">
                          <a:effectLst/>
                        </a:rPr>
                        <a:t>No</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a:effectLst/>
                        </a:rPr>
                        <a:t>Field name</a:t>
                      </a:r>
                      <a:endParaRPr lang="en-US" sz="100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a:effectLst/>
                        </a:rPr>
                        <a:t>Field name in Vietnamese</a:t>
                      </a:r>
                      <a:endParaRPr lang="en-US" sz="100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a:effectLst/>
                        </a:rPr>
                        <a:t>Type</a:t>
                      </a:r>
                      <a:endParaRPr lang="en-US" sz="100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a:effectLst/>
                        </a:rPr>
                        <a:t>Require</a:t>
                      </a:r>
                      <a:endParaRPr lang="en-US" sz="100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a:effectLst/>
                        </a:rPr>
                        <a:t>Mandatory</a:t>
                      </a:r>
                      <a:endParaRPr lang="en-US" sz="100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a:effectLst/>
                        </a:rPr>
                        <a:t>Max-Length</a:t>
                      </a:r>
                      <a:endParaRPr lang="en-US" sz="100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Description</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r>
              <a:tr h="326045">
                <a:tc>
                  <a:txBody>
                    <a:bodyPr/>
                    <a:lstStyle/>
                    <a:p>
                      <a:pPr marL="0" marR="0">
                        <a:lnSpc>
                          <a:spcPct val="107000"/>
                        </a:lnSpc>
                        <a:spcBef>
                          <a:spcPts val="0"/>
                        </a:spcBef>
                        <a:spcAft>
                          <a:spcPts val="0"/>
                        </a:spcAft>
                      </a:pPr>
                      <a:r>
                        <a:rPr lang="en-US" sz="1000">
                          <a:effectLst/>
                        </a:rPr>
                        <a:t>1</a:t>
                      </a:r>
                      <a:endParaRPr lang="en-US" sz="100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Avatar</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err="1">
                          <a:effectLst/>
                        </a:rPr>
                        <a:t>Ảnh</a:t>
                      </a:r>
                      <a:r>
                        <a:rPr lang="en-US" sz="1000" dirty="0">
                          <a:effectLst/>
                        </a:rPr>
                        <a:t> </a:t>
                      </a:r>
                      <a:r>
                        <a:rPr lang="en-US" sz="1000" dirty="0" err="1">
                          <a:effectLst/>
                        </a:rPr>
                        <a:t>đại</a:t>
                      </a:r>
                      <a:r>
                        <a:rPr lang="en-US" sz="1000" dirty="0">
                          <a:effectLst/>
                        </a:rPr>
                        <a:t> </a:t>
                      </a:r>
                      <a:r>
                        <a:rPr lang="en-US" sz="1000" dirty="0" err="1">
                          <a:effectLst/>
                        </a:rPr>
                        <a:t>diện</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Image</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Click</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latin typeface="+mn-lt"/>
                          <a:ea typeface="+mn-ea"/>
                          <a:cs typeface="+mn-cs"/>
                        </a:rPr>
                        <a:t>N</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User </a:t>
                      </a:r>
                      <a:r>
                        <a:rPr lang="en-US" sz="1000" dirty="0" smtClean="0">
                          <a:effectLst/>
                        </a:rPr>
                        <a:t>choose </a:t>
                      </a:r>
                      <a:r>
                        <a:rPr lang="en-US" sz="1000" dirty="0">
                          <a:effectLst/>
                        </a:rPr>
                        <a:t>avatar</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r>
              <a:tr h="513812">
                <a:tc>
                  <a:txBody>
                    <a:bodyPr/>
                    <a:lstStyle/>
                    <a:p>
                      <a:pPr marL="0" marR="0">
                        <a:lnSpc>
                          <a:spcPct val="107000"/>
                        </a:lnSpc>
                        <a:spcBef>
                          <a:spcPts val="0"/>
                        </a:spcBef>
                        <a:spcAft>
                          <a:spcPts val="0"/>
                        </a:spcAft>
                      </a:pPr>
                      <a:r>
                        <a:rPr lang="en-US" sz="1000">
                          <a:effectLst/>
                        </a:rPr>
                        <a:t>2</a:t>
                      </a:r>
                      <a:endParaRPr lang="en-US" sz="100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First Name</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err="1">
                          <a:effectLst/>
                        </a:rPr>
                        <a:t>Tên</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Text</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Text</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Y</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smtClean="0">
                          <a:effectLst/>
                          <a:latin typeface="+mn-lt"/>
                          <a:ea typeface="+mn-ea"/>
                          <a:cs typeface="+mn-cs"/>
                        </a:rPr>
                        <a:t>50</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User input their first name with length less than </a:t>
                      </a:r>
                      <a:r>
                        <a:rPr lang="en-US" sz="1000" dirty="0" smtClean="0">
                          <a:effectLst/>
                        </a:rPr>
                        <a:t>50 </a:t>
                      </a:r>
                      <a:r>
                        <a:rPr lang="en-US" sz="1000" dirty="0">
                          <a:effectLst/>
                        </a:rPr>
                        <a:t>characters</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r>
              <a:tr h="513812">
                <a:tc>
                  <a:txBody>
                    <a:bodyPr/>
                    <a:lstStyle/>
                    <a:p>
                      <a:pPr marL="0" marR="0">
                        <a:lnSpc>
                          <a:spcPct val="107000"/>
                        </a:lnSpc>
                        <a:spcBef>
                          <a:spcPts val="0"/>
                        </a:spcBef>
                        <a:spcAft>
                          <a:spcPts val="0"/>
                        </a:spcAft>
                      </a:pPr>
                      <a:r>
                        <a:rPr lang="en-US" sz="1000">
                          <a:effectLst/>
                        </a:rPr>
                        <a:t>3</a:t>
                      </a:r>
                      <a:endParaRPr lang="en-US" sz="100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Last Name</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err="1">
                          <a:effectLst/>
                        </a:rPr>
                        <a:t>Họ</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Text</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Text</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Y</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smtClean="0">
                          <a:effectLst/>
                          <a:latin typeface="+mn-lt"/>
                          <a:ea typeface="+mn-ea"/>
                          <a:cs typeface="+mn-cs"/>
                        </a:rPr>
                        <a:t>50</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User input their last name with length less than </a:t>
                      </a:r>
                      <a:r>
                        <a:rPr lang="en-US" sz="1000" dirty="0" smtClean="0">
                          <a:effectLst/>
                        </a:rPr>
                        <a:t>50 </a:t>
                      </a:r>
                      <a:r>
                        <a:rPr lang="en-US" sz="1000" dirty="0">
                          <a:effectLst/>
                        </a:rPr>
                        <a:t>characters</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r>
              <a:tr h="342541">
                <a:tc>
                  <a:txBody>
                    <a:bodyPr/>
                    <a:lstStyle/>
                    <a:p>
                      <a:pPr marL="0" marR="0">
                        <a:lnSpc>
                          <a:spcPct val="107000"/>
                        </a:lnSpc>
                        <a:spcBef>
                          <a:spcPts val="0"/>
                        </a:spcBef>
                        <a:spcAft>
                          <a:spcPts val="0"/>
                        </a:spcAft>
                      </a:pPr>
                      <a:r>
                        <a:rPr lang="en-US" sz="1000">
                          <a:effectLst/>
                        </a:rPr>
                        <a:t>4</a:t>
                      </a:r>
                      <a:endParaRPr lang="en-US" sz="100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Phone number</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err="1">
                          <a:effectLst/>
                        </a:rPr>
                        <a:t>Sô</a:t>
                      </a:r>
                      <a:r>
                        <a:rPr lang="en-US" sz="1000" dirty="0">
                          <a:effectLst/>
                        </a:rPr>
                        <a:t>́ </a:t>
                      </a:r>
                      <a:r>
                        <a:rPr lang="en-US" sz="1000" dirty="0" err="1">
                          <a:effectLst/>
                        </a:rPr>
                        <a:t>điện</a:t>
                      </a:r>
                      <a:r>
                        <a:rPr lang="en-US" sz="1000" dirty="0">
                          <a:effectLst/>
                        </a:rPr>
                        <a:t> </a:t>
                      </a:r>
                      <a:r>
                        <a:rPr lang="en-US" sz="1000" dirty="0" err="1">
                          <a:effectLst/>
                        </a:rPr>
                        <a:t>thoại</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Text</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Text</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latin typeface="+mn-lt"/>
                          <a:ea typeface="+mn-ea"/>
                          <a:cs typeface="+mn-cs"/>
                        </a:rPr>
                        <a:t>N</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smtClean="0">
                          <a:effectLst/>
                        </a:rPr>
                        <a:t>20</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User type phone number</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r>
              <a:tr h="342541">
                <a:tc>
                  <a:txBody>
                    <a:bodyPr/>
                    <a:lstStyle/>
                    <a:p>
                      <a:pPr marL="0" marR="0">
                        <a:lnSpc>
                          <a:spcPct val="107000"/>
                        </a:lnSpc>
                        <a:spcBef>
                          <a:spcPts val="0"/>
                        </a:spcBef>
                        <a:spcAft>
                          <a:spcPts val="0"/>
                        </a:spcAft>
                      </a:pPr>
                      <a:r>
                        <a:rPr lang="en-US" sz="1000">
                          <a:effectLst/>
                        </a:rPr>
                        <a:t>5</a:t>
                      </a:r>
                      <a:endParaRPr lang="en-US" sz="100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DOB</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err="1">
                          <a:effectLst/>
                        </a:rPr>
                        <a:t>Ngày</a:t>
                      </a:r>
                      <a:r>
                        <a:rPr lang="en-US" sz="1000" dirty="0">
                          <a:effectLst/>
                        </a:rPr>
                        <a:t> </a:t>
                      </a:r>
                      <a:r>
                        <a:rPr lang="en-US" sz="1000" dirty="0" err="1">
                          <a:effectLst/>
                        </a:rPr>
                        <a:t>sinh</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Calendar</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Calendar</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latin typeface="+mn-lt"/>
                          <a:ea typeface="+mn-ea"/>
                          <a:cs typeface="+mn-cs"/>
                        </a:rPr>
                        <a:t>N</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User </a:t>
                      </a:r>
                      <a:r>
                        <a:rPr lang="en-US" sz="1000" dirty="0" smtClean="0">
                          <a:effectLst/>
                        </a:rPr>
                        <a:t>choose </a:t>
                      </a:r>
                      <a:r>
                        <a:rPr lang="en-US" sz="1000" dirty="0">
                          <a:effectLst/>
                        </a:rPr>
                        <a:t>date of birth</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r>
              <a:tr h="342541">
                <a:tc>
                  <a:txBody>
                    <a:bodyPr/>
                    <a:lstStyle/>
                    <a:p>
                      <a:pPr marL="0" marR="0">
                        <a:lnSpc>
                          <a:spcPct val="107000"/>
                        </a:lnSpc>
                        <a:spcBef>
                          <a:spcPts val="0"/>
                        </a:spcBef>
                        <a:spcAft>
                          <a:spcPts val="0"/>
                        </a:spcAft>
                      </a:pPr>
                      <a:r>
                        <a:rPr lang="en-US" sz="1000">
                          <a:effectLst/>
                        </a:rPr>
                        <a:t>6</a:t>
                      </a:r>
                      <a:endParaRPr lang="en-US" sz="100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err="1">
                          <a:effectLst/>
                        </a:rPr>
                        <a:t>Gener</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err="1">
                          <a:effectLst/>
                        </a:rPr>
                        <a:t>Giới</a:t>
                      </a:r>
                      <a:r>
                        <a:rPr lang="en-US" sz="1000" dirty="0">
                          <a:effectLst/>
                        </a:rPr>
                        <a:t> </a:t>
                      </a:r>
                      <a:r>
                        <a:rPr lang="en-US" sz="1000" dirty="0" err="1">
                          <a:effectLst/>
                        </a:rPr>
                        <a:t>tính</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Check box</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Click</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Y</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User </a:t>
                      </a:r>
                      <a:r>
                        <a:rPr lang="en-US" sz="1000" dirty="0" smtClean="0">
                          <a:effectLst/>
                        </a:rPr>
                        <a:t>choose </a:t>
                      </a:r>
                      <a:r>
                        <a:rPr lang="en-US" sz="1000" dirty="0">
                          <a:effectLst/>
                        </a:rPr>
                        <a:t>gender</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r>
              <a:tr h="513812">
                <a:tc>
                  <a:txBody>
                    <a:bodyPr/>
                    <a:lstStyle/>
                    <a:p>
                      <a:pPr marL="0" marR="0">
                        <a:lnSpc>
                          <a:spcPct val="107000"/>
                        </a:lnSpc>
                        <a:spcBef>
                          <a:spcPts val="0"/>
                        </a:spcBef>
                        <a:spcAft>
                          <a:spcPts val="0"/>
                        </a:spcAft>
                      </a:pPr>
                      <a:r>
                        <a:rPr lang="en-US" sz="1000">
                          <a:effectLst/>
                        </a:rPr>
                        <a:t>7</a:t>
                      </a:r>
                      <a:endParaRPr lang="en-US" sz="100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smtClean="0">
                          <a:effectLst/>
                        </a:rPr>
                        <a:t>Address</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err="1" smtClean="0">
                          <a:effectLst/>
                          <a:latin typeface="+mn-lt"/>
                          <a:ea typeface="+mn-ea"/>
                          <a:cs typeface="+mn-cs"/>
                        </a:rPr>
                        <a:t>Địa</a:t>
                      </a:r>
                      <a:r>
                        <a:rPr lang="en-US" sz="1000" baseline="0" dirty="0" smtClean="0">
                          <a:effectLst/>
                          <a:latin typeface="+mn-lt"/>
                          <a:ea typeface="+mn-ea"/>
                          <a:cs typeface="+mn-cs"/>
                        </a:rPr>
                        <a:t> </a:t>
                      </a:r>
                      <a:r>
                        <a:rPr lang="en-US" sz="1000" baseline="0" dirty="0" err="1" smtClean="0">
                          <a:effectLst/>
                          <a:latin typeface="+mn-lt"/>
                          <a:ea typeface="+mn-ea"/>
                          <a:cs typeface="+mn-cs"/>
                        </a:rPr>
                        <a:t>chỉ</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smtClean="0">
                          <a:effectLst/>
                        </a:rPr>
                        <a:t>Text</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smtClean="0">
                          <a:effectLst/>
                        </a:rPr>
                        <a:t>Text</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latin typeface="+mn-lt"/>
                          <a:ea typeface="+mn-ea"/>
                          <a:cs typeface="+mn-cs"/>
                        </a:rPr>
                        <a:t>N</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 </a:t>
                      </a:r>
                      <a:r>
                        <a:rPr lang="en-US" sz="1000" dirty="0" smtClean="0">
                          <a:effectLst/>
                        </a:rPr>
                        <a:t>200</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smtClean="0">
                          <a:effectLst/>
                          <a:latin typeface="+mn-lt"/>
                          <a:ea typeface="+mn-ea"/>
                          <a:cs typeface="+mn-cs"/>
                        </a:rPr>
                        <a:t>User</a:t>
                      </a:r>
                      <a:r>
                        <a:rPr lang="en-US" sz="1000" baseline="0" dirty="0" smtClean="0">
                          <a:effectLst/>
                          <a:latin typeface="+mn-lt"/>
                          <a:ea typeface="+mn-ea"/>
                          <a:cs typeface="+mn-cs"/>
                        </a:rPr>
                        <a:t> input address with length less than 200 characters</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r>
              <a:tr h="513812">
                <a:tc>
                  <a:txBody>
                    <a:bodyPr/>
                    <a:lstStyle/>
                    <a:p>
                      <a:pPr marL="0" marR="0">
                        <a:lnSpc>
                          <a:spcPct val="107000"/>
                        </a:lnSpc>
                        <a:spcBef>
                          <a:spcPts val="0"/>
                        </a:spcBef>
                        <a:spcAft>
                          <a:spcPts val="0"/>
                        </a:spcAft>
                      </a:pPr>
                      <a:r>
                        <a:rPr lang="en-US" sz="1000">
                          <a:effectLst/>
                        </a:rPr>
                        <a:t>8</a:t>
                      </a:r>
                      <a:endParaRPr lang="en-US" sz="100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Email</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Email</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Text</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Text</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Y</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smtClean="0">
                          <a:effectLst/>
                        </a:rPr>
                        <a:t>50</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User input email with length less than </a:t>
                      </a:r>
                      <a:r>
                        <a:rPr lang="en-US" sz="1000" dirty="0" smtClean="0">
                          <a:effectLst/>
                        </a:rPr>
                        <a:t>50 characters</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r>
              <a:tr h="513812">
                <a:tc>
                  <a:txBody>
                    <a:bodyPr/>
                    <a:lstStyle/>
                    <a:p>
                      <a:pPr marL="0" marR="0">
                        <a:lnSpc>
                          <a:spcPct val="107000"/>
                        </a:lnSpc>
                        <a:spcBef>
                          <a:spcPts val="0"/>
                        </a:spcBef>
                        <a:spcAft>
                          <a:spcPts val="0"/>
                        </a:spcAft>
                      </a:pPr>
                      <a:r>
                        <a:rPr lang="en-US" sz="1000">
                          <a:effectLst/>
                        </a:rPr>
                        <a:t>9</a:t>
                      </a:r>
                      <a:endParaRPr lang="en-US" sz="100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Password</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err="1">
                          <a:effectLst/>
                        </a:rPr>
                        <a:t>Mật</a:t>
                      </a:r>
                      <a:r>
                        <a:rPr lang="en-US" sz="1000" dirty="0">
                          <a:effectLst/>
                        </a:rPr>
                        <a:t> </a:t>
                      </a:r>
                      <a:r>
                        <a:rPr lang="en-US" sz="1000" dirty="0" err="1">
                          <a:effectLst/>
                        </a:rPr>
                        <a:t>khẩu</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Password</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Text</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Y</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smtClean="0">
                          <a:effectLst/>
                          <a:latin typeface="+mn-lt"/>
                          <a:ea typeface="+mn-ea"/>
                          <a:cs typeface="+mn-cs"/>
                        </a:rPr>
                        <a:t>50</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User input their password with length less than 32 characters</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r>
              <a:tr h="513812">
                <a:tc>
                  <a:txBody>
                    <a:bodyPr/>
                    <a:lstStyle/>
                    <a:p>
                      <a:pPr marL="0" marR="0">
                        <a:lnSpc>
                          <a:spcPct val="107000"/>
                        </a:lnSpc>
                        <a:spcBef>
                          <a:spcPts val="0"/>
                        </a:spcBef>
                        <a:spcAft>
                          <a:spcPts val="0"/>
                        </a:spcAft>
                      </a:pPr>
                      <a:r>
                        <a:rPr lang="en-US" sz="1000">
                          <a:effectLst/>
                        </a:rPr>
                        <a:t>10</a:t>
                      </a:r>
                      <a:endParaRPr lang="en-US" sz="100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Confirm password</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err="1">
                          <a:effectLst/>
                        </a:rPr>
                        <a:t>Nhập</a:t>
                      </a:r>
                      <a:r>
                        <a:rPr lang="en-US" sz="1000" dirty="0">
                          <a:effectLst/>
                        </a:rPr>
                        <a:t> </a:t>
                      </a:r>
                      <a:r>
                        <a:rPr lang="en-US" sz="1000" dirty="0" err="1">
                          <a:effectLst/>
                        </a:rPr>
                        <a:t>lại</a:t>
                      </a:r>
                      <a:r>
                        <a:rPr lang="en-US" sz="1000" dirty="0">
                          <a:effectLst/>
                        </a:rPr>
                        <a:t> </a:t>
                      </a:r>
                      <a:r>
                        <a:rPr lang="en-US" sz="1000" dirty="0" err="1">
                          <a:effectLst/>
                        </a:rPr>
                        <a:t>mật</a:t>
                      </a:r>
                      <a:r>
                        <a:rPr lang="en-US" sz="1000" dirty="0">
                          <a:effectLst/>
                        </a:rPr>
                        <a:t> </a:t>
                      </a:r>
                      <a:r>
                        <a:rPr lang="en-US" sz="1000" dirty="0" err="1">
                          <a:effectLst/>
                        </a:rPr>
                        <a:t>khẩu</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Password</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Text</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Y</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smtClean="0">
                          <a:effectLst/>
                          <a:latin typeface="+mn-lt"/>
                          <a:ea typeface="+mn-ea"/>
                          <a:cs typeface="+mn-cs"/>
                        </a:rPr>
                        <a:t>50</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User re-input password with length less than </a:t>
                      </a:r>
                      <a:r>
                        <a:rPr lang="en-US" sz="1000" dirty="0" smtClean="0">
                          <a:effectLst/>
                        </a:rPr>
                        <a:t>50 </a:t>
                      </a:r>
                      <a:r>
                        <a:rPr lang="en-US" sz="1000" dirty="0">
                          <a:effectLst/>
                        </a:rPr>
                        <a:t>characters</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r>
              <a:tr h="272212">
                <a:tc>
                  <a:txBody>
                    <a:bodyPr/>
                    <a:lstStyle/>
                    <a:p>
                      <a:pPr marL="0" marR="0">
                        <a:lnSpc>
                          <a:spcPct val="107000"/>
                        </a:lnSpc>
                        <a:spcBef>
                          <a:spcPts val="0"/>
                        </a:spcBef>
                        <a:spcAft>
                          <a:spcPts val="0"/>
                        </a:spcAft>
                      </a:pPr>
                      <a:r>
                        <a:rPr lang="en-US" sz="1000">
                          <a:effectLst/>
                        </a:rPr>
                        <a:t>11</a:t>
                      </a:r>
                      <a:endParaRPr lang="en-US" sz="100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Register</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err="1">
                          <a:effectLst/>
                        </a:rPr>
                        <a:t>Đăng</a:t>
                      </a:r>
                      <a:r>
                        <a:rPr lang="en-US" sz="1000" dirty="0">
                          <a:effectLst/>
                        </a:rPr>
                        <a:t> </a:t>
                      </a:r>
                      <a:r>
                        <a:rPr lang="en-US" sz="1000" dirty="0" err="1">
                          <a:effectLst/>
                        </a:rPr>
                        <a:t>ký</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Button</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Click</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latin typeface="+mn-lt"/>
                          <a:ea typeface="+mn-ea"/>
                          <a:cs typeface="+mn-cs"/>
                        </a:rPr>
                        <a:t>N</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c>
                  <a:txBody>
                    <a:bodyPr/>
                    <a:lstStyle/>
                    <a:p>
                      <a:pPr marL="0" marR="0">
                        <a:lnSpc>
                          <a:spcPct val="107000"/>
                        </a:lnSpc>
                        <a:spcBef>
                          <a:spcPts val="0"/>
                        </a:spcBef>
                        <a:spcAft>
                          <a:spcPts val="0"/>
                        </a:spcAft>
                      </a:pPr>
                      <a:r>
                        <a:rPr lang="en-US" sz="1000" dirty="0">
                          <a:effectLst/>
                        </a:rPr>
                        <a:t>User click Register button</a:t>
                      </a:r>
                      <a:endParaRPr lang="en-US" sz="1000" dirty="0">
                        <a:effectLst/>
                        <a:latin typeface="Calibri"/>
                        <a:ea typeface="MS Mincho" panose="02020609040205080304" pitchFamily="49" charset="-128"/>
                        <a:cs typeface="Times New Roman" panose="02020603050405020304" pitchFamily="18" charset="0"/>
                      </a:endParaRPr>
                    </a:p>
                  </a:txBody>
                  <a:tcPr marL="65477" marR="65477" marT="0" marB="0"/>
                </a:tc>
              </a:tr>
            </a:tbl>
          </a:graphicData>
        </a:graphic>
      </p:graphicFrame>
    </p:spTree>
    <p:extLst>
      <p:ext uri="{BB962C8B-B14F-4D97-AF65-F5344CB8AC3E}">
        <p14:creationId xmlns:p14="http://schemas.microsoft.com/office/powerpoint/2010/main" val="17989535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624110"/>
            <a:ext cx="8911687" cy="741051"/>
          </a:xfrm>
        </p:spPr>
        <p:txBody>
          <a:bodyPr/>
          <a:lstStyle/>
          <a:p>
            <a:pPr algn="ctr"/>
            <a:r>
              <a:rPr lang="en-US" altLang="ja-JP" dirty="0" smtClean="0">
                <a:solidFill>
                  <a:srgbClr val="7030A0"/>
                </a:solidFill>
                <a:latin typeface="Times New Roman" panose="02020603050405020304" pitchFamily="18" charset="0"/>
                <a:cs typeface="Times New Roman" panose="02020603050405020304" pitchFamily="18" charset="0"/>
              </a:rPr>
              <a:t>4.5 </a:t>
            </a: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クラス設計  </a:t>
            </a:r>
            <a:r>
              <a:rPr lang="en-US" altLang="ja-JP" dirty="0">
                <a:solidFill>
                  <a:srgbClr val="7030A0"/>
                </a:solidFill>
                <a:latin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Class Design</a:t>
            </a:r>
            <a:endParaRPr lang="en-US" dirty="0"/>
          </a:p>
        </p:txBody>
      </p:sp>
      <p:sp>
        <p:nvSpPr>
          <p:cNvPr id="4" name="TextBox 6"/>
          <p:cNvSpPr txBox="1"/>
          <p:nvPr/>
        </p:nvSpPr>
        <p:spPr>
          <a:xfrm>
            <a:off x="2546252" y="6320730"/>
            <a:ext cx="8111478" cy="400110"/>
          </a:xfrm>
          <a:prstGeom prst="rect">
            <a:avLst/>
          </a:prstGeom>
          <a:noFill/>
        </p:spPr>
        <p:txBody>
          <a:bodyPr wrap="square" rtlCol="0">
            <a:spAutoFit/>
          </a:bodyPr>
          <a:lstStyle/>
          <a:p>
            <a:pPr algn="ctr"/>
            <a:r>
              <a:rPr lang="ja-JP" altLang="en-US" sz="2000" b="1">
                <a:solidFill>
                  <a:srgbClr val="002060"/>
                </a:solidFill>
                <a:latin typeface="SimSun" panose="02010600030101010101" pitchFamily="2" charset="-122"/>
                <a:ea typeface="SimSun" panose="02010600030101010101" pitchFamily="2" charset="-122"/>
                <a:cs typeface="Times New Roman" panose="02020603050405020304" pitchFamily="18" charset="0"/>
              </a:rPr>
              <a:t>投稿管理ク</a:t>
            </a:r>
            <a:r>
              <a:rPr lang="ja-JP" altLang="en-US" sz="2000" b="1"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ラス設計  </a:t>
            </a:r>
            <a:r>
              <a:rPr lang="en-US" sz="2000" smtClean="0">
                <a:solidFill>
                  <a:srgbClr val="002060"/>
                </a:solidFill>
                <a:latin typeface="Times New Roman" panose="02020603050405020304" pitchFamily="18" charset="0"/>
                <a:cs typeface="Times New Roman" panose="02020603050405020304" pitchFamily="18" charset="0"/>
              </a:rPr>
              <a:t>-   Post Management Class Design</a:t>
            </a:r>
            <a:endParaRPr lang="en-US" sz="2000" dirty="0">
              <a:solidFill>
                <a:srgbClr val="002060"/>
              </a:solidFill>
              <a:latin typeface="Times New Roman" panose="02020603050405020304" pitchFamily="18" charset="0"/>
              <a:cs typeface="Times New Roman" panose="02020603050405020304" pitchFamily="18" charset="0"/>
            </a:endParaRPr>
          </a:p>
        </p:txBody>
      </p:sp>
      <p:pic>
        <p:nvPicPr>
          <p:cNvPr id="2050" name="Picture 2" descr="https://scontent-hkg3-1.xx.fbcdn.net/hphotos-xpf1/v/t34.0-12/11949768_967492379940955_514025992_n.jpg?oh=4c63e2d5b7a70871a6b4ae2201384283&amp;oe=55E5C4C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079" y="1323071"/>
            <a:ext cx="7901651" cy="4754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429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624110"/>
            <a:ext cx="8911687" cy="741051"/>
          </a:xfrm>
        </p:spPr>
        <p:txBody>
          <a:bodyPr/>
          <a:lstStyle/>
          <a:p>
            <a:pPr algn="ctr"/>
            <a:r>
              <a:rPr lang="en-US" altLang="ja-JP" b="1">
                <a:solidFill>
                  <a:srgbClr val="7030A0"/>
                </a:solidFill>
                <a:latin typeface="SimSun" panose="02010600030101010101" pitchFamily="2" charset="-122"/>
                <a:ea typeface="SimSun" panose="02010600030101010101" pitchFamily="2" charset="-122"/>
                <a:cs typeface="Times New Roman" panose="02020603050405020304" pitchFamily="18" charset="0"/>
              </a:rPr>
              <a:t>1.1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現在状況  </a:t>
            </a:r>
            <a:r>
              <a:rPr lang="en-US" altLang="ja-JP">
                <a:solidFill>
                  <a:srgbClr val="7030A0"/>
                </a:solidFill>
                <a:latin typeface="Times New Roman" panose="02020603050405020304" pitchFamily="18" charset="0"/>
                <a:ea typeface="Tahoma" panose="020B0604030504040204" pitchFamily="34" charset="0"/>
                <a:cs typeface="Times New Roman" panose="02020603050405020304" pitchFamily="18" charset="0"/>
              </a:rPr>
              <a:t>-  </a:t>
            </a:r>
            <a:r>
              <a:rPr lang="en-US">
                <a:solidFill>
                  <a:srgbClr val="7030A0"/>
                </a:solidFill>
                <a:latin typeface="Times New Roman" panose="02020603050405020304" pitchFamily="18" charset="0"/>
                <a:ea typeface="Tahoma" panose="020B0604030504040204" pitchFamily="34" charset="0"/>
                <a:cs typeface="Times New Roman" panose="02020603050405020304" pitchFamily="18" charset="0"/>
              </a:rPr>
              <a:t>Current Situation</a:t>
            </a:r>
            <a:endParaRPr lang="en-US"/>
          </a:p>
        </p:txBody>
      </p:sp>
      <p:sp>
        <p:nvSpPr>
          <p:cNvPr id="3" name="Chỗ dành sẵn cho Nội dung 2"/>
          <p:cNvSpPr>
            <a:spLocks noGrp="1"/>
          </p:cNvSpPr>
          <p:nvPr>
            <p:ph idx="1"/>
          </p:nvPr>
        </p:nvSpPr>
        <p:spPr/>
        <p:txBody>
          <a:bodyPr/>
          <a:lstStyle/>
          <a:p>
            <a:pPr>
              <a:buFont typeface="Wingdings" panose="05000000000000000000" pitchFamily="2" charset="2"/>
              <a:buChar char="ü"/>
            </a:pPr>
            <a:r>
              <a:rPr lang="ja-JP" altLang="en-US" b="1" dirty="0">
                <a:solidFill>
                  <a:srgbClr val="0070C0"/>
                </a:solidFill>
                <a:latin typeface="SimSun" panose="02010600030101010101" pitchFamily="2" charset="-122"/>
                <a:ea typeface="SimSun" panose="02010600030101010101" pitchFamily="2" charset="-122"/>
              </a:rPr>
              <a:t>今旅行はトレンドになりま</a:t>
            </a:r>
            <a:r>
              <a:rPr lang="ja-JP" altLang="en-US" b="1" dirty="0" smtClean="0">
                <a:solidFill>
                  <a:srgbClr val="0070C0"/>
                </a:solidFill>
                <a:latin typeface="SimSun" panose="02010600030101010101" pitchFamily="2" charset="-122"/>
                <a:ea typeface="SimSun" panose="02010600030101010101" pitchFamily="2" charset="-122"/>
              </a:rPr>
              <a:t>す</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cs typeface="Times New Roman" panose="02020603050405020304" pitchFamily="18" charset="0"/>
              </a:rPr>
              <a:t>Travelling is trend nowadays</a:t>
            </a:r>
          </a:p>
          <a:p>
            <a:pPr lvl="0">
              <a:buFont typeface="Wingdings" panose="05000000000000000000" pitchFamily="2" charset="2"/>
              <a:buChar char="ü"/>
            </a:pPr>
            <a:r>
              <a:rPr lang="ja-JP" altLang="en-US"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旅</a:t>
            </a:r>
            <a:r>
              <a:rPr lang="ja-JP" altLang="en-US"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行のウェブサイトはとてもたくさんになりました</a:t>
            </a:r>
            <a:r>
              <a:rPr lang="en-US" altLang="ja-JP"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cs typeface="Times New Roman" panose="02020603050405020304" pitchFamily="18" charset="0"/>
              </a:rPr>
              <a:t>There are more and more travelling websites</a:t>
            </a:r>
          </a:p>
          <a:p>
            <a:pPr marL="45720" lvl="0" indent="0">
              <a:buNone/>
            </a:pPr>
            <a:r>
              <a:rPr lang="en-US" dirty="0">
                <a:solidFill>
                  <a:srgbClr val="FF0000"/>
                </a:solidFill>
                <a:latin typeface="Times New Roman" panose="02020603050405020304" pitchFamily="18" charset="0"/>
                <a:cs typeface="Times New Roman" panose="02020603050405020304" pitchFamily="18" charset="0"/>
              </a:rPr>
              <a:t>BUT</a:t>
            </a:r>
          </a:p>
          <a:p>
            <a:pPr lvl="0">
              <a:buFont typeface="Wingdings" panose="05000000000000000000" pitchFamily="2" charset="2"/>
              <a:buChar char="Ø"/>
            </a:pPr>
            <a:r>
              <a:rPr lang="ja-JP" altLang="en-US" b="1" dirty="0">
                <a:solidFill>
                  <a:srgbClr val="0070C0"/>
                </a:solidFill>
                <a:latin typeface="SimSun" panose="02010600030101010101" pitchFamily="2" charset="-122"/>
                <a:ea typeface="SimSun" panose="02010600030101010101" pitchFamily="2" charset="-122"/>
              </a:rPr>
              <a:t>フェイスブック</a:t>
            </a:r>
            <a:r>
              <a:rPr lang="ja-JP" altLang="en-US" b="1" dirty="0" smtClean="0">
                <a:solidFill>
                  <a:srgbClr val="0070C0"/>
                </a:solidFill>
                <a:latin typeface="SimSun" panose="02010600030101010101" pitchFamily="2" charset="-122"/>
                <a:ea typeface="SimSun" panose="02010600030101010101" pitchFamily="2" charset="-122"/>
              </a:rPr>
              <a:t>や</a:t>
            </a:r>
            <a:r>
              <a:rPr lang="ja-JP" altLang="en-US" b="1" dirty="0">
                <a:solidFill>
                  <a:srgbClr val="0070C0"/>
                </a:solidFill>
                <a:latin typeface="SimSun" panose="02010600030101010101" pitchFamily="2" charset="-122"/>
                <a:ea typeface="SimSun" panose="02010600030101010101" pitchFamily="2" charset="-122"/>
              </a:rPr>
              <a:t>ツイッター</a:t>
            </a:r>
            <a:r>
              <a:rPr lang="ja-JP" altLang="en-US" b="1" dirty="0" smtClean="0">
                <a:solidFill>
                  <a:srgbClr val="0070C0"/>
                </a:solidFill>
                <a:latin typeface="SimSun" panose="02010600030101010101" pitchFamily="2" charset="-122"/>
                <a:ea typeface="SimSun" panose="02010600030101010101" pitchFamily="2" charset="-122"/>
              </a:rPr>
              <a:t>のような多くのソーシャルネットワークがありま。でも旅行の</a:t>
            </a:r>
            <a:r>
              <a:rPr lang="ja-JP" altLang="en-US" b="1" dirty="0">
                <a:solidFill>
                  <a:srgbClr val="0070C0"/>
                </a:solidFill>
                <a:latin typeface="SimSun" panose="02010600030101010101" pitchFamily="2" charset="-122"/>
                <a:ea typeface="SimSun" panose="02010600030101010101" pitchFamily="2" charset="-122"/>
              </a:rPr>
              <a:t>ソーシャルネットワー</a:t>
            </a:r>
            <a:r>
              <a:rPr lang="ja-JP" altLang="en-US" b="1" dirty="0" smtClean="0">
                <a:solidFill>
                  <a:srgbClr val="0070C0"/>
                </a:solidFill>
                <a:latin typeface="SimSun" panose="02010600030101010101" pitchFamily="2" charset="-122"/>
                <a:ea typeface="SimSun" panose="02010600030101010101" pitchFamily="2" charset="-122"/>
              </a:rPr>
              <a:t>クはあまりありません。ベトナムで</a:t>
            </a:r>
            <a:r>
              <a:rPr lang="ja-JP" altLang="en-US" b="1" dirty="0">
                <a:solidFill>
                  <a:srgbClr val="0070C0"/>
                </a:solidFill>
                <a:latin typeface="SimSun" panose="02010600030101010101" pitchFamily="2" charset="-122"/>
                <a:ea typeface="SimSun" panose="02010600030101010101" pitchFamily="2" charset="-122"/>
              </a:rPr>
              <a:t>旅行のソーシャルネットワークはあまりありませ</a:t>
            </a:r>
            <a:r>
              <a:rPr lang="ja-JP" altLang="en-US" b="1" dirty="0" smtClean="0">
                <a:solidFill>
                  <a:srgbClr val="0070C0"/>
                </a:solidFill>
                <a:latin typeface="SimSun" panose="02010600030101010101" pitchFamily="2" charset="-122"/>
                <a:ea typeface="SimSun" panose="02010600030101010101" pitchFamily="2" charset="-122"/>
              </a:rPr>
              <a:t>ん。ほとんどは少し</a:t>
            </a:r>
            <a:r>
              <a:rPr lang="ja-JP" altLang="en-US" b="1" dirty="0">
                <a:solidFill>
                  <a:srgbClr val="0070C0"/>
                </a:solidFill>
                <a:latin typeface="SimSun" panose="02010600030101010101" pitchFamily="2" charset="-122"/>
                <a:ea typeface="SimSun" panose="02010600030101010101" pitchFamily="2" charset="-122"/>
              </a:rPr>
              <a:t>機</a:t>
            </a:r>
            <a:r>
              <a:rPr lang="ja-JP" altLang="en-US" b="1" dirty="0" smtClean="0">
                <a:solidFill>
                  <a:srgbClr val="0070C0"/>
                </a:solidFill>
                <a:latin typeface="SimSun" panose="02010600030101010101" pitchFamily="2" charset="-122"/>
                <a:ea typeface="SimSun" panose="02010600030101010101" pitchFamily="2" charset="-122"/>
              </a:rPr>
              <a:t>能と悪い設計があります</a:t>
            </a:r>
            <a:r>
              <a:rPr lang="ja-JP" altLang="en-US" dirty="0" smtClean="0"/>
              <a:t>。</a:t>
            </a:r>
            <a:r>
              <a:rPr lang="en-US" altLang="ja-JP" dirty="0" smtClean="0">
                <a:solidFill>
                  <a:srgbClr val="002060"/>
                </a:solidFill>
                <a:latin typeface="Times New Roman" panose="02020603050405020304" pitchFamily="18" charset="0"/>
                <a:cs typeface="Times New Roman" panose="02020603050405020304" pitchFamily="18" charset="0"/>
              </a:rPr>
              <a:t>- </a:t>
            </a:r>
            <a:r>
              <a:rPr lang="ja-JP" altLang="en-US" dirty="0" smtClean="0">
                <a:solidFill>
                  <a:srgbClr val="002060"/>
                </a:solidFill>
                <a:latin typeface="Times New Roman" panose="02020603050405020304" pitchFamily="18" charset="0"/>
                <a:cs typeface="Times New Roman" panose="02020603050405020304" pitchFamily="18" charset="0"/>
              </a:rPr>
              <a:t> </a:t>
            </a:r>
            <a:r>
              <a:rPr lang="en-US" altLang="ja-JP" dirty="0" smtClean="0">
                <a:solidFill>
                  <a:srgbClr val="002060"/>
                </a:solidFill>
                <a:cs typeface="Times New Roman" panose="02020603050405020304" pitchFamily="18" charset="0"/>
              </a:rPr>
              <a:t>There are many social network like Facebook, Twitter,.. But travelling social network has not much. </a:t>
            </a:r>
            <a:r>
              <a:rPr lang="en-US" dirty="0" smtClean="0">
                <a:solidFill>
                  <a:srgbClr val="002060"/>
                </a:solidFill>
                <a:cs typeface="Times New Roman" panose="02020603050405020304" pitchFamily="18" charset="0"/>
              </a:rPr>
              <a:t>In Vietnam do not barely have travelling social network. Almost has little function and bad interface.</a:t>
            </a:r>
          </a:p>
          <a:p>
            <a:pPr algn="ctr"/>
            <a:endParaRPr lang="en-US" dirty="0"/>
          </a:p>
        </p:txBody>
      </p:sp>
    </p:spTree>
    <p:extLst>
      <p:ext uri="{BB962C8B-B14F-4D97-AF65-F5344CB8AC3E}">
        <p14:creationId xmlns:p14="http://schemas.microsoft.com/office/powerpoint/2010/main" val="20924617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289259"/>
            <a:ext cx="8911687" cy="676656"/>
          </a:xfrm>
        </p:spPr>
        <p:txBody>
          <a:bodyPr/>
          <a:lstStyle/>
          <a:p>
            <a:pPr algn="ctr"/>
            <a:r>
              <a:rPr lang="en-US" altLang="ja-JP" dirty="0" smtClean="0">
                <a:solidFill>
                  <a:srgbClr val="7030A0"/>
                </a:solidFill>
                <a:latin typeface="Times New Roman" panose="02020603050405020304" pitchFamily="18" charset="0"/>
                <a:cs typeface="Times New Roman" panose="02020603050405020304" pitchFamily="18" charset="0"/>
              </a:rPr>
              <a:t>4.5 </a:t>
            </a: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シーケンス図  </a:t>
            </a:r>
            <a:r>
              <a:rPr lang="en-US" altLang="ja-JP" dirty="0">
                <a:solidFill>
                  <a:srgbClr val="7030A0"/>
                </a:solidFill>
                <a:latin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Sequence Diagram</a:t>
            </a:r>
            <a:endParaRPr lang="en-US" dirty="0"/>
          </a:p>
        </p:txBody>
      </p:sp>
      <p:sp>
        <p:nvSpPr>
          <p:cNvPr id="4" name="TextBox 5"/>
          <p:cNvSpPr txBox="1"/>
          <p:nvPr/>
        </p:nvSpPr>
        <p:spPr>
          <a:xfrm>
            <a:off x="2987056" y="6201858"/>
            <a:ext cx="7200133" cy="400110"/>
          </a:xfrm>
          <a:prstGeom prst="rect">
            <a:avLst/>
          </a:prstGeom>
          <a:noFill/>
        </p:spPr>
        <p:txBody>
          <a:bodyPr wrap="square" rtlCol="0">
            <a:spAutoFit/>
          </a:bodyPr>
          <a:lstStyle/>
          <a:p>
            <a:pPr algn="ctr"/>
            <a:r>
              <a:rPr lang="ja-JP" altLang="en-US" sz="2000" b="1">
                <a:solidFill>
                  <a:srgbClr val="002060"/>
                </a:solidFill>
                <a:latin typeface="SimSun" panose="02010600030101010101" pitchFamily="2" charset="-122"/>
                <a:ea typeface="SimSun" panose="02010600030101010101" pitchFamily="2" charset="-122"/>
                <a:cs typeface="Times New Roman" panose="02020603050405020304" pitchFamily="18" charset="0"/>
              </a:rPr>
              <a:t>投稿管理シ</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ーケン</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ス図  </a:t>
            </a:r>
            <a:r>
              <a:rPr lang="en-US" sz="2000" smtClean="0">
                <a:solidFill>
                  <a:srgbClr val="002060"/>
                </a:solidFill>
                <a:latin typeface="Times New Roman" panose="02020603050405020304" pitchFamily="18" charset="0"/>
                <a:cs typeface="Times New Roman" panose="02020603050405020304" pitchFamily="18" charset="0"/>
              </a:rPr>
              <a:t>-   Post management sequence </a:t>
            </a:r>
            <a:r>
              <a:rPr lang="en-US" sz="2000" dirty="0" smtClean="0">
                <a:solidFill>
                  <a:srgbClr val="002060"/>
                </a:solidFill>
                <a:latin typeface="Times New Roman" panose="02020603050405020304" pitchFamily="18" charset="0"/>
                <a:cs typeface="Times New Roman" panose="02020603050405020304" pitchFamily="18" charset="0"/>
              </a:rPr>
              <a:t>diagram</a:t>
            </a:r>
            <a:endParaRPr lang="en-US" sz="2000" dirty="0">
              <a:solidFill>
                <a:srgbClr val="002060"/>
              </a:solidFill>
              <a:latin typeface="Times New Roman" panose="02020603050405020304" pitchFamily="18" charset="0"/>
              <a:cs typeface="Times New Roman" panose="02020603050405020304" pitchFamily="18" charset="0"/>
            </a:endParaRPr>
          </a:p>
        </p:txBody>
      </p:sp>
      <p:pic>
        <p:nvPicPr>
          <p:cNvPr id="1028" name="Picture 4" descr="https://scontent-hkg3-1.xx.fbcdn.net/hphotos-xlp1/v/t34.0-12/11938153_967493249940868_1917625699_n.jpg?oh=1247b29792db4056193163722b38d0f5&amp;oe=55E6DB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122" y="965916"/>
            <a:ext cx="9144000" cy="5061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0826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624110"/>
            <a:ext cx="8911687" cy="766808"/>
          </a:xfrm>
        </p:spPr>
        <p:txBody>
          <a:bodyPr/>
          <a:lstStyle/>
          <a:p>
            <a:pPr algn="ctr"/>
            <a:r>
              <a:rPr lang="en-US" altLang="ja-JP" b="1">
                <a:solidFill>
                  <a:srgbClr val="7030A0"/>
                </a:solidFill>
                <a:latin typeface="Times New Roman" panose="02020603050405020304" pitchFamily="18" charset="0"/>
                <a:cs typeface="Times New Roman" panose="02020603050405020304" pitchFamily="18" charset="0"/>
              </a:rPr>
              <a:t>5.</a:t>
            </a:r>
            <a:r>
              <a:rPr lang="ja-JP" altLang="en-US" b="1">
                <a:solidFill>
                  <a:srgbClr val="7030A0"/>
                </a:solidFill>
                <a:latin typeface="Times New Roman" panose="02020603050405020304" pitchFamily="18" charset="0"/>
                <a:cs typeface="Times New Roman" panose="02020603050405020304" pitchFamily="18" charset="0"/>
              </a:rPr>
              <a:t>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品質管理  </a:t>
            </a:r>
            <a:r>
              <a:rPr lang="en-US" altLang="ja-JP" b="1">
                <a:solidFill>
                  <a:srgbClr val="7030A0"/>
                </a:solidFill>
                <a:latin typeface="Times New Roman" panose="02020603050405020304" pitchFamily="18" charset="0"/>
                <a:cs typeface="Times New Roman" panose="02020603050405020304" pitchFamily="18" charset="0"/>
              </a:rPr>
              <a:t>-  Quality Control</a:t>
            </a:r>
            <a:endParaRPr lang="en-US"/>
          </a:p>
        </p:txBody>
      </p:sp>
      <p:sp>
        <p:nvSpPr>
          <p:cNvPr id="4" name="TextBox 5"/>
          <p:cNvSpPr txBox="1"/>
          <p:nvPr/>
        </p:nvSpPr>
        <p:spPr>
          <a:xfrm>
            <a:off x="4925966" y="6201858"/>
            <a:ext cx="2783134" cy="400110"/>
          </a:xfrm>
          <a:prstGeom prst="rect">
            <a:avLst/>
          </a:prstGeom>
          <a:noFill/>
        </p:spPr>
        <p:txBody>
          <a:bodyPr wrap="none" rtlCol="0">
            <a:spAutoFit/>
          </a:bodyPr>
          <a:lstStyle/>
          <a:p>
            <a:pPr algn="ctr"/>
            <a:r>
              <a:rPr lang="en-US" sz="2000" b="1" dirty="0">
                <a:solidFill>
                  <a:srgbClr val="002060"/>
                </a:solidFill>
                <a:latin typeface="SimSun" panose="02010600030101010101" pitchFamily="2" charset="-122"/>
                <a:ea typeface="SimSun" panose="02010600030101010101" pitchFamily="2" charset="-122"/>
              </a:rPr>
              <a:t>V</a:t>
            </a:r>
            <a:r>
              <a:rPr lang="ja-JP" altLang="en-US" sz="2000" b="1" dirty="0">
                <a:solidFill>
                  <a:srgbClr val="002060"/>
                </a:solidFill>
                <a:latin typeface="SimSun" panose="02010600030101010101" pitchFamily="2" charset="-122"/>
                <a:ea typeface="SimSun" panose="02010600030101010101" pitchFamily="2" charset="-122"/>
              </a:rPr>
              <a:t>モデル  </a:t>
            </a:r>
            <a:r>
              <a:rPr lang="en-US" altLang="ja-JP" sz="2000" dirty="0">
                <a:solidFill>
                  <a:srgbClr val="002060"/>
                </a:solidFill>
              </a:rPr>
              <a:t>- </a:t>
            </a:r>
            <a:r>
              <a:rPr lang="en-US" altLang="ja-JP" sz="2000" dirty="0" smtClean="0">
                <a:solidFill>
                  <a:srgbClr val="002060"/>
                </a:solidFill>
              </a:rPr>
              <a:t>   </a:t>
            </a:r>
            <a:r>
              <a:rPr lang="en-US" sz="2000" dirty="0" smtClean="0">
                <a:solidFill>
                  <a:srgbClr val="002060"/>
                </a:solidFill>
              </a:rPr>
              <a:t>V-model</a:t>
            </a:r>
            <a:endParaRPr lang="en-US" sz="2000" dirty="0">
              <a:solidFill>
                <a:srgbClr val="002060"/>
              </a:solidFill>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5014" y="1390918"/>
            <a:ext cx="8667483" cy="4713667"/>
          </a:xfrm>
          <a:prstGeom prst="rect">
            <a:avLst/>
          </a:prstGeom>
          <a:noFill/>
          <a:ln>
            <a:noFill/>
          </a:ln>
        </p:spPr>
      </p:pic>
    </p:spTree>
    <p:extLst>
      <p:ext uri="{BB962C8B-B14F-4D97-AF65-F5344CB8AC3E}">
        <p14:creationId xmlns:p14="http://schemas.microsoft.com/office/powerpoint/2010/main" val="9839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624110"/>
            <a:ext cx="8911687" cy="728172"/>
          </a:xfrm>
        </p:spPr>
        <p:txBody>
          <a:bodyPr/>
          <a:lstStyle/>
          <a:p>
            <a:pPr algn="ctr"/>
            <a:r>
              <a:rPr lang="en-US" altLang="ja-JP" b="1">
                <a:solidFill>
                  <a:srgbClr val="7030A0"/>
                </a:solidFill>
                <a:latin typeface="Times New Roman" panose="02020603050405020304" pitchFamily="18" charset="0"/>
                <a:cs typeface="Times New Roman" panose="02020603050405020304" pitchFamily="18" charset="0"/>
              </a:rPr>
              <a:t>5.</a:t>
            </a:r>
            <a:r>
              <a:rPr lang="ja-JP" altLang="en-US" b="1">
                <a:solidFill>
                  <a:srgbClr val="7030A0"/>
                </a:solidFill>
                <a:latin typeface="Times New Roman" panose="02020603050405020304" pitchFamily="18" charset="0"/>
                <a:cs typeface="Times New Roman" panose="02020603050405020304" pitchFamily="18" charset="0"/>
              </a:rPr>
              <a:t>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品質管理  </a:t>
            </a:r>
            <a:r>
              <a:rPr lang="en-US" altLang="ja-JP" b="1">
                <a:solidFill>
                  <a:srgbClr val="7030A0"/>
                </a:solidFill>
                <a:latin typeface="Times New Roman" panose="02020603050405020304" pitchFamily="18" charset="0"/>
                <a:cs typeface="Times New Roman" panose="02020603050405020304" pitchFamily="18" charset="0"/>
              </a:rPr>
              <a:t>-  Quality Control</a:t>
            </a:r>
            <a:endParaRPr lang="en-US"/>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2895758845"/>
              </p:ext>
            </p:extLst>
          </p:nvPr>
        </p:nvGraphicFramePr>
        <p:xfrm>
          <a:off x="1072724" y="1352282"/>
          <a:ext cx="10431888" cy="5160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55052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624110"/>
            <a:ext cx="8911687" cy="625141"/>
          </a:xfrm>
        </p:spPr>
        <p:txBody>
          <a:bodyPr>
            <a:normAutofit fontScale="90000"/>
          </a:bodyPr>
          <a:lstStyle/>
          <a:p>
            <a:pPr algn="ctr"/>
            <a:r>
              <a:rPr lang="en-US" altLang="ja-JP">
                <a:solidFill>
                  <a:srgbClr val="7030A0"/>
                </a:solidFill>
                <a:latin typeface="Times New Roman" panose="02020603050405020304" pitchFamily="18" charset="0"/>
                <a:cs typeface="Times New Roman" panose="02020603050405020304" pitchFamily="18" charset="0"/>
              </a:rPr>
              <a:t>5.1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レビュー</a:t>
            </a:r>
            <a:r>
              <a:rPr lang="ja-JP" altLang="en-US">
                <a:solidFill>
                  <a:srgbClr val="7030A0"/>
                </a:solidFill>
                <a:latin typeface="Times New Roman" panose="02020603050405020304" pitchFamily="18" charset="0"/>
                <a:cs typeface="Times New Roman" panose="02020603050405020304" pitchFamily="18" charset="0"/>
              </a:rPr>
              <a:t>　</a:t>
            </a:r>
            <a:r>
              <a:rPr lang="en-US" altLang="ja-JP">
                <a:solidFill>
                  <a:srgbClr val="7030A0"/>
                </a:solidFill>
                <a:latin typeface="Times New Roman" panose="02020603050405020304" pitchFamily="18" charset="0"/>
                <a:cs typeface="Times New Roman" panose="02020603050405020304" pitchFamily="18" charset="0"/>
              </a:rPr>
              <a:t>-   </a:t>
            </a:r>
            <a:r>
              <a:rPr lang="en-US">
                <a:solidFill>
                  <a:srgbClr val="7030A0"/>
                </a:solidFill>
                <a:latin typeface="Times New Roman" panose="02020603050405020304" pitchFamily="18" charset="0"/>
                <a:cs typeface="Times New Roman" panose="02020603050405020304" pitchFamily="18" charset="0"/>
              </a:rPr>
              <a:t>Review</a:t>
            </a:r>
            <a:endParaRPr lang="en-US"/>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836" y="1722842"/>
            <a:ext cx="1772612" cy="1683141"/>
          </a:xfrm>
          <a:prstGeom prst="rect">
            <a:avLst/>
          </a:prstGeom>
        </p:spPr>
      </p:pic>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199" y="1722842"/>
            <a:ext cx="1905000" cy="1638300"/>
          </a:xfrm>
          <a:prstGeom prst="rect">
            <a:avLst/>
          </a:prstGeom>
        </p:spPr>
      </p:pic>
      <p:pic>
        <p:nvPicPr>
          <p:cNvPr id="6"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6950" y="1722842"/>
            <a:ext cx="1905000" cy="1638300"/>
          </a:xfrm>
          <a:prstGeom prst="rect">
            <a:avLst/>
          </a:prstGeom>
        </p:spPr>
      </p:pic>
      <p:sp>
        <p:nvSpPr>
          <p:cNvPr id="7" name="TextBox 9"/>
          <p:cNvSpPr txBox="1"/>
          <p:nvPr/>
        </p:nvSpPr>
        <p:spPr>
          <a:xfrm>
            <a:off x="1722465" y="3619354"/>
            <a:ext cx="1619354" cy="830997"/>
          </a:xfrm>
          <a:prstGeom prst="rect">
            <a:avLst/>
          </a:prstGeom>
          <a:noFill/>
        </p:spPr>
        <p:txBody>
          <a:bodyPr wrap="none" rtlCol="0">
            <a:spAutoFit/>
          </a:bodyPr>
          <a:lstStyle/>
          <a:p>
            <a:pPr algn="ctr"/>
            <a:r>
              <a:rPr lang="ja-JP" altLang="en-US"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自</a:t>
            </a:r>
            <a:r>
              <a:rPr lang="ja-JP" altLang="en-US"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己評</a:t>
            </a:r>
            <a:r>
              <a:rPr lang="ja-JP" altLang="en-US"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価 </a:t>
            </a:r>
            <a:endParaRPr lang="en-US" altLang="ja-JP"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algn="ctr"/>
            <a:r>
              <a:rPr lang="en-US" sz="2400" dirty="0" smtClean="0">
                <a:solidFill>
                  <a:srgbClr val="002060"/>
                </a:solidFill>
                <a:latin typeface="Times New Roman" panose="02020603050405020304" pitchFamily="18" charset="0"/>
                <a:cs typeface="Times New Roman" panose="02020603050405020304" pitchFamily="18" charset="0"/>
              </a:rPr>
              <a:t>Self-review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8" name="TextBox 5"/>
          <p:cNvSpPr txBox="1"/>
          <p:nvPr/>
        </p:nvSpPr>
        <p:spPr>
          <a:xfrm>
            <a:off x="4437092" y="3619353"/>
            <a:ext cx="2361214" cy="830997"/>
          </a:xfrm>
          <a:prstGeom prst="rect">
            <a:avLst/>
          </a:prstGeom>
          <a:noFill/>
        </p:spPr>
        <p:txBody>
          <a:bodyPr wrap="square" rtlCol="0">
            <a:spAutoFit/>
          </a:bodyPr>
          <a:lstStyle/>
          <a:p>
            <a:pPr algn="ctr"/>
            <a:r>
              <a:rPr lang="ja-JP" altLang="en-US" sz="2400"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ピア</a:t>
            </a: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レビュ</a:t>
            </a:r>
            <a:r>
              <a:rPr lang="ja-JP" altLang="en-US" sz="2400"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ー    </a:t>
            </a:r>
            <a:endParaRPr lang="en-US" altLang="ja-JP" sz="2400"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lgn="ctr"/>
            <a:r>
              <a:rPr lang="en-US" altLang="ja-JP"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Peer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9" name="TextBox 11"/>
          <p:cNvSpPr txBox="1"/>
          <p:nvPr/>
        </p:nvSpPr>
        <p:spPr>
          <a:xfrm>
            <a:off x="7073766" y="3619352"/>
            <a:ext cx="3391367" cy="830997"/>
          </a:xfrm>
          <a:prstGeom prst="rect">
            <a:avLst/>
          </a:prstGeom>
          <a:no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グループのレビュー </a:t>
            </a:r>
            <a:r>
              <a:rPr lang="ja-JP" altLang="en-US" sz="2400"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400"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p>
          <a:p>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Group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931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624110"/>
            <a:ext cx="8911687" cy="663777"/>
          </a:xfrm>
        </p:spPr>
        <p:txBody>
          <a:bodyPr/>
          <a:lstStyle/>
          <a:p>
            <a:pPr algn="ctr"/>
            <a:r>
              <a:rPr lang="en-US" altLang="ja-JP">
                <a:solidFill>
                  <a:srgbClr val="7030A0"/>
                </a:solidFill>
                <a:latin typeface="Times New Roman" panose="02020603050405020304" pitchFamily="18" charset="0"/>
                <a:cs typeface="Times New Roman" panose="02020603050405020304" pitchFamily="18" charset="0"/>
              </a:rPr>
              <a:t>5.1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レビュー</a:t>
            </a:r>
            <a:r>
              <a:rPr lang="ja-JP" altLang="en-US">
                <a:solidFill>
                  <a:srgbClr val="7030A0"/>
                </a:solidFill>
                <a:latin typeface="Times New Roman" panose="02020603050405020304" pitchFamily="18" charset="0"/>
                <a:cs typeface="Times New Roman" panose="02020603050405020304" pitchFamily="18" charset="0"/>
              </a:rPr>
              <a:t>　</a:t>
            </a:r>
            <a:r>
              <a:rPr lang="en-US" altLang="ja-JP">
                <a:solidFill>
                  <a:srgbClr val="7030A0"/>
                </a:solidFill>
                <a:latin typeface="Times New Roman" panose="02020603050405020304" pitchFamily="18" charset="0"/>
                <a:cs typeface="Times New Roman" panose="02020603050405020304" pitchFamily="18" charset="0"/>
              </a:rPr>
              <a:t>-   </a:t>
            </a:r>
            <a:r>
              <a:rPr lang="en-US">
                <a:solidFill>
                  <a:srgbClr val="7030A0"/>
                </a:solidFill>
                <a:latin typeface="Times New Roman" panose="02020603050405020304" pitchFamily="18" charset="0"/>
                <a:cs typeface="Times New Roman" panose="02020603050405020304" pitchFamily="18" charset="0"/>
              </a:rPr>
              <a:t>Review</a:t>
            </a:r>
            <a:endParaRPr lang="en-US"/>
          </a:p>
        </p:txBody>
      </p:sp>
      <p:sp>
        <p:nvSpPr>
          <p:cNvPr id="4" name="TextBox 5"/>
          <p:cNvSpPr txBox="1"/>
          <p:nvPr/>
        </p:nvSpPr>
        <p:spPr>
          <a:xfrm>
            <a:off x="3630554" y="6320730"/>
            <a:ext cx="5361075" cy="400110"/>
          </a:xfrm>
          <a:prstGeom prst="rect">
            <a:avLst/>
          </a:prstGeom>
          <a:noFill/>
        </p:spPr>
        <p:txBody>
          <a:bodyPr wrap="square" rtlCol="0">
            <a:spAutoFit/>
          </a:bodyPr>
          <a:lstStyle/>
          <a:p>
            <a:pPr algn="ct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デザイ</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ン</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レビュ</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ー  </a:t>
            </a:r>
            <a:r>
              <a:rPr lang="en-US" altLang="ja-JP" sz="2000" dirty="0" smtClean="0">
                <a:solidFill>
                  <a:srgbClr val="002060"/>
                </a:solidFill>
                <a:latin typeface="Times New Roman" panose="02020603050405020304" pitchFamily="18" charset="0"/>
                <a:cs typeface="Times New Roman" panose="02020603050405020304" pitchFamily="18" charset="0"/>
              </a:rPr>
              <a:t>-   Design review</a:t>
            </a: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71222039"/>
              </p:ext>
            </p:extLst>
          </p:nvPr>
        </p:nvGraphicFramePr>
        <p:xfrm>
          <a:off x="3090928" y="1302987"/>
          <a:ext cx="7237929" cy="4953348"/>
        </p:xfrm>
        <a:graphic>
          <a:graphicData uri="http://schemas.openxmlformats.org/drawingml/2006/table">
            <a:tbl>
              <a:tblPr>
                <a:tableStyleId>{5C22544A-7EE6-4342-B048-85BDC9FD1C3A}</a:tableStyleId>
              </a:tblPr>
              <a:tblGrid>
                <a:gridCol w="5539845"/>
                <a:gridCol w="566028"/>
                <a:gridCol w="566028"/>
                <a:gridCol w="566028"/>
              </a:tblGrid>
              <a:tr h="375078">
                <a:tc>
                  <a:txBody>
                    <a:bodyPr/>
                    <a:lstStyle/>
                    <a:p>
                      <a:pPr algn="ctr" fontAlgn="ctr"/>
                      <a:r>
                        <a:rPr lang="en-US" sz="1200" u="none" strike="noStrike" dirty="0">
                          <a:effectLst/>
                        </a:rPr>
                        <a:t>Question</a:t>
                      </a:r>
                      <a:endParaRPr lang="en-US" sz="1200" b="1" i="0" u="none" strike="noStrike" dirty="0">
                        <a:solidFill>
                          <a:srgbClr val="FFFFFF"/>
                        </a:solidFill>
                        <a:effectLst/>
                        <a:latin typeface="Arial" panose="020B0604020202020204" pitchFamily="34" charset="0"/>
                      </a:endParaRPr>
                    </a:p>
                  </a:txBody>
                  <a:tcPr marL="6514" marR="6514" marT="6514" marB="0" anchor="ctr"/>
                </a:tc>
                <a:tc>
                  <a:txBody>
                    <a:bodyPr/>
                    <a:lstStyle/>
                    <a:p>
                      <a:pPr algn="ctr" fontAlgn="ctr"/>
                      <a:r>
                        <a:rPr lang="en-US" sz="1200" u="none" strike="noStrike">
                          <a:effectLst/>
                        </a:rPr>
                        <a:t>Yes</a:t>
                      </a:r>
                      <a:endParaRPr lang="en-US" sz="1200" b="1" i="0" u="none" strike="noStrike">
                        <a:solidFill>
                          <a:srgbClr val="FFFFFF"/>
                        </a:solidFill>
                        <a:effectLst/>
                        <a:latin typeface="Arial" panose="020B0604020202020204" pitchFamily="34" charset="0"/>
                      </a:endParaRPr>
                    </a:p>
                  </a:txBody>
                  <a:tcPr marL="6514" marR="6514" marT="6514" marB="0" anchor="ctr"/>
                </a:tc>
                <a:tc>
                  <a:txBody>
                    <a:bodyPr/>
                    <a:lstStyle/>
                    <a:p>
                      <a:pPr algn="ctr" fontAlgn="ctr"/>
                      <a:r>
                        <a:rPr lang="en-US" sz="1200" u="none" strike="noStrike">
                          <a:effectLst/>
                        </a:rPr>
                        <a:t>No</a:t>
                      </a:r>
                      <a:endParaRPr lang="en-US" sz="1200" b="1" i="0" u="none" strike="noStrike">
                        <a:solidFill>
                          <a:srgbClr val="FFFFFF"/>
                        </a:solidFill>
                        <a:effectLst/>
                        <a:latin typeface="Arial" panose="020B0604020202020204" pitchFamily="34" charset="0"/>
                      </a:endParaRPr>
                    </a:p>
                  </a:txBody>
                  <a:tcPr marL="6514" marR="6514" marT="6514" marB="0" anchor="ctr"/>
                </a:tc>
                <a:tc>
                  <a:txBody>
                    <a:bodyPr/>
                    <a:lstStyle/>
                    <a:p>
                      <a:pPr algn="ctr" fontAlgn="ctr"/>
                      <a:r>
                        <a:rPr lang="en-US" sz="1200" u="none" strike="noStrike">
                          <a:effectLst/>
                        </a:rPr>
                        <a:t>N/A</a:t>
                      </a:r>
                      <a:endParaRPr lang="en-US" sz="1200" b="1" i="0" u="none" strike="noStrike">
                        <a:solidFill>
                          <a:srgbClr val="FFFFFF"/>
                        </a:solidFill>
                        <a:effectLst/>
                        <a:latin typeface="Arial" panose="020B0604020202020204" pitchFamily="34" charset="0"/>
                      </a:endParaRPr>
                    </a:p>
                  </a:txBody>
                  <a:tcPr marL="6514" marR="6514" marT="6514" marB="0" anchor="ctr"/>
                </a:tc>
              </a:tr>
              <a:tr h="606529">
                <a:tc>
                  <a:txBody>
                    <a:bodyPr/>
                    <a:lstStyle/>
                    <a:p>
                      <a:pPr algn="l" fontAlgn="t"/>
                      <a:r>
                        <a:rPr lang="en-GB" sz="1400" u="sng" strike="noStrike" dirty="0">
                          <a:effectLst/>
                        </a:rPr>
                        <a:t>Screen design:  </a:t>
                      </a:r>
                      <a:r>
                        <a:rPr lang="en-GB" sz="1400" u="none" strike="noStrike" dirty="0">
                          <a:effectLst/>
                        </a:rPr>
                        <a:t>Does screen designs (if any) satisfy the requirements specified in other documents (SRS, Requirement, Architecture Design) ?</a:t>
                      </a:r>
                      <a:endParaRPr lang="en-GB" sz="1400" b="0" i="0" u="sng" strike="noStrike" dirty="0">
                        <a:effectLst/>
                        <a:latin typeface="Arial" panose="020B0604020202020204" pitchFamily="34" charset="0"/>
                      </a:endParaRPr>
                    </a:p>
                  </a:txBody>
                  <a:tcPr marL="6514" marR="6514"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6514" marR="6514" marT="6514" marB="0" anchor="b"/>
                </a:tc>
              </a:tr>
              <a:tr h="210243">
                <a:tc>
                  <a:txBody>
                    <a:bodyPr/>
                    <a:lstStyle/>
                    <a:p>
                      <a:pPr algn="l" fontAlgn="b"/>
                      <a:r>
                        <a:rPr lang="en-GB" sz="1400" u="none" strike="noStrike" dirty="0">
                          <a:effectLst/>
                        </a:rPr>
                        <a:t>Does it describe GUI of the system as follows:</a:t>
                      </a:r>
                      <a:endParaRPr lang="en-GB" sz="1400" b="0" i="0" u="none" strike="noStrike" dirty="0">
                        <a:effectLst/>
                        <a:latin typeface="Arial" panose="020B0604020202020204" pitchFamily="34" charset="0"/>
                      </a:endParaRPr>
                    </a:p>
                  </a:txBody>
                  <a:tcPr marL="156341" marR="6514"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6514" marR="6514" marT="6514" marB="0" anchor="b"/>
                </a:tc>
              </a:tr>
              <a:tr h="210243">
                <a:tc>
                  <a:txBody>
                    <a:bodyPr/>
                    <a:lstStyle/>
                    <a:p>
                      <a:pPr algn="l" fontAlgn="b"/>
                      <a:r>
                        <a:rPr lang="en-GB" sz="1400" u="none" strike="noStrike" dirty="0">
                          <a:effectLst/>
                        </a:rPr>
                        <a:t>Does it describe/layout position of all items in GUI?</a:t>
                      </a:r>
                      <a:endParaRPr lang="en-GB" sz="1400" b="0" i="0" u="none" strike="noStrike" dirty="0">
                        <a:effectLst/>
                        <a:latin typeface="Arial" panose="020B0604020202020204" pitchFamily="34" charset="0"/>
                      </a:endParaRPr>
                    </a:p>
                  </a:txBody>
                  <a:tcPr marL="234512" marR="6514" marT="6514" marB="0" anchor="b"/>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6514" marR="6514" marT="6514" marB="0" anchor="b"/>
                </a:tc>
              </a:tr>
              <a:tr h="210243">
                <a:tc>
                  <a:txBody>
                    <a:bodyPr/>
                    <a:lstStyle/>
                    <a:p>
                      <a:pPr algn="l" fontAlgn="b"/>
                      <a:r>
                        <a:rPr lang="en-GB" sz="1400" u="none" strike="noStrike" dirty="0">
                          <a:effectLst/>
                        </a:rPr>
                        <a:t>Does it describe processes or actions for GUI?</a:t>
                      </a:r>
                      <a:endParaRPr lang="en-GB" sz="1400" b="0" i="0" u="none" strike="noStrike" dirty="0">
                        <a:effectLst/>
                        <a:latin typeface="Arial" panose="020B0604020202020204" pitchFamily="34" charset="0"/>
                      </a:endParaRPr>
                    </a:p>
                  </a:txBody>
                  <a:tcPr marL="234512" marR="6514" marT="6514" marB="0" anchor="b"/>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6514" marR="6514" marT="6514" marB="0" anchor="b"/>
                </a:tc>
              </a:tr>
              <a:tr h="408387">
                <a:tc>
                  <a:txBody>
                    <a:bodyPr/>
                    <a:lstStyle/>
                    <a:p>
                      <a:pPr algn="l" fontAlgn="b"/>
                      <a:r>
                        <a:rPr lang="en-GB" sz="1400" u="none" strike="noStrike" dirty="0">
                          <a:effectLst/>
                        </a:rPr>
                        <a:t>Does it describe relationship between items in GUI and modules or public functions?</a:t>
                      </a:r>
                      <a:endParaRPr lang="en-GB" sz="1400" b="0" i="0" u="none" strike="noStrike" dirty="0">
                        <a:effectLst/>
                        <a:latin typeface="Arial" panose="020B0604020202020204" pitchFamily="34" charset="0"/>
                      </a:endParaRPr>
                    </a:p>
                  </a:txBody>
                  <a:tcPr marL="234512" marR="6514" marT="6514" marB="0" anchor="b"/>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6514" marR="6514" marT="6514" marB="0" anchor="b"/>
                </a:tc>
              </a:tr>
              <a:tr h="411376">
                <a:tc>
                  <a:txBody>
                    <a:bodyPr/>
                    <a:lstStyle/>
                    <a:p>
                      <a:pPr algn="l" fontAlgn="b"/>
                      <a:r>
                        <a:rPr lang="en-GB" sz="1400" u="none" strike="noStrike" dirty="0">
                          <a:effectLst/>
                        </a:rPr>
                        <a:t>Are the inputs and outputs for all the interfaces are sufficient and necessary?</a:t>
                      </a:r>
                      <a:endParaRPr lang="en-GB" sz="1400" b="0" i="0" u="none" strike="noStrike" dirty="0">
                        <a:effectLst/>
                        <a:latin typeface="Arial" panose="020B0604020202020204" pitchFamily="34" charset="0"/>
                      </a:endParaRPr>
                    </a:p>
                  </a:txBody>
                  <a:tcPr marL="234512" marR="6514" marT="6514" marB="0" anchor="b"/>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6514" marR="6514" marT="6514" marB="0" anchor="b"/>
                </a:tc>
              </a:tr>
              <a:tr h="210243">
                <a:tc>
                  <a:txBody>
                    <a:bodyPr/>
                    <a:lstStyle/>
                    <a:p>
                      <a:pPr algn="l" fontAlgn="t"/>
                      <a:r>
                        <a:rPr lang="en-US" sz="1400" u="none" strike="noStrike" dirty="0">
                          <a:effectLst/>
                        </a:rPr>
                        <a:t> </a:t>
                      </a:r>
                      <a:endParaRPr lang="en-US" sz="1400" b="0" i="0" u="none" strike="noStrike" dirty="0">
                        <a:effectLst/>
                        <a:latin typeface="Arial" panose="020B0604020202020204" pitchFamily="34" charset="0"/>
                      </a:endParaRPr>
                    </a:p>
                  </a:txBody>
                  <a:tcPr marL="6514" marR="6514"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6514" marR="6514" marT="6514" marB="0" anchor="b"/>
                </a:tc>
              </a:tr>
              <a:tr h="210243">
                <a:tc>
                  <a:txBody>
                    <a:bodyPr/>
                    <a:lstStyle/>
                    <a:p>
                      <a:pPr algn="l" fontAlgn="t"/>
                      <a:r>
                        <a:rPr lang="en-US" sz="1400" u="sng" strike="noStrike" dirty="0">
                          <a:effectLst/>
                        </a:rPr>
                        <a:t>Class design:</a:t>
                      </a:r>
                      <a:endParaRPr lang="en-US" sz="1400" b="0" i="0" u="sng" strike="noStrike" dirty="0">
                        <a:effectLst/>
                        <a:latin typeface="Arial" panose="020B0604020202020204" pitchFamily="34" charset="0"/>
                      </a:endParaRPr>
                    </a:p>
                  </a:txBody>
                  <a:tcPr marL="6514" marR="6514"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6514" marR="6514" marT="6514" marB="0" anchor="b"/>
                </a:tc>
              </a:tr>
              <a:tr h="411376">
                <a:tc>
                  <a:txBody>
                    <a:bodyPr/>
                    <a:lstStyle/>
                    <a:p>
                      <a:pPr algn="l" fontAlgn="t"/>
                      <a:r>
                        <a:rPr lang="en-GB" sz="1400" u="none" strike="noStrike" dirty="0">
                          <a:effectLst/>
                        </a:rPr>
                        <a:t>Are there dynamic diagram (sequence, activity diagram) used to describe the complicated method ?</a:t>
                      </a:r>
                      <a:endParaRPr lang="en-GB" sz="1400" b="0" i="0" u="none" strike="noStrike" dirty="0">
                        <a:effectLst/>
                        <a:latin typeface="Arial" panose="020B0604020202020204" pitchFamily="34" charset="0"/>
                      </a:endParaRPr>
                    </a:p>
                  </a:txBody>
                  <a:tcPr marL="156341" marR="6514"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6514" marR="6514" marT="6514" marB="0" anchor="b"/>
                </a:tc>
              </a:tr>
              <a:tr h="210243">
                <a:tc>
                  <a:txBody>
                    <a:bodyPr/>
                    <a:lstStyle/>
                    <a:p>
                      <a:pPr algn="l" fontAlgn="t"/>
                      <a:r>
                        <a:rPr lang="en-GB" sz="1400" u="none" strike="noStrike">
                          <a:effectLst/>
                        </a:rPr>
                        <a:t>      Are classes' main interface/methods all clearly described ?</a:t>
                      </a:r>
                      <a:endParaRPr lang="en-GB" sz="1400" b="0" i="0" u="none" strike="noStrike">
                        <a:effectLst/>
                        <a:latin typeface="Arial" panose="020B0604020202020204" pitchFamily="34" charset="0"/>
                      </a:endParaRPr>
                    </a:p>
                  </a:txBody>
                  <a:tcPr marL="6514" marR="6514"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6514" marR="6514" marT="6514" marB="0" anchor="b"/>
                </a:tc>
              </a:tr>
              <a:tr h="210243">
                <a:tc>
                  <a:txBody>
                    <a:bodyPr/>
                    <a:lstStyle/>
                    <a:p>
                      <a:pPr algn="l" fontAlgn="t"/>
                      <a:r>
                        <a:rPr lang="en-GB" sz="1400" u="none" strike="noStrike" dirty="0">
                          <a:effectLst/>
                        </a:rPr>
                        <a:t>Are classes' main attributes all clearly described ?</a:t>
                      </a:r>
                      <a:endParaRPr lang="en-GB" sz="1400" b="0" i="0" u="none" strike="noStrike" dirty="0">
                        <a:effectLst/>
                        <a:latin typeface="Arial" panose="020B0604020202020204" pitchFamily="34" charset="0"/>
                      </a:endParaRPr>
                    </a:p>
                  </a:txBody>
                  <a:tcPr marL="156341" marR="6514"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6514" marR="6514" marT="6514" marB="0" anchor="b"/>
                </a:tc>
              </a:tr>
              <a:tr h="210243">
                <a:tc>
                  <a:txBody>
                    <a:bodyPr/>
                    <a:lstStyle/>
                    <a:p>
                      <a:pPr algn="l" fontAlgn="t"/>
                      <a:r>
                        <a:rPr lang="en-GB" sz="1400" u="none" strike="noStrike" dirty="0">
                          <a:effectLst/>
                        </a:rPr>
                        <a:t>Are all class' general description clearly specified ?</a:t>
                      </a:r>
                      <a:endParaRPr lang="en-GB" sz="1400" b="0" i="0" u="none" strike="noStrike" dirty="0">
                        <a:effectLst/>
                        <a:latin typeface="Arial" panose="020B0604020202020204" pitchFamily="34" charset="0"/>
                      </a:endParaRPr>
                    </a:p>
                  </a:txBody>
                  <a:tcPr marL="156341" marR="6514"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6514" marR="6514" marT="6514" marB="0" anchor="b"/>
                </a:tc>
              </a:tr>
              <a:tr h="210243">
                <a:tc>
                  <a:txBody>
                    <a:bodyPr/>
                    <a:lstStyle/>
                    <a:p>
                      <a:pPr algn="l" fontAlgn="t"/>
                      <a:r>
                        <a:rPr lang="en-US" sz="1400" u="none" strike="noStrike" dirty="0">
                          <a:effectLst/>
                        </a:rPr>
                        <a:t> </a:t>
                      </a:r>
                      <a:endParaRPr lang="en-US" sz="1400" b="0" i="0" u="none" strike="noStrike" dirty="0">
                        <a:effectLst/>
                        <a:latin typeface="Arial" panose="020B0604020202020204" pitchFamily="34" charset="0"/>
                      </a:endParaRPr>
                    </a:p>
                  </a:txBody>
                  <a:tcPr marL="156341" marR="6514"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6514" marR="6514" marT="6514" marB="0" anchor="b"/>
                </a:tc>
              </a:tr>
              <a:tr h="210243">
                <a:tc>
                  <a:txBody>
                    <a:bodyPr/>
                    <a:lstStyle/>
                    <a:p>
                      <a:pPr algn="l" fontAlgn="t"/>
                      <a:r>
                        <a:rPr lang="en-US" sz="1400" u="sng" strike="noStrike" dirty="0">
                          <a:effectLst/>
                        </a:rPr>
                        <a:t>Data design:</a:t>
                      </a:r>
                      <a:endParaRPr lang="en-US" sz="1400" b="0" i="0" u="sng" strike="noStrike" dirty="0">
                        <a:effectLst/>
                        <a:latin typeface="Arial" panose="020B0604020202020204" pitchFamily="34" charset="0"/>
                      </a:endParaRPr>
                    </a:p>
                  </a:txBody>
                  <a:tcPr marL="6514" marR="6514"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6514" marR="6514" marT="6514" marB="0" anchor="b"/>
                </a:tc>
              </a:tr>
              <a:tr h="411376">
                <a:tc>
                  <a:txBody>
                    <a:bodyPr/>
                    <a:lstStyle/>
                    <a:p>
                      <a:pPr algn="l" fontAlgn="t"/>
                      <a:r>
                        <a:rPr lang="en-GB" sz="1400" u="none" strike="noStrike" dirty="0">
                          <a:effectLst/>
                        </a:rPr>
                        <a:t>      </a:t>
                      </a:r>
                      <a:r>
                        <a:rPr lang="en-GB" sz="1400" u="sng" strike="noStrike" dirty="0">
                          <a:effectLst/>
                        </a:rPr>
                        <a:t>Have data elements been described in detail with valid value ranges and other data constraints ?</a:t>
                      </a:r>
                      <a:endParaRPr lang="en-GB" sz="1400" b="0" i="0" u="sng" strike="noStrike" dirty="0">
                        <a:effectLst/>
                        <a:latin typeface="Arial" panose="020B0604020202020204" pitchFamily="34" charset="0"/>
                      </a:endParaRPr>
                    </a:p>
                  </a:txBody>
                  <a:tcPr marL="6514" marR="6514"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6514" marR="6514"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6514" marR="6514" marT="6514" marB="0" anchor="b"/>
                </a:tc>
                <a:tc>
                  <a:txBody>
                    <a:bodyPr/>
                    <a:lstStyle/>
                    <a:p>
                      <a:pPr algn="ctr" fontAlgn="b"/>
                      <a:r>
                        <a:rPr lang="en-US" sz="1400" u="none" strike="noStrike" dirty="0">
                          <a:effectLst/>
                        </a:rPr>
                        <a:t> </a:t>
                      </a:r>
                      <a:endParaRPr lang="en-US" sz="1400" b="0" i="0" u="none" strike="noStrike" dirty="0">
                        <a:effectLst/>
                        <a:latin typeface="Arial" panose="020B0604020202020204" pitchFamily="34" charset="0"/>
                      </a:endParaRPr>
                    </a:p>
                  </a:txBody>
                  <a:tcPr marL="6514" marR="6514" marT="6514" marB="0" anchor="b"/>
                </a:tc>
              </a:tr>
            </a:tbl>
          </a:graphicData>
        </a:graphic>
      </p:graphicFrame>
    </p:spTree>
    <p:extLst>
      <p:ext uri="{BB962C8B-B14F-4D97-AF65-F5344CB8AC3E}">
        <p14:creationId xmlns:p14="http://schemas.microsoft.com/office/powerpoint/2010/main" val="7425934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392290"/>
            <a:ext cx="8911687" cy="650898"/>
          </a:xfrm>
        </p:spPr>
        <p:txBody>
          <a:bodyPr/>
          <a:lstStyle/>
          <a:p>
            <a:pPr algn="ctr"/>
            <a:r>
              <a:rPr lang="en-US" altLang="ja-JP" smtClean="0">
                <a:solidFill>
                  <a:srgbClr val="7030A0"/>
                </a:solidFill>
                <a:latin typeface="Times New Roman" panose="02020603050405020304" pitchFamily="18" charset="0"/>
                <a:cs typeface="Times New Roman" panose="02020603050405020304" pitchFamily="18" charset="0"/>
              </a:rPr>
              <a:t>5.2.1 </a:t>
            </a:r>
            <a:r>
              <a:rPr lang="ja-JP" altLang="en-US" b="1" smtClean="0">
                <a:solidFill>
                  <a:srgbClr val="7030A0"/>
                </a:solidFill>
                <a:latin typeface="SimSun" panose="02010600030101010101" pitchFamily="2" charset="-122"/>
                <a:ea typeface="SimSun" panose="02010600030101010101" pitchFamily="2" charset="-122"/>
                <a:cs typeface="Times New Roman" panose="02020603050405020304" pitchFamily="18" charset="0"/>
              </a:rPr>
              <a:t>テストのプロセス</a:t>
            </a:r>
            <a:r>
              <a:rPr lang="ja-JP" altLang="en-US" smtClean="0">
                <a:solidFill>
                  <a:srgbClr val="7030A0"/>
                </a:solidFill>
                <a:latin typeface="Times New Roman" panose="02020603050405020304" pitchFamily="18" charset="0"/>
                <a:cs typeface="Times New Roman" panose="02020603050405020304" pitchFamily="18" charset="0"/>
              </a:rPr>
              <a:t>　</a:t>
            </a:r>
            <a:r>
              <a:rPr lang="en-US" altLang="ja-JP" smtClean="0">
                <a:solidFill>
                  <a:srgbClr val="7030A0"/>
                </a:solidFill>
                <a:latin typeface="Times New Roman" panose="02020603050405020304" pitchFamily="18" charset="0"/>
                <a:cs typeface="Times New Roman" panose="02020603050405020304" pitchFamily="18" charset="0"/>
              </a:rPr>
              <a:t>-   </a:t>
            </a:r>
            <a:r>
              <a:rPr lang="en-US" smtClean="0">
                <a:solidFill>
                  <a:srgbClr val="7030A0"/>
                </a:solidFill>
                <a:latin typeface="Times New Roman" panose="02020603050405020304" pitchFamily="18" charset="0"/>
                <a:cs typeface="Times New Roman" panose="02020603050405020304" pitchFamily="18" charset="0"/>
              </a:rPr>
              <a:t>Test Process</a:t>
            </a:r>
            <a:endParaRPr lang="en-US"/>
          </a:p>
        </p:txBody>
      </p:sp>
      <p:sp>
        <p:nvSpPr>
          <p:cNvPr id="4" name="Content Placeholder 2"/>
          <p:cNvSpPr txBox="1">
            <a:spLocks/>
          </p:cNvSpPr>
          <p:nvPr/>
        </p:nvSpPr>
        <p:spPr>
          <a:xfrm>
            <a:off x="6703454" y="1133339"/>
            <a:ext cx="4648200" cy="4991456"/>
          </a:xfrm>
          <a:prstGeom prst="rect">
            <a:avLst/>
          </a:prstGeom>
        </p:spPr>
        <p:txBody>
          <a:bodyPr vert="horz" lIns="91440" tIns="45720" rIns="91440" bIns="45720" rtlCol="0">
            <a:noAutofit/>
          </a:bodyPr>
          <a:lstStyle/>
          <a:p>
            <a:pPr>
              <a:lnSpc>
                <a:spcPct val="200000"/>
              </a:lnSpc>
              <a:buFont typeface="Wingdings" pitchFamily="2" charset="2"/>
              <a:buChar char="ü"/>
              <a:defRPr/>
            </a:pPr>
            <a:r>
              <a:rPr lang="en-US" sz="2000" dirty="0">
                <a:solidFill>
                  <a:srgbClr val="002060"/>
                </a:solidFill>
                <a:latin typeface="Times New Roman" panose="02020603050405020304" pitchFamily="18" charset="0"/>
                <a:cs typeface="Times New Roman" panose="02020603050405020304" pitchFamily="18" charset="0"/>
              </a:rPr>
              <a:t>Base on </a:t>
            </a:r>
            <a:r>
              <a:rPr lang="en-US" sz="2000" dirty="0" smtClean="0">
                <a:solidFill>
                  <a:srgbClr val="002060"/>
                </a:solidFill>
                <a:latin typeface="Times New Roman" panose="02020603050405020304" pitchFamily="18" charset="0"/>
                <a:cs typeface="Times New Roman" panose="02020603050405020304" pitchFamily="18" charset="0"/>
              </a:rPr>
              <a:t>Project Plan</a:t>
            </a:r>
            <a:r>
              <a:rPr lang="en-US" sz="2000" dirty="0">
                <a:solidFill>
                  <a:srgbClr val="002060"/>
                </a:solidFill>
                <a:latin typeface="Times New Roman" panose="02020603050405020304" pitchFamily="18" charset="0"/>
                <a:cs typeface="Times New Roman" panose="02020603050405020304" pitchFamily="18" charset="0"/>
              </a:rPr>
              <a:t>, Project Schedule </a:t>
            </a:r>
            <a:r>
              <a:rPr lang="en-US" sz="2000" dirty="0" smtClean="0">
                <a:solidFill>
                  <a:srgbClr val="002060"/>
                </a:solidFill>
                <a:latin typeface="Times New Roman" panose="02020603050405020304" pitchFamily="18" charset="0"/>
                <a:cs typeface="Times New Roman" panose="02020603050405020304" pitchFamily="18" charset="0"/>
              </a:rPr>
              <a:t>, SRS to </a:t>
            </a:r>
            <a:r>
              <a:rPr lang="en-US" sz="2000" dirty="0">
                <a:solidFill>
                  <a:srgbClr val="002060"/>
                </a:solidFill>
                <a:latin typeface="Times New Roman" panose="02020603050405020304" pitchFamily="18" charset="0"/>
                <a:cs typeface="Times New Roman" panose="02020603050405020304" pitchFamily="18" charset="0"/>
              </a:rPr>
              <a:t>create test plan:</a:t>
            </a:r>
          </a:p>
          <a:p>
            <a:pPr marL="800100" lvl="1" indent="-342900">
              <a:lnSpc>
                <a:spcPct val="20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Features to be </a:t>
            </a:r>
            <a:r>
              <a:rPr lang="en-US" sz="2000" dirty="0" smtClean="0">
                <a:solidFill>
                  <a:srgbClr val="002060"/>
                </a:solidFill>
                <a:latin typeface="Times New Roman" panose="02020603050405020304" pitchFamily="18" charset="0"/>
                <a:cs typeface="Times New Roman" panose="02020603050405020304" pitchFamily="18" charset="0"/>
              </a:rPr>
              <a:t>tested</a:t>
            </a:r>
          </a:p>
          <a:p>
            <a:pPr marL="800100" lvl="1" indent="-342900">
              <a:lnSpc>
                <a:spcPct val="200000"/>
              </a:lnSpc>
              <a:buFont typeface="Wingdings" panose="05000000000000000000" pitchFamily="2" charset="2"/>
              <a:buChar char="v"/>
              <a:defRPr/>
            </a:pPr>
            <a:r>
              <a:rPr lang="en-US" sz="2000" dirty="0" smtClean="0">
                <a:solidFill>
                  <a:srgbClr val="002060"/>
                </a:solidFill>
                <a:latin typeface="Times New Roman" panose="02020603050405020304" pitchFamily="18" charset="0"/>
                <a:cs typeface="Times New Roman" panose="02020603050405020304" pitchFamily="18" charset="0"/>
              </a:rPr>
              <a:t>Acceptance Test Criteria</a:t>
            </a:r>
            <a:endParaRPr lang="en-US" sz="2000" dirty="0">
              <a:solidFill>
                <a:srgbClr val="002060"/>
              </a:solidFill>
              <a:latin typeface="Times New Roman" panose="02020603050405020304" pitchFamily="18" charset="0"/>
              <a:cs typeface="Times New Roman" panose="02020603050405020304" pitchFamily="18" charset="0"/>
            </a:endParaRPr>
          </a:p>
          <a:p>
            <a:pPr marL="800100" lvl="1" indent="-342900">
              <a:lnSpc>
                <a:spcPct val="20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Environment</a:t>
            </a:r>
          </a:p>
          <a:p>
            <a:pPr marL="800100" lvl="1" indent="-342900">
              <a:lnSpc>
                <a:spcPct val="20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Schedules</a:t>
            </a:r>
          </a:p>
          <a:p>
            <a:pPr marL="800100" lvl="1" indent="-342900">
              <a:lnSpc>
                <a:spcPct val="20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Responsibilities</a:t>
            </a:r>
          </a:p>
          <a:p>
            <a:pPr marL="800100" lvl="1" indent="-342900">
              <a:lnSpc>
                <a:spcPct val="20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Risks and contingencies</a:t>
            </a:r>
          </a:p>
          <a:p>
            <a:pPr marL="800100" lvl="1" indent="-342900">
              <a:lnSpc>
                <a:spcPct val="200000"/>
              </a:lnSpc>
              <a:buFont typeface="Wingdings" panose="05000000000000000000" pitchFamily="2" charset="2"/>
              <a:buChar char="v"/>
              <a:defRPr/>
            </a:pPr>
            <a:r>
              <a:rPr lang="vi-VN" sz="2000" dirty="0">
                <a:solidFill>
                  <a:srgbClr val="002060"/>
                </a:solidFill>
                <a:latin typeface="Times New Roman" panose="02020603050405020304" pitchFamily="18" charset="0"/>
                <a:cs typeface="Times New Roman" panose="02020603050405020304" pitchFamily="18" charset="0"/>
              </a:rPr>
              <a:t>…</a:t>
            </a:r>
          </a:p>
        </p:txBody>
      </p:sp>
      <p:grpSp>
        <p:nvGrpSpPr>
          <p:cNvPr id="5" name="Group 11"/>
          <p:cNvGrpSpPr>
            <a:grpSpLocks/>
          </p:cNvGrpSpPr>
          <p:nvPr/>
        </p:nvGrpSpPr>
        <p:grpSpPr bwMode="auto">
          <a:xfrm>
            <a:off x="2105842" y="1061268"/>
            <a:ext cx="381000" cy="519245"/>
            <a:chOff x="2078" y="1387"/>
            <a:chExt cx="1615" cy="2201"/>
          </a:xfrm>
        </p:grpSpPr>
        <p:sp>
          <p:nvSpPr>
            <p:cNvPr id="6"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8" name="Oval 14"/>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9" name="Oval 15"/>
            <p:cNvSpPr>
              <a:spLocks noChangeArrowheads="1"/>
            </p:cNvSpPr>
            <p:nvPr/>
          </p:nvSpPr>
          <p:spPr bwMode="gray">
            <a:xfrm>
              <a:off x="2254" y="1387"/>
              <a:ext cx="1101" cy="2201"/>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10" name="Oval 16"/>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 name="Oval 17"/>
            <p:cNvSpPr>
              <a:spLocks noChangeArrowheads="1"/>
            </p:cNvSpPr>
            <p:nvPr/>
          </p:nvSpPr>
          <p:spPr bwMode="gray">
            <a:xfrm>
              <a:off x="2337" y="1387"/>
              <a:ext cx="1096" cy="2201"/>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2" name="Group 18"/>
          <p:cNvGrpSpPr>
            <a:grpSpLocks/>
          </p:cNvGrpSpPr>
          <p:nvPr/>
        </p:nvGrpSpPr>
        <p:grpSpPr bwMode="auto">
          <a:xfrm>
            <a:off x="3204135" y="2283800"/>
            <a:ext cx="381000" cy="519245"/>
            <a:chOff x="2078" y="1387"/>
            <a:chExt cx="1615" cy="2201"/>
          </a:xfrm>
        </p:grpSpPr>
        <p:sp>
          <p:nvSpPr>
            <p:cNvPr id="13"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4"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5" name="Oval 21"/>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6" name="Oval 22"/>
            <p:cNvSpPr>
              <a:spLocks noChangeArrowheads="1"/>
            </p:cNvSpPr>
            <p:nvPr/>
          </p:nvSpPr>
          <p:spPr bwMode="gray">
            <a:xfrm>
              <a:off x="2254" y="1387"/>
              <a:ext cx="1101" cy="2201"/>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17" name="Oval 23"/>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8" name="Oval 24"/>
            <p:cNvSpPr>
              <a:spLocks noChangeArrowheads="1"/>
            </p:cNvSpPr>
            <p:nvPr/>
          </p:nvSpPr>
          <p:spPr bwMode="gray">
            <a:xfrm>
              <a:off x="2337" y="1387"/>
              <a:ext cx="1096" cy="2201"/>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9" name="Group 25"/>
          <p:cNvGrpSpPr>
            <a:grpSpLocks/>
          </p:cNvGrpSpPr>
          <p:nvPr/>
        </p:nvGrpSpPr>
        <p:grpSpPr bwMode="auto">
          <a:xfrm>
            <a:off x="3387284" y="2914292"/>
            <a:ext cx="381000" cy="519245"/>
            <a:chOff x="2078" y="1387"/>
            <a:chExt cx="1615" cy="2201"/>
          </a:xfrm>
        </p:grpSpPr>
        <p:sp>
          <p:nvSpPr>
            <p:cNvPr id="20"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1"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2" name="Oval 28"/>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23" name="Oval 29"/>
            <p:cNvSpPr>
              <a:spLocks noChangeArrowheads="1"/>
            </p:cNvSpPr>
            <p:nvPr/>
          </p:nvSpPr>
          <p:spPr bwMode="gray">
            <a:xfrm>
              <a:off x="2254" y="1387"/>
              <a:ext cx="1101" cy="2201"/>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24" name="Oval 30"/>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25" name="Oval 31"/>
            <p:cNvSpPr>
              <a:spLocks noChangeArrowheads="1"/>
            </p:cNvSpPr>
            <p:nvPr/>
          </p:nvSpPr>
          <p:spPr bwMode="gray">
            <a:xfrm>
              <a:off x="2337" y="1387"/>
              <a:ext cx="1096" cy="2201"/>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26" name="Group 32"/>
          <p:cNvGrpSpPr>
            <a:grpSpLocks/>
          </p:cNvGrpSpPr>
          <p:nvPr/>
        </p:nvGrpSpPr>
        <p:grpSpPr bwMode="auto">
          <a:xfrm>
            <a:off x="3346708" y="3569780"/>
            <a:ext cx="381000" cy="519245"/>
            <a:chOff x="2078" y="1387"/>
            <a:chExt cx="1615" cy="2201"/>
          </a:xfrm>
        </p:grpSpPr>
        <p:sp>
          <p:nvSpPr>
            <p:cNvPr id="2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9" name="Oval 35"/>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30" name="Oval 36"/>
            <p:cNvSpPr>
              <a:spLocks noChangeArrowheads="1"/>
            </p:cNvSpPr>
            <p:nvPr/>
          </p:nvSpPr>
          <p:spPr bwMode="gray">
            <a:xfrm>
              <a:off x="2254" y="1387"/>
              <a:ext cx="1101" cy="2201"/>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en-US"/>
            </a:p>
          </p:txBody>
        </p:sp>
        <p:sp>
          <p:nvSpPr>
            <p:cNvPr id="31" name="Oval 37"/>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32" name="Oval 38"/>
            <p:cNvSpPr>
              <a:spLocks noChangeArrowheads="1"/>
            </p:cNvSpPr>
            <p:nvPr/>
          </p:nvSpPr>
          <p:spPr bwMode="gray">
            <a:xfrm>
              <a:off x="2337" y="1387"/>
              <a:ext cx="1096" cy="2201"/>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33" name="Group 39"/>
          <p:cNvGrpSpPr>
            <a:grpSpLocks/>
          </p:cNvGrpSpPr>
          <p:nvPr/>
        </p:nvGrpSpPr>
        <p:grpSpPr bwMode="auto">
          <a:xfrm>
            <a:off x="3151334" y="4202707"/>
            <a:ext cx="355600" cy="519245"/>
            <a:chOff x="2078" y="1387"/>
            <a:chExt cx="1615" cy="2201"/>
          </a:xfrm>
        </p:grpSpPr>
        <p:sp>
          <p:nvSpPr>
            <p:cNvPr id="34"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5"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6"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37"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38"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39"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0" name="AutoShape 10"/>
          <p:cNvSpPr>
            <a:spLocks noChangeArrowheads="1"/>
          </p:cNvSpPr>
          <p:nvPr/>
        </p:nvSpPr>
        <p:spPr bwMode="gray">
          <a:xfrm>
            <a:off x="2479335" y="982327"/>
            <a:ext cx="2590800" cy="538163"/>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r>
              <a:rPr lang="en-US" sz="2000" b="1" dirty="0" smtClean="0">
                <a:latin typeface="Times New Roman" panose="02020603050405020304" pitchFamily="18" charset="0"/>
                <a:cs typeface="Times New Roman" panose="02020603050405020304" pitchFamily="18" charset="0"/>
              </a:rPr>
              <a:t>Create Test </a:t>
            </a:r>
            <a:r>
              <a:rPr lang="en-US" sz="2000" b="1" dirty="0">
                <a:latin typeface="Times New Roman" panose="02020603050405020304" pitchFamily="18" charset="0"/>
                <a:cs typeface="Times New Roman" panose="02020603050405020304" pitchFamily="18" charset="0"/>
              </a:rPr>
              <a:t>Plan</a:t>
            </a:r>
          </a:p>
        </p:txBody>
      </p:sp>
      <p:grpSp>
        <p:nvGrpSpPr>
          <p:cNvPr id="41" name="Group 39"/>
          <p:cNvGrpSpPr>
            <a:grpSpLocks/>
          </p:cNvGrpSpPr>
          <p:nvPr/>
        </p:nvGrpSpPr>
        <p:grpSpPr bwMode="auto">
          <a:xfrm>
            <a:off x="2760014" y="4902934"/>
            <a:ext cx="355600" cy="519245"/>
            <a:chOff x="2078" y="1387"/>
            <a:chExt cx="1615" cy="2201"/>
          </a:xfrm>
        </p:grpSpPr>
        <p:sp>
          <p:nvSpPr>
            <p:cNvPr id="42"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3"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4"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5"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46"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7"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48" name="Group 39"/>
          <p:cNvGrpSpPr>
            <a:grpSpLocks/>
          </p:cNvGrpSpPr>
          <p:nvPr/>
        </p:nvGrpSpPr>
        <p:grpSpPr bwMode="auto">
          <a:xfrm>
            <a:off x="2131242" y="5454538"/>
            <a:ext cx="355600" cy="519245"/>
            <a:chOff x="2078" y="1387"/>
            <a:chExt cx="1615" cy="2201"/>
          </a:xfrm>
        </p:grpSpPr>
        <p:sp>
          <p:nvSpPr>
            <p:cNvPr id="49"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0"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1"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2"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53"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4"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55" name="AutoShape 6"/>
          <p:cNvSpPr>
            <a:spLocks noChangeArrowheads="1"/>
          </p:cNvSpPr>
          <p:nvPr/>
        </p:nvSpPr>
        <p:spPr bwMode="gray">
          <a:xfrm>
            <a:off x="2494169" y="5444355"/>
            <a:ext cx="2575966"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pitchFamily="18" charset="0"/>
                <a:cs typeface="Times" pitchFamily="18" charset="0"/>
              </a:rPr>
              <a:t>Create Test Report</a:t>
            </a:r>
            <a:endParaRPr lang="en-US" sz="2000" b="1" dirty="0">
              <a:solidFill>
                <a:schemeClr val="tx1">
                  <a:lumMod val="50000"/>
                  <a:lumOff val="50000"/>
                </a:schemeClr>
              </a:solidFill>
              <a:latin typeface="Times" pitchFamily="18" charset="0"/>
              <a:cs typeface="Times" pitchFamily="18" charset="0"/>
            </a:endParaRPr>
          </a:p>
        </p:txBody>
      </p:sp>
      <p:grpSp>
        <p:nvGrpSpPr>
          <p:cNvPr id="56" name="Group 11"/>
          <p:cNvGrpSpPr>
            <a:grpSpLocks/>
          </p:cNvGrpSpPr>
          <p:nvPr/>
        </p:nvGrpSpPr>
        <p:grpSpPr bwMode="auto">
          <a:xfrm>
            <a:off x="2760014" y="1662888"/>
            <a:ext cx="381000" cy="519245"/>
            <a:chOff x="2078" y="1387"/>
            <a:chExt cx="1615" cy="2201"/>
          </a:xfrm>
        </p:grpSpPr>
        <p:sp>
          <p:nvSpPr>
            <p:cNvPr id="57"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8"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9" name="Oval 14"/>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0" name="Oval 15"/>
            <p:cNvSpPr>
              <a:spLocks noChangeArrowheads="1"/>
            </p:cNvSpPr>
            <p:nvPr/>
          </p:nvSpPr>
          <p:spPr bwMode="gray">
            <a:xfrm>
              <a:off x="2254" y="1387"/>
              <a:ext cx="1101" cy="2201"/>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61" name="Oval 16"/>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2" name="Oval 17"/>
            <p:cNvSpPr>
              <a:spLocks noChangeArrowheads="1"/>
            </p:cNvSpPr>
            <p:nvPr/>
          </p:nvSpPr>
          <p:spPr bwMode="gray">
            <a:xfrm>
              <a:off x="2337" y="1387"/>
              <a:ext cx="1096" cy="2201"/>
            </a:xfrm>
            <a:prstGeom prst="ellipse">
              <a:avLst/>
            </a:prstGeom>
            <a:solidFill>
              <a:srgbClr val="FFFF00"/>
            </a:solidFill>
            <a:ln w="38100" algn="ctr">
              <a:noFill/>
              <a:round/>
              <a:headEnd/>
              <a:tailEnd/>
            </a:ln>
            <a:effectLst/>
          </p:spPr>
          <p:txBody>
            <a:bodyPr anchor="ctr">
              <a:spAutoFit/>
            </a:bodyPr>
            <a:lstStyle/>
            <a:p>
              <a:endParaRPr lang="en-US"/>
            </a:p>
          </p:txBody>
        </p:sp>
      </p:grpSp>
      <p:sp>
        <p:nvSpPr>
          <p:cNvPr id="63" name="AutoShape 9"/>
          <p:cNvSpPr>
            <a:spLocks noChangeArrowheads="1"/>
          </p:cNvSpPr>
          <p:nvPr/>
        </p:nvSpPr>
        <p:spPr bwMode="gray">
          <a:xfrm>
            <a:off x="3146541" y="1607393"/>
            <a:ext cx="2644804"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New Roman" panose="02020603050405020304" pitchFamily="18" charset="0"/>
                <a:cs typeface="Times New Roman" panose="02020603050405020304" pitchFamily="18" charset="0"/>
              </a:rPr>
              <a:t>Create Test Viewpoint</a:t>
            </a:r>
            <a:endParaRPr lang="en-US" sz="20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4" name="AutoShape 9"/>
          <p:cNvSpPr>
            <a:spLocks noChangeArrowheads="1"/>
          </p:cNvSpPr>
          <p:nvPr/>
        </p:nvSpPr>
        <p:spPr bwMode="gray">
          <a:xfrm>
            <a:off x="3626656" y="2244317"/>
            <a:ext cx="23622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New Roman" panose="02020603050405020304" pitchFamily="18" charset="0"/>
                <a:cs typeface="Times New Roman" panose="02020603050405020304" pitchFamily="18" charset="0"/>
              </a:rPr>
              <a:t>Create Test </a:t>
            </a: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Case</a:t>
            </a:r>
          </a:p>
        </p:txBody>
      </p:sp>
      <p:sp>
        <p:nvSpPr>
          <p:cNvPr id="65" name="AutoShape 8"/>
          <p:cNvSpPr>
            <a:spLocks noChangeArrowheads="1"/>
          </p:cNvSpPr>
          <p:nvPr/>
        </p:nvSpPr>
        <p:spPr bwMode="gray">
          <a:xfrm>
            <a:off x="3721676" y="2893310"/>
            <a:ext cx="24764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Review Test Case</a:t>
            </a:r>
          </a:p>
        </p:txBody>
      </p:sp>
      <p:sp>
        <p:nvSpPr>
          <p:cNvPr id="66" name="AutoShape 7"/>
          <p:cNvSpPr>
            <a:spLocks noChangeArrowheads="1"/>
          </p:cNvSpPr>
          <p:nvPr/>
        </p:nvSpPr>
        <p:spPr bwMode="gray">
          <a:xfrm>
            <a:off x="3680447" y="3530234"/>
            <a:ext cx="2517629"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Execute Test</a:t>
            </a:r>
          </a:p>
        </p:txBody>
      </p:sp>
      <p:sp>
        <p:nvSpPr>
          <p:cNvPr id="67" name="AutoShape 6"/>
          <p:cNvSpPr>
            <a:spLocks noChangeArrowheads="1"/>
          </p:cNvSpPr>
          <p:nvPr/>
        </p:nvSpPr>
        <p:spPr bwMode="gray">
          <a:xfrm>
            <a:off x="3566305" y="4148928"/>
            <a:ext cx="2416248"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New Roman" panose="02020603050405020304" pitchFamily="18" charset="0"/>
                <a:cs typeface="Times New Roman" panose="02020603050405020304" pitchFamily="18" charset="0"/>
              </a:rPr>
              <a:t>Log </a:t>
            </a: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Bug</a:t>
            </a:r>
          </a:p>
        </p:txBody>
      </p:sp>
      <p:sp>
        <p:nvSpPr>
          <p:cNvPr id="68" name="AutoShape 6"/>
          <p:cNvSpPr>
            <a:spLocks noChangeArrowheads="1"/>
          </p:cNvSpPr>
          <p:nvPr/>
        </p:nvSpPr>
        <p:spPr bwMode="gray">
          <a:xfrm>
            <a:off x="3210765" y="4791074"/>
            <a:ext cx="2580579"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New Roman" panose="02020603050405020304" pitchFamily="18" charset="0"/>
                <a:cs typeface="Times New Roman" panose="02020603050405020304" pitchFamily="18" charset="0"/>
              </a:rPr>
              <a:t>Re-test</a:t>
            </a:r>
            <a:endParaRPr lang="en-US" sz="20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82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469563"/>
            <a:ext cx="8911687" cy="612262"/>
          </a:xfrm>
        </p:spPr>
        <p:txBody>
          <a:bodyPr>
            <a:normAutofit fontScale="90000"/>
          </a:bodyPr>
          <a:lstStyle/>
          <a:p>
            <a:pPr algn="ctr"/>
            <a:r>
              <a:rPr lang="en-US" altLang="ja-JP">
                <a:solidFill>
                  <a:srgbClr val="7030A0"/>
                </a:solidFill>
                <a:latin typeface="Times New Roman" panose="02020603050405020304" pitchFamily="18" charset="0"/>
                <a:cs typeface="Times New Roman" panose="02020603050405020304" pitchFamily="18" charset="0"/>
              </a:rPr>
              <a:t>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テストの計画</a:t>
            </a:r>
            <a:r>
              <a:rPr lang="ja-JP" altLang="en-US">
                <a:solidFill>
                  <a:srgbClr val="7030A0"/>
                </a:solidFill>
                <a:latin typeface="Times New Roman" panose="02020603050405020304" pitchFamily="18" charset="0"/>
                <a:cs typeface="Times New Roman" panose="02020603050405020304" pitchFamily="18" charset="0"/>
              </a:rPr>
              <a:t>　</a:t>
            </a:r>
            <a:r>
              <a:rPr lang="en-US" altLang="ja-JP">
                <a:solidFill>
                  <a:srgbClr val="7030A0"/>
                </a:solidFill>
                <a:latin typeface="Times New Roman" panose="02020603050405020304" pitchFamily="18" charset="0"/>
                <a:cs typeface="Times New Roman" panose="02020603050405020304" pitchFamily="18" charset="0"/>
              </a:rPr>
              <a:t>-  </a:t>
            </a:r>
            <a:r>
              <a:rPr lang="en-US">
                <a:solidFill>
                  <a:srgbClr val="7030A0"/>
                </a:solidFill>
                <a:latin typeface="Times New Roman" panose="02020603050405020304" pitchFamily="18" charset="0"/>
                <a:cs typeface="Times New Roman" panose="02020603050405020304" pitchFamily="18" charset="0"/>
              </a:rPr>
              <a:t>Test Plan</a:t>
            </a:r>
            <a:endParaRPr lang="en-US"/>
          </a:p>
        </p:txBody>
      </p:sp>
      <p:sp>
        <p:nvSpPr>
          <p:cNvPr id="4" name="Content Placeholder 2"/>
          <p:cNvSpPr>
            <a:spLocks noGrp="1"/>
          </p:cNvSpPr>
          <p:nvPr>
            <p:ph idx="1"/>
          </p:nvPr>
        </p:nvSpPr>
        <p:spPr>
          <a:xfrm>
            <a:off x="2592925" y="1277892"/>
            <a:ext cx="9134856" cy="5133409"/>
          </a:xfrm>
        </p:spPr>
        <p:txBody>
          <a:bodyPr>
            <a:normAutofit/>
          </a:bodyPr>
          <a:lstStyle/>
          <a:p>
            <a:pPr>
              <a:buFont typeface="Wingdings" panose="05000000000000000000" pitchFamily="2" charset="2"/>
              <a:buChar char="ü"/>
            </a:pP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承</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認 テ</a:t>
            </a: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スト 基</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準  </a:t>
            </a:r>
            <a:r>
              <a:rPr lang="en-US" altLang="ja-JP" dirty="0">
                <a:solidFill>
                  <a:srgbClr val="002060"/>
                </a:solidFill>
                <a:latin typeface="Times New Roman" panose="02020603050405020304" pitchFamily="18" charset="0"/>
                <a:cs typeface="Times New Roman" panose="02020603050405020304" pitchFamily="18" charset="0"/>
              </a:rPr>
              <a:t>-</a:t>
            </a:r>
            <a:r>
              <a:rPr lang="en-US" altLang="ja-JP"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Acceptance test criteria:</a:t>
            </a:r>
          </a:p>
          <a:p>
            <a:pPr lvl="4">
              <a:buFont typeface="Times New Roman" panose="02020603050405020304" pitchFamily="18" charset="0"/>
              <a:buChar char="☺"/>
            </a:pPr>
            <a:r>
              <a:rPr lang="en-US" sz="1800" dirty="0">
                <a:solidFill>
                  <a:srgbClr val="002060"/>
                </a:solidFill>
                <a:latin typeface="Times New Roman" panose="02020603050405020304" pitchFamily="18" charset="0"/>
                <a:cs typeface="Times New Roman" panose="02020603050405020304" pitchFamily="18" charset="0"/>
              </a:rPr>
              <a:t>Statement coverage:  97%</a:t>
            </a:r>
          </a:p>
          <a:p>
            <a:pPr lvl="4">
              <a:buFont typeface="Times New Roman" panose="02020603050405020304" pitchFamily="18" charset="0"/>
              <a:buChar char="☺"/>
            </a:pPr>
            <a:r>
              <a:rPr lang="en-US" sz="1800" dirty="0">
                <a:solidFill>
                  <a:srgbClr val="002060"/>
                </a:solidFill>
                <a:latin typeface="Times New Roman" panose="02020603050405020304" pitchFamily="18" charset="0"/>
                <a:cs typeface="Times New Roman" panose="02020603050405020304" pitchFamily="18" charset="0"/>
              </a:rPr>
              <a:t>Branch coverage: 100%</a:t>
            </a:r>
          </a:p>
          <a:p>
            <a:pPr lvl="4">
              <a:buFont typeface="Times New Roman" panose="02020603050405020304" pitchFamily="18" charset="0"/>
              <a:buChar char="☺"/>
            </a:pPr>
            <a:r>
              <a:rPr lang="en-US" sz="1800" dirty="0">
                <a:solidFill>
                  <a:srgbClr val="002060"/>
                </a:solidFill>
                <a:latin typeface="Times New Roman" panose="02020603050405020304" pitchFamily="18" charset="0"/>
                <a:cs typeface="Times New Roman" panose="02020603050405020304" pitchFamily="18" charset="0"/>
              </a:rPr>
              <a:t>Path coverage: 100</a:t>
            </a:r>
            <a:r>
              <a:rPr lang="en-US" sz="1800" dirty="0" smtClean="0">
                <a:solidFill>
                  <a:srgbClr val="002060"/>
                </a:solidFill>
                <a:latin typeface="Times New Roman" panose="02020603050405020304" pitchFamily="18" charset="0"/>
                <a:cs typeface="Times New Roman" panose="02020603050405020304" pitchFamily="18" charset="0"/>
              </a:rPr>
              <a:t>%</a:t>
            </a:r>
            <a:endParaRPr lang="en-US" altLang="ja-JP" sz="1800"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ü"/>
            </a:pP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テ</a:t>
            </a: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スト</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ア</a:t>
            </a: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プロー</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チ </a:t>
            </a:r>
            <a:r>
              <a:rPr lang="en-US" altLang="ja-JP" dirty="0" smtClean="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Test Approach:</a:t>
            </a:r>
          </a:p>
          <a:p>
            <a:pPr lvl="4">
              <a:buFont typeface="Times New Roman" panose="02020603050405020304" pitchFamily="18" charset="0"/>
              <a:buChar char="☺"/>
            </a:pPr>
            <a:r>
              <a:rPr lang="en-US" sz="1800" dirty="0" smtClean="0">
                <a:solidFill>
                  <a:srgbClr val="002060"/>
                </a:solidFill>
                <a:latin typeface="Times New Roman" panose="02020603050405020304" pitchFamily="18" charset="0"/>
                <a:cs typeface="Times New Roman" panose="02020603050405020304" pitchFamily="18" charset="0"/>
              </a:rPr>
              <a:t> Unit Test: Developer </a:t>
            </a:r>
          </a:p>
          <a:p>
            <a:pPr lvl="4">
              <a:buFont typeface="Times New Roman" panose="02020603050405020304" pitchFamily="18" charset="0"/>
              <a:buChar char="☺"/>
            </a:pPr>
            <a:r>
              <a:rPr lang="en-US" sz="1800" dirty="0" smtClean="0">
                <a:solidFill>
                  <a:srgbClr val="002060"/>
                </a:solidFill>
                <a:latin typeface="Times New Roman" panose="02020603050405020304" pitchFamily="18" charset="0"/>
                <a:cs typeface="Times New Roman" panose="02020603050405020304" pitchFamily="18" charset="0"/>
              </a:rPr>
              <a:t> Component Test: Tester</a:t>
            </a:r>
          </a:p>
          <a:p>
            <a:pPr lvl="4">
              <a:buFont typeface="Times New Roman" panose="02020603050405020304" pitchFamily="18" charset="0"/>
              <a:buChar char="☺"/>
            </a:pPr>
            <a:r>
              <a:rPr lang="en-US" sz="1800" dirty="0" smtClean="0">
                <a:solidFill>
                  <a:srgbClr val="002060"/>
                </a:solidFill>
                <a:latin typeface="Times New Roman" panose="02020603050405020304" pitchFamily="18" charset="0"/>
                <a:cs typeface="Times New Roman" panose="02020603050405020304" pitchFamily="18" charset="0"/>
              </a:rPr>
              <a:t> Integration Test: Tester</a:t>
            </a:r>
          </a:p>
          <a:p>
            <a:pPr lvl="4">
              <a:buFont typeface="Times New Roman" panose="02020603050405020304" pitchFamily="18" charset="0"/>
              <a:buChar char="☺"/>
            </a:pPr>
            <a:r>
              <a:rPr lang="en-US" sz="1800" dirty="0" smtClean="0">
                <a:solidFill>
                  <a:srgbClr val="002060"/>
                </a:solidFill>
                <a:latin typeface="Times New Roman" panose="02020603050405020304" pitchFamily="18" charset="0"/>
                <a:cs typeface="Times New Roman" panose="02020603050405020304" pitchFamily="18" charset="0"/>
              </a:rPr>
              <a:t> System Test: Tester</a:t>
            </a:r>
          </a:p>
          <a:p>
            <a:pPr lvl="4">
              <a:buFont typeface="Times New Roman" panose="02020603050405020304" pitchFamily="18" charset="0"/>
              <a:buChar char="☺"/>
            </a:pPr>
            <a:r>
              <a:rPr lang="en-US" sz="1800" dirty="0" smtClean="0">
                <a:solidFill>
                  <a:srgbClr val="002060"/>
                </a:solidFill>
                <a:latin typeface="Times New Roman" panose="02020603050405020304" pitchFamily="18" charset="0"/>
                <a:cs typeface="Times New Roman" panose="02020603050405020304" pitchFamily="18" charset="0"/>
              </a:rPr>
              <a:t> Acceptance Test: Customer</a:t>
            </a:r>
          </a:p>
          <a:p>
            <a:pPr>
              <a:buFont typeface="Wingdings" panose="05000000000000000000" pitchFamily="2" charset="2"/>
              <a:buChar char="ü"/>
            </a:pP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テスト環境 </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dirty="0" smtClean="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Test Environment:</a:t>
            </a:r>
          </a:p>
          <a:p>
            <a:pPr lvl="4">
              <a:buFont typeface="Times New Roman" panose="02020603050405020304" pitchFamily="18" charset="0"/>
              <a:buChar char="☺"/>
            </a:pPr>
            <a:r>
              <a:rPr lang="en-US" sz="1800" dirty="0" smtClean="0">
                <a:solidFill>
                  <a:srgbClr val="002060"/>
                </a:solidFill>
                <a:latin typeface="Times New Roman" panose="02020603050405020304" pitchFamily="18" charset="0"/>
                <a:cs typeface="Times New Roman" panose="02020603050405020304" pitchFamily="18" charset="0"/>
              </a:rPr>
              <a:t> Web :Chrome </a:t>
            </a:r>
            <a:r>
              <a:rPr lang="en-US" sz="1800" dirty="0">
                <a:solidFill>
                  <a:srgbClr val="002060"/>
                </a:solidFill>
                <a:latin typeface="Times New Roman" panose="02020603050405020304" pitchFamily="18" charset="0"/>
                <a:cs typeface="Times New Roman" panose="02020603050405020304" pitchFamily="18" charset="0"/>
              </a:rPr>
              <a:t>3</a:t>
            </a:r>
            <a:r>
              <a:rPr lang="en-US" sz="1800" dirty="0" smtClean="0">
                <a:solidFill>
                  <a:srgbClr val="002060"/>
                </a:solidFill>
                <a:latin typeface="Times New Roman" panose="02020603050405020304" pitchFamily="18" charset="0"/>
                <a:cs typeface="Times New Roman" panose="02020603050405020304" pitchFamily="18" charset="0"/>
              </a:rPr>
              <a:t>0 or above and Firefox 20 or above </a:t>
            </a:r>
            <a:endParaRPr lang="en-US"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7382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624110"/>
            <a:ext cx="8911687" cy="625141"/>
          </a:xfrm>
        </p:spPr>
        <p:txBody>
          <a:bodyPr>
            <a:normAutofit fontScale="90000"/>
          </a:bodyPr>
          <a:lstStyle/>
          <a:p>
            <a:pPr algn="ctr"/>
            <a:r>
              <a:rPr lang="en-US" altLang="ja-JP">
                <a:solidFill>
                  <a:srgbClr val="7030A0"/>
                </a:solidFill>
                <a:latin typeface="Times New Roman" panose="02020603050405020304" pitchFamily="18" charset="0"/>
                <a:cs typeface="Times New Roman" panose="02020603050405020304" pitchFamily="18" charset="0"/>
              </a:rPr>
              <a:t>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テストの計画</a:t>
            </a:r>
            <a:r>
              <a:rPr lang="ja-JP" altLang="en-US">
                <a:solidFill>
                  <a:srgbClr val="7030A0"/>
                </a:solidFill>
                <a:latin typeface="Times New Roman" panose="02020603050405020304" pitchFamily="18" charset="0"/>
                <a:cs typeface="Times New Roman" panose="02020603050405020304" pitchFamily="18" charset="0"/>
              </a:rPr>
              <a:t>　</a:t>
            </a:r>
            <a:r>
              <a:rPr lang="en-US" altLang="ja-JP">
                <a:solidFill>
                  <a:srgbClr val="7030A0"/>
                </a:solidFill>
                <a:latin typeface="Times New Roman" panose="02020603050405020304" pitchFamily="18" charset="0"/>
                <a:cs typeface="Times New Roman" panose="02020603050405020304" pitchFamily="18" charset="0"/>
              </a:rPr>
              <a:t>-  </a:t>
            </a:r>
            <a:r>
              <a:rPr lang="en-US">
                <a:solidFill>
                  <a:srgbClr val="7030A0"/>
                </a:solidFill>
                <a:latin typeface="Times New Roman" panose="02020603050405020304" pitchFamily="18" charset="0"/>
                <a:cs typeface="Times New Roman" panose="02020603050405020304" pitchFamily="18" charset="0"/>
              </a:rPr>
              <a:t>Test Plan</a:t>
            </a:r>
            <a:endParaRPr lang="en-US"/>
          </a:p>
        </p:txBody>
      </p:sp>
      <p:sp>
        <p:nvSpPr>
          <p:cNvPr id="4" name="TextBox 7"/>
          <p:cNvSpPr txBox="1"/>
          <p:nvPr/>
        </p:nvSpPr>
        <p:spPr>
          <a:xfrm>
            <a:off x="4727824" y="6401913"/>
            <a:ext cx="3323282" cy="400110"/>
          </a:xfrm>
          <a:prstGeom prst="rect">
            <a:avLst/>
          </a:prstGeom>
          <a:noFill/>
        </p:spPr>
        <p:txBody>
          <a:bodyPr wrap="none" rtlCol="0">
            <a:spAutoFit/>
          </a:bodyPr>
          <a:lstStyle/>
          <a:p>
            <a:pPr algn="ct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テスト節</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目 </a:t>
            </a:r>
            <a:r>
              <a:rPr lang="en-US" sz="2000" dirty="0" smtClean="0">
                <a:solidFill>
                  <a:srgbClr val="002060"/>
                </a:solidFill>
                <a:latin typeface="Times New Roman" panose="02020603050405020304" pitchFamily="18" charset="0"/>
                <a:cs typeface="Times New Roman" panose="02020603050405020304" pitchFamily="18" charset="0"/>
              </a:rPr>
              <a:t>-  Test Milestone</a:t>
            </a: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90956943"/>
              </p:ext>
            </p:extLst>
          </p:nvPr>
        </p:nvGraphicFramePr>
        <p:xfrm>
          <a:off x="3220278" y="1249251"/>
          <a:ext cx="6954031" cy="5152660"/>
        </p:xfrm>
        <a:graphic>
          <a:graphicData uri="http://schemas.openxmlformats.org/drawingml/2006/table">
            <a:tbl>
              <a:tblPr>
                <a:tableStyleId>{5C22544A-7EE6-4342-B048-85BDC9FD1C3A}</a:tableStyleId>
              </a:tblPr>
              <a:tblGrid>
                <a:gridCol w="3323648"/>
                <a:gridCol w="831963"/>
                <a:gridCol w="1361394"/>
                <a:gridCol w="1437026"/>
              </a:tblGrid>
              <a:tr h="552593">
                <a:tc>
                  <a:txBody>
                    <a:bodyPr/>
                    <a:lstStyle/>
                    <a:p>
                      <a:pPr marL="0" marR="0" algn="l">
                        <a:lnSpc>
                          <a:spcPct val="115000"/>
                        </a:lnSpc>
                        <a:spcBef>
                          <a:spcPts val="0"/>
                        </a:spcBef>
                        <a:spcAft>
                          <a:spcPts val="0"/>
                        </a:spcAft>
                      </a:pPr>
                      <a:r>
                        <a:rPr lang="en-US" sz="1400" b="1" dirty="0">
                          <a:effectLst/>
                        </a:rPr>
                        <a:t>Milestone Task</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1" dirty="0">
                          <a:effectLst/>
                        </a:rPr>
                        <a:t>Effort (</a:t>
                      </a:r>
                      <a:r>
                        <a:rPr lang="vi-VN" sz="1400" b="1" dirty="0">
                          <a:effectLst/>
                        </a:rPr>
                        <a:t>pd</a:t>
                      </a:r>
                      <a:r>
                        <a:rPr lang="en-US" sz="1400" b="1" dirty="0">
                          <a:effectLst/>
                        </a:rPr>
                        <a:t>)</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b="1" dirty="0">
                          <a:effectLst/>
                        </a:rPr>
                        <a:t>Start Date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b="1" dirty="0">
                          <a:effectLst/>
                        </a:rPr>
                        <a:t>End Date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301">
                <a:tc>
                  <a:txBody>
                    <a:bodyPr/>
                    <a:lstStyle/>
                    <a:p>
                      <a:pPr marL="0" marR="0" algn="l">
                        <a:lnSpc>
                          <a:spcPct val="115000"/>
                        </a:lnSpc>
                        <a:spcBef>
                          <a:spcPts val="0"/>
                        </a:spcBef>
                        <a:spcAft>
                          <a:spcPts val="0"/>
                        </a:spcAft>
                      </a:pPr>
                      <a:r>
                        <a:rPr lang="en-US" sz="1400">
                          <a:effectLst/>
                        </a:rPr>
                        <a:t>Create Test Plan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dirty="0">
                          <a:effectLst/>
                        </a:rPr>
                        <a:t>29/05/2015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a:effectLst/>
                        </a:rPr>
                        <a:t>02/06/2015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301">
                <a:tc>
                  <a:txBody>
                    <a:bodyPr/>
                    <a:lstStyle/>
                    <a:p>
                      <a:pPr marL="0" marR="0" algn="l">
                        <a:lnSpc>
                          <a:spcPct val="115000"/>
                        </a:lnSpc>
                        <a:spcBef>
                          <a:spcPts val="0"/>
                        </a:spcBef>
                        <a:spcAft>
                          <a:spcPts val="0"/>
                        </a:spcAft>
                      </a:pPr>
                      <a:r>
                        <a:rPr lang="en-US" sz="1400" dirty="0">
                          <a:effectLst/>
                        </a:rPr>
                        <a:t>Review &amp; Update Test Plan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dirty="0">
                          <a:effectLst/>
                        </a:rPr>
                        <a:t>03/06/2015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a:effectLst/>
                        </a:rPr>
                        <a:t>03/06/2015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301">
                <a:tc>
                  <a:txBody>
                    <a:bodyPr/>
                    <a:lstStyle/>
                    <a:p>
                      <a:pPr marL="0" marR="0" algn="l">
                        <a:lnSpc>
                          <a:spcPct val="115000"/>
                        </a:lnSpc>
                        <a:spcBef>
                          <a:spcPts val="0"/>
                        </a:spcBef>
                        <a:spcAft>
                          <a:spcPts val="0"/>
                        </a:spcAft>
                      </a:pPr>
                      <a:r>
                        <a:rPr lang="en-US" sz="1400">
                          <a:effectLst/>
                        </a:rPr>
                        <a:t>Create Component Test case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dirty="0">
                          <a:effectLst/>
                        </a:rPr>
                        <a:t>04/06/2015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a:effectLst/>
                        </a:rPr>
                        <a:t>11/06/2015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53252">
                <a:tc>
                  <a:txBody>
                    <a:bodyPr/>
                    <a:lstStyle/>
                    <a:p>
                      <a:pPr marL="0" marR="0" algn="l">
                        <a:lnSpc>
                          <a:spcPct val="115000"/>
                        </a:lnSpc>
                        <a:spcBef>
                          <a:spcPts val="0"/>
                        </a:spcBef>
                        <a:spcAft>
                          <a:spcPts val="0"/>
                        </a:spcAft>
                      </a:pPr>
                      <a:r>
                        <a:rPr lang="en-US" sz="1400">
                          <a:effectLst/>
                        </a:rPr>
                        <a:t>Review &amp; Update Component Test Case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a:effectLst/>
                        </a:rPr>
                        <a:t>12/06/2015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dirty="0">
                          <a:effectLst/>
                        </a:rPr>
                        <a:t>13/06/2015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301">
                <a:tc>
                  <a:txBody>
                    <a:bodyPr/>
                    <a:lstStyle/>
                    <a:p>
                      <a:pPr marL="0" marR="0" algn="l">
                        <a:lnSpc>
                          <a:spcPct val="115000"/>
                        </a:lnSpc>
                        <a:spcBef>
                          <a:spcPts val="0"/>
                        </a:spcBef>
                        <a:spcAft>
                          <a:spcPts val="0"/>
                        </a:spcAft>
                      </a:pPr>
                      <a:r>
                        <a:rPr lang="en-US" sz="1400">
                          <a:effectLst/>
                        </a:rPr>
                        <a:t>Create Integration Test case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a:effectLst/>
                        </a:rPr>
                        <a:t>03/07/2015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dirty="0">
                          <a:effectLst/>
                        </a:rPr>
                        <a:t>09/07/2015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53252">
                <a:tc>
                  <a:txBody>
                    <a:bodyPr/>
                    <a:lstStyle/>
                    <a:p>
                      <a:pPr marL="0" marR="0" algn="l">
                        <a:lnSpc>
                          <a:spcPct val="115000"/>
                        </a:lnSpc>
                        <a:spcBef>
                          <a:spcPts val="0"/>
                        </a:spcBef>
                        <a:spcAft>
                          <a:spcPts val="0"/>
                        </a:spcAft>
                      </a:pPr>
                      <a:r>
                        <a:rPr lang="en-US" sz="1400">
                          <a:effectLst/>
                        </a:rPr>
                        <a:t>Review &amp; Update Integration  Test Case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a:effectLst/>
                        </a:rPr>
                        <a:t>14/07/2015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dirty="0">
                          <a:effectLst/>
                        </a:rPr>
                        <a:t>16/07/2015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301">
                <a:tc>
                  <a:txBody>
                    <a:bodyPr/>
                    <a:lstStyle/>
                    <a:p>
                      <a:pPr marL="0" marR="0" algn="l">
                        <a:lnSpc>
                          <a:spcPct val="115000"/>
                        </a:lnSpc>
                        <a:spcBef>
                          <a:spcPts val="0"/>
                        </a:spcBef>
                        <a:spcAft>
                          <a:spcPts val="0"/>
                        </a:spcAft>
                      </a:pPr>
                      <a:r>
                        <a:rPr lang="en-US" sz="1400">
                          <a:effectLst/>
                        </a:rPr>
                        <a:t>Create System Test case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a:effectLst/>
                        </a:rPr>
                        <a:t>17/07/2015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dirty="0">
                          <a:effectLst/>
                        </a:rPr>
                        <a:t>21/07/2015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53252">
                <a:tc>
                  <a:txBody>
                    <a:bodyPr/>
                    <a:lstStyle/>
                    <a:p>
                      <a:pPr marL="0" marR="0" algn="l">
                        <a:lnSpc>
                          <a:spcPct val="115000"/>
                        </a:lnSpc>
                        <a:spcBef>
                          <a:spcPts val="0"/>
                        </a:spcBef>
                        <a:spcAft>
                          <a:spcPts val="0"/>
                        </a:spcAft>
                      </a:pPr>
                      <a:r>
                        <a:rPr lang="en-US" sz="1400">
                          <a:effectLst/>
                        </a:rPr>
                        <a:t>Review &amp; Update System  Test Case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a:effectLst/>
                        </a:rPr>
                        <a:t>22/07/2015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dirty="0">
                          <a:effectLst/>
                        </a:rPr>
                        <a:t>23/07/2015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301">
                <a:tc>
                  <a:txBody>
                    <a:bodyPr/>
                    <a:lstStyle/>
                    <a:p>
                      <a:pPr marL="0" marR="0" algn="l">
                        <a:lnSpc>
                          <a:spcPct val="115000"/>
                        </a:lnSpc>
                        <a:spcBef>
                          <a:spcPts val="0"/>
                        </a:spcBef>
                        <a:spcAft>
                          <a:spcPts val="0"/>
                        </a:spcAft>
                      </a:pPr>
                      <a:r>
                        <a:rPr lang="en-US" sz="1400">
                          <a:effectLst/>
                        </a:rPr>
                        <a:t>Execute Component test phase 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a:effectLst/>
                        </a:rPr>
                        <a:t>31/07/2015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dirty="0">
                          <a:effectLst/>
                        </a:rPr>
                        <a:t>03/08/2015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301">
                <a:tc>
                  <a:txBody>
                    <a:bodyPr/>
                    <a:lstStyle/>
                    <a:p>
                      <a:pPr marL="0" marR="0" algn="l">
                        <a:lnSpc>
                          <a:spcPct val="115000"/>
                        </a:lnSpc>
                        <a:spcBef>
                          <a:spcPts val="0"/>
                        </a:spcBef>
                        <a:spcAft>
                          <a:spcPts val="0"/>
                        </a:spcAft>
                      </a:pPr>
                      <a:r>
                        <a:rPr lang="en-US" sz="1400">
                          <a:effectLst/>
                        </a:rPr>
                        <a:t>Execute Component test phase 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a:effectLst/>
                        </a:rPr>
                        <a:t>12/08/2015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dirty="0">
                          <a:effectLst/>
                        </a:rPr>
                        <a:t>13/08/2015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301">
                <a:tc>
                  <a:txBody>
                    <a:bodyPr/>
                    <a:lstStyle/>
                    <a:p>
                      <a:pPr marL="0" marR="0" algn="l">
                        <a:lnSpc>
                          <a:spcPct val="115000"/>
                        </a:lnSpc>
                        <a:spcBef>
                          <a:spcPts val="0"/>
                        </a:spcBef>
                        <a:spcAft>
                          <a:spcPts val="0"/>
                        </a:spcAft>
                      </a:pPr>
                      <a:r>
                        <a:rPr lang="en-US" sz="1400" dirty="0">
                          <a:effectLst/>
                        </a:rPr>
                        <a:t>Execute Integration test phase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dirty="0">
                          <a:effectLst/>
                        </a:rPr>
                        <a:t>04/08/2015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dirty="0">
                          <a:effectLst/>
                        </a:rPr>
                        <a:t>05/08/2015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301">
                <a:tc>
                  <a:txBody>
                    <a:bodyPr/>
                    <a:lstStyle/>
                    <a:p>
                      <a:pPr marL="0" marR="0" algn="l">
                        <a:lnSpc>
                          <a:spcPct val="115000"/>
                        </a:lnSpc>
                        <a:spcBef>
                          <a:spcPts val="0"/>
                        </a:spcBef>
                        <a:spcAft>
                          <a:spcPts val="0"/>
                        </a:spcAft>
                      </a:pPr>
                      <a:r>
                        <a:rPr lang="en-US" sz="1400" dirty="0">
                          <a:effectLst/>
                        </a:rPr>
                        <a:t>Execute Integration test phase 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a:effectLst/>
                        </a:rPr>
                        <a:t>14/08/2015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dirty="0">
                          <a:effectLst/>
                        </a:rPr>
                        <a:t>17/082015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301">
                <a:tc>
                  <a:txBody>
                    <a:bodyPr/>
                    <a:lstStyle/>
                    <a:p>
                      <a:pPr marL="0" marR="0" algn="l">
                        <a:lnSpc>
                          <a:spcPct val="115000"/>
                        </a:lnSpc>
                        <a:spcBef>
                          <a:spcPts val="0"/>
                        </a:spcBef>
                        <a:spcAft>
                          <a:spcPts val="0"/>
                        </a:spcAft>
                      </a:pPr>
                      <a:r>
                        <a:rPr lang="en-US" sz="1400" dirty="0">
                          <a:effectLst/>
                        </a:rPr>
                        <a:t>Execute System test phase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dirty="0">
                          <a:effectLst/>
                        </a:rPr>
                        <a:t>06/08/2015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dirty="0">
                          <a:effectLst/>
                        </a:rPr>
                        <a:t>07/08/2015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301">
                <a:tc>
                  <a:txBody>
                    <a:bodyPr/>
                    <a:lstStyle/>
                    <a:p>
                      <a:pPr marL="0" marR="0" algn="l">
                        <a:lnSpc>
                          <a:spcPct val="115000"/>
                        </a:lnSpc>
                        <a:spcBef>
                          <a:spcPts val="0"/>
                        </a:spcBef>
                        <a:spcAft>
                          <a:spcPts val="0"/>
                        </a:spcAft>
                      </a:pPr>
                      <a:r>
                        <a:rPr lang="en-US" sz="1400">
                          <a:effectLst/>
                        </a:rPr>
                        <a:t>Execute System test phase 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a:effectLst/>
                        </a:rPr>
                        <a:t>18/08/2015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400" dirty="0">
                          <a:effectLst/>
                        </a:rPr>
                        <a:t>19/08/2015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148706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392291"/>
            <a:ext cx="8911687" cy="676656"/>
          </a:xfrm>
        </p:spPr>
        <p:txBody>
          <a:bodyPr/>
          <a:lstStyle/>
          <a:p>
            <a:pPr algn="ctr"/>
            <a:r>
              <a:rPr lang="en-US" altLang="ja-JP">
                <a:solidFill>
                  <a:srgbClr val="7030A0"/>
                </a:solidFill>
                <a:latin typeface="Times New Roman" panose="02020603050405020304" pitchFamily="18" charset="0"/>
                <a:cs typeface="Times New Roman" panose="02020603050405020304" pitchFamily="18" charset="0"/>
              </a:rPr>
              <a:t>5.2.1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テストのプロセス</a:t>
            </a:r>
            <a:r>
              <a:rPr lang="ja-JP" altLang="en-US">
                <a:solidFill>
                  <a:srgbClr val="7030A0"/>
                </a:solidFill>
                <a:latin typeface="Times New Roman" panose="02020603050405020304" pitchFamily="18" charset="0"/>
                <a:cs typeface="Times New Roman" panose="02020603050405020304" pitchFamily="18" charset="0"/>
              </a:rPr>
              <a:t>  </a:t>
            </a:r>
            <a:r>
              <a:rPr lang="en-US" altLang="ja-JP">
                <a:solidFill>
                  <a:srgbClr val="7030A0"/>
                </a:solidFill>
                <a:latin typeface="Times New Roman" panose="02020603050405020304" pitchFamily="18" charset="0"/>
                <a:cs typeface="Times New Roman" panose="02020603050405020304" pitchFamily="18" charset="0"/>
              </a:rPr>
              <a:t>-  </a:t>
            </a:r>
            <a:r>
              <a:rPr lang="en-US">
                <a:solidFill>
                  <a:srgbClr val="7030A0"/>
                </a:solidFill>
                <a:latin typeface="Times New Roman" panose="02020603050405020304" pitchFamily="18" charset="0"/>
                <a:cs typeface="Times New Roman" panose="02020603050405020304" pitchFamily="18" charset="0"/>
              </a:rPr>
              <a:t>Test Process</a:t>
            </a:r>
            <a:endParaRPr lang="en-US"/>
          </a:p>
        </p:txBody>
      </p:sp>
      <p:sp>
        <p:nvSpPr>
          <p:cNvPr id="4" name="Content Placeholder 2"/>
          <p:cNvSpPr txBox="1">
            <a:spLocks/>
          </p:cNvSpPr>
          <p:nvPr/>
        </p:nvSpPr>
        <p:spPr>
          <a:xfrm>
            <a:off x="6239814" y="982328"/>
            <a:ext cx="4648200" cy="4991456"/>
          </a:xfrm>
          <a:prstGeom prst="rect">
            <a:avLst/>
          </a:prstGeom>
        </p:spPr>
        <p:txBody>
          <a:bodyPr vert="horz" lIns="91440" tIns="45720" rIns="91440" bIns="45720" rtlCol="0">
            <a:noAutofit/>
          </a:bodyPr>
          <a:lstStyle/>
          <a:p>
            <a:pPr>
              <a:lnSpc>
                <a:spcPct val="200000"/>
              </a:lnSpc>
              <a:buFont typeface="Wingdings" pitchFamily="2" charset="2"/>
              <a:buChar char="ü"/>
              <a:defRPr/>
            </a:pPr>
            <a:r>
              <a:rPr lang="en-US" sz="2000" dirty="0">
                <a:solidFill>
                  <a:srgbClr val="002060"/>
                </a:solidFill>
                <a:latin typeface="Times New Roman" panose="02020603050405020304" pitchFamily="18" charset="0"/>
                <a:cs typeface="Times New Roman" panose="02020603050405020304" pitchFamily="18" charset="0"/>
              </a:rPr>
              <a:t>Base on </a:t>
            </a:r>
            <a:r>
              <a:rPr lang="en-US" sz="2000" dirty="0" smtClean="0">
                <a:solidFill>
                  <a:srgbClr val="002060"/>
                </a:solidFill>
                <a:latin typeface="Times New Roman" panose="02020603050405020304" pitchFamily="18" charset="0"/>
                <a:cs typeface="Times New Roman" panose="02020603050405020304" pitchFamily="18" charset="0"/>
              </a:rPr>
              <a:t>Test Plan, SRS to </a:t>
            </a:r>
            <a:r>
              <a:rPr lang="en-US" sz="2000" dirty="0">
                <a:solidFill>
                  <a:srgbClr val="002060"/>
                </a:solidFill>
                <a:latin typeface="Times New Roman" panose="02020603050405020304" pitchFamily="18" charset="0"/>
                <a:cs typeface="Times New Roman" panose="02020603050405020304" pitchFamily="18" charset="0"/>
              </a:rPr>
              <a:t>create test </a:t>
            </a:r>
            <a:r>
              <a:rPr lang="en-US" sz="2000" dirty="0" smtClean="0">
                <a:solidFill>
                  <a:srgbClr val="002060"/>
                </a:solidFill>
                <a:latin typeface="Times New Roman" panose="02020603050405020304" pitchFamily="18" charset="0"/>
                <a:cs typeface="Times New Roman" panose="02020603050405020304" pitchFamily="18" charset="0"/>
              </a:rPr>
              <a:t>viewpoint.</a:t>
            </a:r>
          </a:p>
          <a:p>
            <a:pPr>
              <a:lnSpc>
                <a:spcPct val="200000"/>
              </a:lnSpc>
              <a:defRPr/>
            </a:pPr>
            <a:r>
              <a:rPr lang="ja-JP" altLang="en-US" b="1" dirty="0">
                <a:solidFill>
                  <a:srgbClr val="002060"/>
                </a:solidFill>
                <a:latin typeface="SimSun" panose="02010600030101010101" pitchFamily="2" charset="-122"/>
                <a:ea typeface="SimSun" panose="02010600030101010101" pitchFamily="2" charset="-122"/>
              </a:rPr>
              <a:t>テスト計画と</a:t>
            </a:r>
            <a:r>
              <a:rPr lang="en-US" b="1" dirty="0">
                <a:solidFill>
                  <a:srgbClr val="002060"/>
                </a:solidFill>
                <a:latin typeface="SimSun" panose="02010600030101010101" pitchFamily="2" charset="-122"/>
                <a:ea typeface="SimSun" panose="02010600030101010101" pitchFamily="2" charset="-122"/>
              </a:rPr>
              <a:t>SRS</a:t>
            </a:r>
            <a:r>
              <a:rPr lang="ja-JP" altLang="en-US" b="1" dirty="0">
                <a:solidFill>
                  <a:srgbClr val="002060"/>
                </a:solidFill>
                <a:latin typeface="SimSun" panose="02010600030101010101" pitchFamily="2" charset="-122"/>
                <a:ea typeface="SimSun" panose="02010600030101010101" pitchFamily="2" charset="-122"/>
              </a:rPr>
              <a:t>のベーステスト観点を作成しま</a:t>
            </a:r>
            <a:r>
              <a:rPr lang="ja-JP" altLang="en-US" b="1" dirty="0" smtClean="0">
                <a:solidFill>
                  <a:srgbClr val="002060"/>
                </a:solidFill>
                <a:latin typeface="SimSun" panose="02010600030101010101" pitchFamily="2" charset="-122"/>
                <a:ea typeface="SimSun" panose="02010600030101010101" pitchFamily="2" charset="-122"/>
              </a:rPr>
              <a:t>す</a:t>
            </a:r>
            <a:endParaRPr lang="en-US" b="1" dirty="0">
              <a:solidFill>
                <a:srgbClr val="002060"/>
              </a:solidFill>
              <a:latin typeface="SimSun" panose="02010600030101010101" pitchFamily="2" charset="-122"/>
              <a:ea typeface="SimSun" panose="02010600030101010101" pitchFamily="2" charset="-122"/>
            </a:endParaRPr>
          </a:p>
        </p:txBody>
      </p:sp>
      <p:grpSp>
        <p:nvGrpSpPr>
          <p:cNvPr id="5" name="Group 11"/>
          <p:cNvGrpSpPr>
            <a:grpSpLocks/>
          </p:cNvGrpSpPr>
          <p:nvPr/>
        </p:nvGrpSpPr>
        <p:grpSpPr bwMode="auto">
          <a:xfrm>
            <a:off x="2105842" y="1061268"/>
            <a:ext cx="381000" cy="519245"/>
            <a:chOff x="2078" y="1387"/>
            <a:chExt cx="1615" cy="2201"/>
          </a:xfrm>
        </p:grpSpPr>
        <p:sp>
          <p:nvSpPr>
            <p:cNvPr id="6"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8" name="Oval 14"/>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9" name="Oval 15"/>
            <p:cNvSpPr>
              <a:spLocks noChangeArrowheads="1"/>
            </p:cNvSpPr>
            <p:nvPr/>
          </p:nvSpPr>
          <p:spPr bwMode="gray">
            <a:xfrm>
              <a:off x="2254" y="1387"/>
              <a:ext cx="1101" cy="2201"/>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10" name="Oval 16"/>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 name="Oval 17"/>
            <p:cNvSpPr>
              <a:spLocks noChangeArrowheads="1"/>
            </p:cNvSpPr>
            <p:nvPr/>
          </p:nvSpPr>
          <p:spPr bwMode="gray">
            <a:xfrm>
              <a:off x="2337" y="1387"/>
              <a:ext cx="1096" cy="2201"/>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2" name="Group 18"/>
          <p:cNvGrpSpPr>
            <a:grpSpLocks/>
          </p:cNvGrpSpPr>
          <p:nvPr/>
        </p:nvGrpSpPr>
        <p:grpSpPr bwMode="auto">
          <a:xfrm>
            <a:off x="3204135" y="2283800"/>
            <a:ext cx="381000" cy="519245"/>
            <a:chOff x="2078" y="1387"/>
            <a:chExt cx="1615" cy="2201"/>
          </a:xfrm>
        </p:grpSpPr>
        <p:sp>
          <p:nvSpPr>
            <p:cNvPr id="13"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4"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5" name="Oval 21"/>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6" name="Oval 22"/>
            <p:cNvSpPr>
              <a:spLocks noChangeArrowheads="1"/>
            </p:cNvSpPr>
            <p:nvPr/>
          </p:nvSpPr>
          <p:spPr bwMode="gray">
            <a:xfrm>
              <a:off x="2254" y="1387"/>
              <a:ext cx="1101" cy="2201"/>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17" name="Oval 23"/>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8" name="Oval 24"/>
            <p:cNvSpPr>
              <a:spLocks noChangeArrowheads="1"/>
            </p:cNvSpPr>
            <p:nvPr/>
          </p:nvSpPr>
          <p:spPr bwMode="gray">
            <a:xfrm>
              <a:off x="2337" y="1387"/>
              <a:ext cx="1096" cy="2201"/>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9" name="Group 25"/>
          <p:cNvGrpSpPr>
            <a:grpSpLocks/>
          </p:cNvGrpSpPr>
          <p:nvPr/>
        </p:nvGrpSpPr>
        <p:grpSpPr bwMode="auto">
          <a:xfrm>
            <a:off x="3387284" y="2914292"/>
            <a:ext cx="381000" cy="519245"/>
            <a:chOff x="2078" y="1387"/>
            <a:chExt cx="1615" cy="2201"/>
          </a:xfrm>
        </p:grpSpPr>
        <p:sp>
          <p:nvSpPr>
            <p:cNvPr id="20"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1"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2" name="Oval 28"/>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23" name="Oval 29"/>
            <p:cNvSpPr>
              <a:spLocks noChangeArrowheads="1"/>
            </p:cNvSpPr>
            <p:nvPr/>
          </p:nvSpPr>
          <p:spPr bwMode="gray">
            <a:xfrm>
              <a:off x="2254" y="1387"/>
              <a:ext cx="1101" cy="2201"/>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24" name="Oval 30"/>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25" name="Oval 31"/>
            <p:cNvSpPr>
              <a:spLocks noChangeArrowheads="1"/>
            </p:cNvSpPr>
            <p:nvPr/>
          </p:nvSpPr>
          <p:spPr bwMode="gray">
            <a:xfrm>
              <a:off x="2337" y="1387"/>
              <a:ext cx="1096" cy="2201"/>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26" name="Group 32"/>
          <p:cNvGrpSpPr>
            <a:grpSpLocks/>
          </p:cNvGrpSpPr>
          <p:nvPr/>
        </p:nvGrpSpPr>
        <p:grpSpPr bwMode="auto">
          <a:xfrm>
            <a:off x="3346708" y="3569780"/>
            <a:ext cx="381000" cy="519245"/>
            <a:chOff x="2078" y="1387"/>
            <a:chExt cx="1615" cy="2201"/>
          </a:xfrm>
        </p:grpSpPr>
        <p:sp>
          <p:nvSpPr>
            <p:cNvPr id="2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9" name="Oval 35"/>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30" name="Oval 36"/>
            <p:cNvSpPr>
              <a:spLocks noChangeArrowheads="1"/>
            </p:cNvSpPr>
            <p:nvPr/>
          </p:nvSpPr>
          <p:spPr bwMode="gray">
            <a:xfrm>
              <a:off x="2254" y="1387"/>
              <a:ext cx="1101" cy="2201"/>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en-US"/>
            </a:p>
          </p:txBody>
        </p:sp>
        <p:sp>
          <p:nvSpPr>
            <p:cNvPr id="31" name="Oval 37"/>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32" name="Oval 38"/>
            <p:cNvSpPr>
              <a:spLocks noChangeArrowheads="1"/>
            </p:cNvSpPr>
            <p:nvPr/>
          </p:nvSpPr>
          <p:spPr bwMode="gray">
            <a:xfrm>
              <a:off x="2337" y="1387"/>
              <a:ext cx="1096" cy="2201"/>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33" name="Group 39"/>
          <p:cNvGrpSpPr>
            <a:grpSpLocks/>
          </p:cNvGrpSpPr>
          <p:nvPr/>
        </p:nvGrpSpPr>
        <p:grpSpPr bwMode="auto">
          <a:xfrm>
            <a:off x="3151334" y="4202707"/>
            <a:ext cx="355600" cy="519245"/>
            <a:chOff x="2078" y="1387"/>
            <a:chExt cx="1615" cy="2201"/>
          </a:xfrm>
        </p:grpSpPr>
        <p:sp>
          <p:nvSpPr>
            <p:cNvPr id="34"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5"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6"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37"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38"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39"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0" name="AutoShape 10"/>
          <p:cNvSpPr>
            <a:spLocks noChangeArrowheads="1"/>
          </p:cNvSpPr>
          <p:nvPr/>
        </p:nvSpPr>
        <p:spPr bwMode="gray">
          <a:xfrm>
            <a:off x="2479335" y="982327"/>
            <a:ext cx="25908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Create Test </a:t>
            </a:r>
            <a:r>
              <a:rPr lang="en-US" sz="2000" b="1" dirty="0">
                <a:solidFill>
                  <a:schemeClr val="bg1">
                    <a:lumMod val="50000"/>
                  </a:schemeClr>
                </a:solidFill>
                <a:latin typeface="Times New Roman" panose="02020603050405020304" pitchFamily="18" charset="0"/>
                <a:cs typeface="Times New Roman" panose="02020603050405020304" pitchFamily="18" charset="0"/>
              </a:rPr>
              <a:t>Plan</a:t>
            </a:r>
          </a:p>
        </p:txBody>
      </p:sp>
      <p:grpSp>
        <p:nvGrpSpPr>
          <p:cNvPr id="41" name="Group 39"/>
          <p:cNvGrpSpPr>
            <a:grpSpLocks/>
          </p:cNvGrpSpPr>
          <p:nvPr/>
        </p:nvGrpSpPr>
        <p:grpSpPr bwMode="auto">
          <a:xfrm>
            <a:off x="2760014" y="4902934"/>
            <a:ext cx="355600" cy="519245"/>
            <a:chOff x="2078" y="1387"/>
            <a:chExt cx="1615" cy="2201"/>
          </a:xfrm>
        </p:grpSpPr>
        <p:sp>
          <p:nvSpPr>
            <p:cNvPr id="42"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3"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4"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5"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46"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7"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48" name="Group 39"/>
          <p:cNvGrpSpPr>
            <a:grpSpLocks/>
          </p:cNvGrpSpPr>
          <p:nvPr/>
        </p:nvGrpSpPr>
        <p:grpSpPr bwMode="auto">
          <a:xfrm>
            <a:off x="2131242" y="5454538"/>
            <a:ext cx="355600" cy="519245"/>
            <a:chOff x="2078" y="1387"/>
            <a:chExt cx="1615" cy="2201"/>
          </a:xfrm>
        </p:grpSpPr>
        <p:sp>
          <p:nvSpPr>
            <p:cNvPr id="49"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0"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1"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2"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53"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4"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55" name="AutoShape 6"/>
          <p:cNvSpPr>
            <a:spLocks noChangeArrowheads="1"/>
          </p:cNvSpPr>
          <p:nvPr/>
        </p:nvSpPr>
        <p:spPr bwMode="gray">
          <a:xfrm>
            <a:off x="2494169" y="5444355"/>
            <a:ext cx="2575966"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pitchFamily="18" charset="0"/>
                <a:cs typeface="Times" pitchFamily="18" charset="0"/>
              </a:rPr>
              <a:t>Create Test Report</a:t>
            </a:r>
            <a:endParaRPr lang="en-US" sz="2000" b="1" dirty="0">
              <a:solidFill>
                <a:schemeClr val="tx1">
                  <a:lumMod val="50000"/>
                  <a:lumOff val="50000"/>
                </a:schemeClr>
              </a:solidFill>
              <a:latin typeface="Times" pitchFamily="18" charset="0"/>
              <a:cs typeface="Times" pitchFamily="18" charset="0"/>
            </a:endParaRPr>
          </a:p>
        </p:txBody>
      </p:sp>
      <p:grpSp>
        <p:nvGrpSpPr>
          <p:cNvPr id="56" name="Group 11"/>
          <p:cNvGrpSpPr>
            <a:grpSpLocks/>
          </p:cNvGrpSpPr>
          <p:nvPr/>
        </p:nvGrpSpPr>
        <p:grpSpPr bwMode="auto">
          <a:xfrm>
            <a:off x="2760014" y="1662888"/>
            <a:ext cx="381000" cy="519245"/>
            <a:chOff x="2078" y="1387"/>
            <a:chExt cx="1615" cy="2201"/>
          </a:xfrm>
        </p:grpSpPr>
        <p:sp>
          <p:nvSpPr>
            <p:cNvPr id="57"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8"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9" name="Oval 14"/>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0" name="Oval 15"/>
            <p:cNvSpPr>
              <a:spLocks noChangeArrowheads="1"/>
            </p:cNvSpPr>
            <p:nvPr/>
          </p:nvSpPr>
          <p:spPr bwMode="gray">
            <a:xfrm>
              <a:off x="2254" y="1387"/>
              <a:ext cx="1101" cy="2201"/>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61" name="Oval 16"/>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2" name="Oval 17"/>
            <p:cNvSpPr>
              <a:spLocks noChangeArrowheads="1"/>
            </p:cNvSpPr>
            <p:nvPr/>
          </p:nvSpPr>
          <p:spPr bwMode="gray">
            <a:xfrm>
              <a:off x="2337" y="1387"/>
              <a:ext cx="1096" cy="2201"/>
            </a:xfrm>
            <a:prstGeom prst="ellipse">
              <a:avLst/>
            </a:prstGeom>
            <a:solidFill>
              <a:srgbClr val="FFFF00"/>
            </a:solidFill>
            <a:ln w="38100" algn="ctr">
              <a:noFill/>
              <a:round/>
              <a:headEnd/>
              <a:tailEnd/>
            </a:ln>
            <a:effectLst/>
          </p:spPr>
          <p:txBody>
            <a:bodyPr anchor="ctr">
              <a:spAutoFit/>
            </a:bodyPr>
            <a:lstStyle/>
            <a:p>
              <a:endParaRPr lang="en-US"/>
            </a:p>
          </p:txBody>
        </p:sp>
      </p:grpSp>
      <p:sp>
        <p:nvSpPr>
          <p:cNvPr id="63" name="AutoShape 9"/>
          <p:cNvSpPr>
            <a:spLocks noChangeArrowheads="1"/>
          </p:cNvSpPr>
          <p:nvPr/>
        </p:nvSpPr>
        <p:spPr bwMode="gray">
          <a:xfrm>
            <a:off x="3146541" y="1607393"/>
            <a:ext cx="2644804" cy="538163"/>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r>
              <a:rPr lang="en-US" sz="2000" b="1" dirty="0" smtClean="0">
                <a:solidFill>
                  <a:schemeClr val="tx1"/>
                </a:solidFill>
                <a:latin typeface="Times New Roman" panose="02020603050405020304" pitchFamily="18" charset="0"/>
                <a:cs typeface="Times New Roman" panose="02020603050405020304" pitchFamily="18" charset="0"/>
              </a:rPr>
              <a:t>Create Test Viewpoint</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64" name="AutoShape 9"/>
          <p:cNvSpPr>
            <a:spLocks noChangeArrowheads="1"/>
          </p:cNvSpPr>
          <p:nvPr/>
        </p:nvSpPr>
        <p:spPr bwMode="gray">
          <a:xfrm>
            <a:off x="3626656" y="2244317"/>
            <a:ext cx="23622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New Roman" panose="02020603050405020304" pitchFamily="18" charset="0"/>
                <a:cs typeface="Times New Roman" panose="02020603050405020304" pitchFamily="18" charset="0"/>
              </a:rPr>
              <a:t>Create Test </a:t>
            </a: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Case</a:t>
            </a:r>
          </a:p>
        </p:txBody>
      </p:sp>
      <p:sp>
        <p:nvSpPr>
          <p:cNvPr id="65" name="AutoShape 8"/>
          <p:cNvSpPr>
            <a:spLocks noChangeArrowheads="1"/>
          </p:cNvSpPr>
          <p:nvPr/>
        </p:nvSpPr>
        <p:spPr bwMode="gray">
          <a:xfrm>
            <a:off x="3721676" y="2893310"/>
            <a:ext cx="24764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Review Test Case</a:t>
            </a:r>
          </a:p>
        </p:txBody>
      </p:sp>
      <p:sp>
        <p:nvSpPr>
          <p:cNvPr id="66" name="AutoShape 7"/>
          <p:cNvSpPr>
            <a:spLocks noChangeArrowheads="1"/>
          </p:cNvSpPr>
          <p:nvPr/>
        </p:nvSpPr>
        <p:spPr bwMode="gray">
          <a:xfrm>
            <a:off x="3680447" y="3530234"/>
            <a:ext cx="2517629"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Execute Test</a:t>
            </a:r>
          </a:p>
        </p:txBody>
      </p:sp>
      <p:sp>
        <p:nvSpPr>
          <p:cNvPr id="67" name="AutoShape 6"/>
          <p:cNvSpPr>
            <a:spLocks noChangeArrowheads="1"/>
          </p:cNvSpPr>
          <p:nvPr/>
        </p:nvSpPr>
        <p:spPr bwMode="gray">
          <a:xfrm>
            <a:off x="3566305" y="4148928"/>
            <a:ext cx="2416248"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New Roman" panose="02020603050405020304" pitchFamily="18" charset="0"/>
                <a:cs typeface="Times New Roman" panose="02020603050405020304" pitchFamily="18" charset="0"/>
              </a:rPr>
              <a:t>Log </a:t>
            </a: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Bug</a:t>
            </a:r>
          </a:p>
        </p:txBody>
      </p:sp>
      <p:sp>
        <p:nvSpPr>
          <p:cNvPr id="68" name="AutoShape 6"/>
          <p:cNvSpPr>
            <a:spLocks noChangeArrowheads="1"/>
          </p:cNvSpPr>
          <p:nvPr/>
        </p:nvSpPr>
        <p:spPr bwMode="gray">
          <a:xfrm>
            <a:off x="3210765" y="4791074"/>
            <a:ext cx="2580579"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New Roman" panose="02020603050405020304" pitchFamily="18" charset="0"/>
                <a:cs typeface="Times New Roman" panose="02020603050405020304" pitchFamily="18" charset="0"/>
              </a:rPr>
              <a:t>Re-test</a:t>
            </a:r>
            <a:endParaRPr lang="en-US" sz="20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8169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392290"/>
            <a:ext cx="8911687" cy="741051"/>
          </a:xfrm>
        </p:spPr>
        <p:txBody>
          <a:bodyPr/>
          <a:lstStyle/>
          <a:p>
            <a:pPr algn="ct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テスト</a:t>
            </a:r>
            <a:r>
              <a:rPr lang="ja-JP" altLang="en-US" b="1" dirty="0">
                <a:solidFill>
                  <a:srgbClr val="7030A0"/>
                </a:solidFill>
                <a:latin typeface="SimSun" panose="02010600030101010101" pitchFamily="2" charset="-122"/>
                <a:ea typeface="SimSun" panose="02010600030101010101" pitchFamily="2" charset="-122"/>
              </a:rPr>
              <a:t>観点</a:t>
            </a:r>
            <a:r>
              <a:rPr lang="ja-JP" altLang="en-US" dirty="0">
                <a:solidFill>
                  <a:srgbClr val="7030A0"/>
                </a:solidFill>
              </a:rPr>
              <a:t>  </a:t>
            </a:r>
            <a:r>
              <a:rPr lang="en-US" altLang="ja-JP" dirty="0">
                <a:solidFill>
                  <a:srgbClr val="7030A0"/>
                </a:solidFill>
              </a:rPr>
              <a:t>  </a:t>
            </a:r>
            <a:r>
              <a:rPr lang="en-US" altLang="ja-JP" dirty="0">
                <a:solidFill>
                  <a:srgbClr val="7030A0"/>
                </a:solidFill>
                <a:latin typeface="Times New Roman" panose="02020603050405020304" pitchFamily="18" charset="0"/>
                <a:cs typeface="Times New Roman" panose="02020603050405020304" pitchFamily="18" charset="0"/>
              </a:rPr>
              <a:t>-  Test viewpoint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15" y="1364497"/>
            <a:ext cx="11643746" cy="4478364"/>
          </a:xfrm>
          <a:prstGeom prst="rect">
            <a:avLst/>
          </a:prstGeom>
        </p:spPr>
      </p:pic>
    </p:spTree>
    <p:extLst>
      <p:ext uri="{BB962C8B-B14F-4D97-AF65-F5344CB8AC3E}">
        <p14:creationId xmlns:p14="http://schemas.microsoft.com/office/powerpoint/2010/main" val="1033064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624110"/>
            <a:ext cx="8911687" cy="676656"/>
          </a:xfrm>
        </p:spPr>
        <p:txBody>
          <a:bodyPr/>
          <a:lstStyle/>
          <a:p>
            <a:pPr algn="ctr"/>
            <a:r>
              <a:rPr lang="en-US" altLang="ja-JP">
                <a:solidFill>
                  <a:srgbClr val="7030A0"/>
                </a:solidFill>
                <a:latin typeface="Times New Roman" panose="02020603050405020304" pitchFamily="18" charset="0"/>
                <a:cs typeface="Times New Roman" panose="02020603050405020304" pitchFamily="18" charset="0"/>
              </a:rPr>
              <a:t>1.2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在のウェブサイト </a:t>
            </a:r>
            <a:r>
              <a:rPr lang="en-US" altLang="ja-JP">
                <a:solidFill>
                  <a:srgbClr val="7030A0"/>
                </a:solidFill>
                <a:latin typeface="Times New Roman" panose="02020603050405020304" pitchFamily="18" charset="0"/>
                <a:cs typeface="Times New Roman" panose="02020603050405020304" pitchFamily="18" charset="0"/>
              </a:rPr>
              <a:t>-  </a:t>
            </a:r>
            <a:r>
              <a:rPr lang="en-US">
                <a:solidFill>
                  <a:srgbClr val="7030A0"/>
                </a:solidFill>
                <a:latin typeface="Times New Roman" panose="02020603050405020304" pitchFamily="18" charset="0"/>
                <a:cs typeface="Times New Roman" panose="02020603050405020304" pitchFamily="18" charset="0"/>
              </a:rPr>
              <a:t>Existing Websites</a:t>
            </a:r>
            <a:endParaRPr lang="en-US"/>
          </a:p>
        </p:txBody>
      </p:sp>
      <p:sp>
        <p:nvSpPr>
          <p:cNvPr id="3" name="Chỗ dành sẵn cho Nội dung 2"/>
          <p:cNvSpPr>
            <a:spLocks noGrp="1"/>
          </p:cNvSpPr>
          <p:nvPr>
            <p:ph idx="1"/>
          </p:nvPr>
        </p:nvSpPr>
        <p:spPr>
          <a:xfrm>
            <a:off x="1764964" y="1644202"/>
            <a:ext cx="4352501" cy="5213797"/>
          </a:xfrm>
        </p:spPr>
        <p:txBody>
          <a:bodyPr>
            <a:normAutofit fontScale="77500" lnSpcReduction="20000"/>
          </a:bodyPr>
          <a:lstStyle/>
          <a:p>
            <a:pPr marL="45720" indent="0">
              <a:buNone/>
            </a:pPr>
            <a:endParaRPr lang="en-US" dirty="0">
              <a:solidFill>
                <a:srgbClr val="FF0000"/>
              </a:solidFill>
              <a:latin typeface="Times New Roman" panose="02020603050405020304" pitchFamily="18" charset="0"/>
              <a:cs typeface="Times New Roman" panose="02020603050405020304" pitchFamily="18" charset="0"/>
            </a:endParaRPr>
          </a:p>
          <a:p>
            <a:r>
              <a:rPr lang="ja-JP" altLang="en-US" sz="2200" b="1" dirty="0" smtClean="0">
                <a:solidFill>
                  <a:srgbClr val="0070C0"/>
                </a:solidFill>
                <a:latin typeface="SimSun" panose="02010600030101010101" pitchFamily="2" charset="-122"/>
                <a:ea typeface="SimSun" panose="02010600030101010101" pitchFamily="2" charset="-122"/>
              </a:rPr>
              <a:t>多く</a:t>
            </a:r>
            <a:r>
              <a:rPr lang="ja-JP" altLang="en-US" sz="2200" b="1" dirty="0">
                <a:solidFill>
                  <a:srgbClr val="0070C0"/>
                </a:solidFill>
                <a:latin typeface="SimSun" panose="02010600030101010101" pitchFamily="2" charset="-122"/>
                <a:ea typeface="SimSun" panose="02010600030101010101" pitchFamily="2" charset="-122"/>
              </a:rPr>
              <a:t>の国でフライトやホテルのための最高のお得な情報を見つけるのは簡単で</a:t>
            </a:r>
            <a:r>
              <a:rPr lang="ja-JP" altLang="en-US" sz="2200" b="1" dirty="0" smtClean="0">
                <a:solidFill>
                  <a:srgbClr val="0070C0"/>
                </a:solidFill>
                <a:latin typeface="SimSun" panose="02010600030101010101" pitchFamily="2" charset="-122"/>
                <a:ea typeface="SimSun" panose="02010600030101010101" pitchFamily="2" charset="-122"/>
              </a:rPr>
              <a:t>す</a:t>
            </a:r>
            <a:r>
              <a:rPr lang="ja-JP" altLang="en-US" sz="23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sz="2200" dirty="0">
                <a:solidFill>
                  <a:srgbClr val="002060"/>
                </a:solidFill>
                <a:latin typeface="Times New Roman" panose="02020603050405020304" pitchFamily="18" charset="0"/>
                <a:cs typeface="Times New Roman" panose="02020603050405020304" pitchFamily="18" charset="0"/>
              </a:rPr>
              <a:t>- </a:t>
            </a:r>
            <a:r>
              <a:rPr lang="en-US" sz="2200" dirty="0">
                <a:cs typeface="Times New Roman" panose="02020603050405020304" pitchFamily="18" charset="0"/>
              </a:rPr>
              <a:t>Easy to find best deals for flight and hotel on many </a:t>
            </a:r>
            <a:r>
              <a:rPr lang="en-US" sz="2200" dirty="0" smtClean="0">
                <a:cs typeface="Times New Roman" panose="02020603050405020304" pitchFamily="18" charset="0"/>
              </a:rPr>
              <a:t>countries</a:t>
            </a:r>
            <a:r>
              <a:rPr lang="vi-VN" sz="2200" dirty="0" smtClean="0">
                <a:cs typeface="Times New Roman" panose="02020603050405020304" pitchFamily="18" charset="0"/>
              </a:rPr>
              <a:t>.</a:t>
            </a:r>
            <a:endParaRPr lang="en-US" sz="2200" dirty="0">
              <a:cs typeface="Times New Roman" panose="02020603050405020304" pitchFamily="18" charset="0"/>
            </a:endParaRPr>
          </a:p>
          <a:p>
            <a:pPr marL="45720" indent="0">
              <a:buNone/>
            </a:pPr>
            <a:r>
              <a:rPr lang="en-US" sz="2100" b="1" dirty="0">
                <a:solidFill>
                  <a:srgbClr val="FF0000"/>
                </a:solidFill>
                <a:latin typeface="Times New Roman" panose="02020603050405020304" pitchFamily="18" charset="0"/>
                <a:cs typeface="Times New Roman" panose="02020603050405020304" pitchFamily="18" charset="0"/>
              </a:rPr>
              <a:t>BUT</a:t>
            </a:r>
          </a:p>
          <a:p>
            <a:endParaRPr lang="ja-JP" altLang="en-US" dirty="0"/>
          </a:p>
          <a:p>
            <a:r>
              <a:rPr lang="ja-JP" altLang="en-US" sz="2200" b="1" dirty="0">
                <a:solidFill>
                  <a:srgbClr val="0070C0"/>
                </a:solidFill>
                <a:latin typeface="SimSun" panose="02010600030101010101" pitchFamily="2" charset="-122"/>
                <a:ea typeface="SimSun" panose="02010600030101010101" pitchFamily="2" charset="-122"/>
              </a:rPr>
              <a:t>このウェブサイト</a:t>
            </a:r>
            <a:r>
              <a:rPr lang="ja-JP" altLang="en-US" sz="2200" b="1" dirty="0" smtClean="0">
                <a:solidFill>
                  <a:srgbClr val="0070C0"/>
                </a:solidFill>
                <a:latin typeface="SimSun" panose="02010600030101010101" pitchFamily="2" charset="-122"/>
                <a:ea typeface="SimSun" panose="02010600030101010101" pitchFamily="2" charset="-122"/>
              </a:rPr>
              <a:t>は予約するのに使います</a:t>
            </a:r>
            <a:r>
              <a:rPr lang="en-US" altLang="ja-JP" sz="2200" b="1" dirty="0" smtClean="0">
                <a:solidFill>
                  <a:srgbClr val="0070C0"/>
                </a:solidFill>
                <a:latin typeface="SimSun" panose="02010600030101010101" pitchFamily="2" charset="-122"/>
                <a:ea typeface="SimSun" panose="02010600030101010101" pitchFamily="2" charset="-122"/>
              </a:rPr>
              <a:t>｡</a:t>
            </a:r>
            <a:r>
              <a:rPr lang="ja-JP" altLang="en-US" sz="2200" b="1" dirty="0">
                <a:solidFill>
                  <a:srgbClr val="0070C0"/>
                </a:solidFill>
                <a:latin typeface="SimSun" panose="02010600030101010101" pitchFamily="2" charset="-122"/>
                <a:ea typeface="SimSun" panose="02010600030101010101" pitchFamily="2" charset="-122"/>
              </a:rPr>
              <a:t>人々を接続し、情報をｼｪｱしませ</a:t>
            </a:r>
            <a:r>
              <a:rPr lang="ja-JP" altLang="en-US" sz="2200" b="1" dirty="0" smtClean="0">
                <a:solidFill>
                  <a:srgbClr val="0070C0"/>
                </a:solidFill>
                <a:latin typeface="SimSun" panose="02010600030101010101" pitchFamily="2" charset="-122"/>
                <a:ea typeface="SimSun" panose="02010600030101010101" pitchFamily="2" charset="-122"/>
              </a:rPr>
              <a:t>ん</a:t>
            </a:r>
            <a:r>
              <a:rPr lang="en-US" sz="2900" dirty="0" smtClean="0">
                <a:solidFill>
                  <a:srgbClr val="002060"/>
                </a:solidFill>
                <a:latin typeface="Times New Roman" panose="02020603050405020304" pitchFamily="18" charset="0"/>
                <a:cs typeface="Times New Roman" panose="02020603050405020304" pitchFamily="18" charset="0"/>
              </a:rPr>
              <a:t>– </a:t>
            </a:r>
            <a:r>
              <a:rPr lang="en-US" sz="2200" dirty="0">
                <a:ea typeface="+mj-ea"/>
                <a:cs typeface="Times New Roman" panose="02020603050405020304" pitchFamily="18" charset="0"/>
              </a:rPr>
              <a:t>This website is only for booking, no sharing information or connecting to </a:t>
            </a:r>
            <a:r>
              <a:rPr lang="en-US" sz="2200" dirty="0" smtClean="0">
                <a:ea typeface="+mj-ea"/>
                <a:cs typeface="Times New Roman" panose="02020603050405020304" pitchFamily="18" charset="0"/>
              </a:rPr>
              <a:t>others</a:t>
            </a:r>
            <a:r>
              <a:rPr lang="vi-VN" sz="2200" dirty="0">
                <a:solidFill>
                  <a:srgbClr val="002060"/>
                </a:solidFill>
                <a:ea typeface="+mj-ea"/>
                <a:cs typeface="Times New Roman" panose="02020603050405020304" pitchFamily="18" charset="0"/>
              </a:rPr>
              <a:t>.</a:t>
            </a:r>
            <a:endParaRPr lang="en-US" sz="2200" dirty="0">
              <a:solidFill>
                <a:srgbClr val="002060"/>
              </a:solidFill>
              <a:ea typeface="+mj-ea"/>
              <a:cs typeface="Times New Roman" panose="02020603050405020304" pitchFamily="18" charset="0"/>
            </a:endParaRPr>
          </a:p>
          <a:p>
            <a:r>
              <a:rPr lang="ja-JP" altLang="en-US" sz="2200" b="1" dirty="0">
                <a:solidFill>
                  <a:srgbClr val="0070C0"/>
                </a:solidFill>
                <a:latin typeface="SimSun" panose="02010600030101010101" pitchFamily="2" charset="-122"/>
                <a:ea typeface="SimSun" panose="02010600030101010101" pitchFamily="2" charset="-122"/>
              </a:rPr>
              <a:t>ユーザーが情報を読むか、場所やフライトやホテルについてのレビューはできませ</a:t>
            </a:r>
            <a:r>
              <a:rPr lang="ja-JP" altLang="en-US" sz="2200" b="1" dirty="0" smtClean="0">
                <a:solidFill>
                  <a:srgbClr val="0070C0"/>
                </a:solidFill>
                <a:latin typeface="SimSun" panose="02010600030101010101" pitchFamily="2" charset="-122"/>
                <a:ea typeface="SimSun" panose="02010600030101010101" pitchFamily="2" charset="-122"/>
              </a:rPr>
              <a:t>ん</a:t>
            </a:r>
            <a:r>
              <a:rPr lang="vi-VN" altLang="ja-JP" sz="2600" dirty="0" smtClean="0">
                <a:solidFill>
                  <a:srgbClr val="0070C0"/>
                </a:solidFill>
              </a:rPr>
              <a:t> </a:t>
            </a:r>
            <a:r>
              <a:rPr lang="vi-VN" altLang="ja-JP" dirty="0" smtClean="0"/>
              <a:t>- </a:t>
            </a:r>
            <a:r>
              <a:rPr lang="en-US" sz="2200" dirty="0" smtClean="0">
                <a:cs typeface="Times New Roman" panose="02020603050405020304" pitchFamily="18" charset="0"/>
              </a:rPr>
              <a:t>User </a:t>
            </a:r>
            <a:r>
              <a:rPr lang="en-US" sz="2200" dirty="0">
                <a:cs typeface="Times New Roman" panose="02020603050405020304" pitchFamily="18" charset="0"/>
              </a:rPr>
              <a:t>cannot read information or review about places, flight, hotel etc… </a:t>
            </a:r>
          </a:p>
          <a:p>
            <a:pPr lvl="0"/>
            <a:r>
              <a:rPr lang="ja-JP" altLang="en-US" sz="22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主にベトナム人が使われます</a:t>
            </a: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a:t>
            </a:r>
            <a:r>
              <a:rPr lang="en-US" dirty="0" smtClean="0">
                <a:solidFill>
                  <a:srgbClr val="002060"/>
                </a:solidFill>
                <a:latin typeface="Times New Roman" panose="02020603050405020304" pitchFamily="18" charset="0"/>
                <a:cs typeface="Times New Roman" panose="02020603050405020304" pitchFamily="18" charset="0"/>
              </a:rPr>
              <a:t> </a:t>
            </a:r>
            <a:r>
              <a:rPr lang="en-US" sz="2200" dirty="0" smtClean="0">
                <a:cs typeface="Times New Roman" panose="02020603050405020304" pitchFamily="18" charset="0"/>
              </a:rPr>
              <a:t>Mostly used by Vietnamese</a:t>
            </a:r>
            <a:r>
              <a:rPr lang="vi-VN" sz="2200" dirty="0" smtClean="0">
                <a:cs typeface="Times New Roman" panose="02020603050405020304" pitchFamily="18" charset="0"/>
              </a:rPr>
              <a:t>.</a:t>
            </a:r>
            <a:endParaRPr lang="en-US" sz="2200" dirty="0">
              <a:cs typeface="Times New Roman" panose="02020603050405020304" pitchFamily="18" charset="0"/>
            </a:endParaRPr>
          </a:p>
          <a:p>
            <a:endParaRPr lang="en-US" dirty="0"/>
          </a:p>
        </p:txBody>
      </p:sp>
      <p:pic>
        <p:nvPicPr>
          <p:cNvPr id="5" name="Ảnh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131" y="1644203"/>
            <a:ext cx="5315062" cy="4659780"/>
          </a:xfrm>
          <a:prstGeom prst="rect">
            <a:avLst/>
          </a:prstGeom>
        </p:spPr>
      </p:pic>
      <p:sp>
        <p:nvSpPr>
          <p:cNvPr id="6" name="TextBox 10"/>
          <p:cNvSpPr txBox="1"/>
          <p:nvPr/>
        </p:nvSpPr>
        <p:spPr>
          <a:xfrm>
            <a:off x="7328740" y="6247310"/>
            <a:ext cx="3407844" cy="400110"/>
          </a:xfrm>
          <a:prstGeom prst="rect">
            <a:avLst/>
          </a:prstGeom>
          <a:noFill/>
        </p:spPr>
        <p:txBody>
          <a:bodyPr wrap="square" rtlCol="0">
            <a:spAutoFit/>
          </a:bodyPr>
          <a:lstStyle/>
          <a:p>
            <a:pPr algn="ctr"/>
            <a:r>
              <a:rPr lang="en-US" sz="2000">
                <a:solidFill>
                  <a:srgbClr val="002060"/>
                </a:solidFill>
                <a:latin typeface="Times New Roman" panose="02020603050405020304" pitchFamily="18" charset="0"/>
                <a:cs typeface="Times New Roman" panose="02020603050405020304" pitchFamily="18" charset="0"/>
              </a:rPr>
              <a:t>http://www.wego.vn/</a:t>
            </a: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55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89212" y="340775"/>
            <a:ext cx="8911687" cy="702414"/>
          </a:xfrm>
        </p:spPr>
        <p:txBody>
          <a:bodyPr/>
          <a:lstStyle/>
          <a:p>
            <a:pPr algn="ctr"/>
            <a:r>
              <a:rPr lang="en-US" altLang="ja-JP" dirty="0">
                <a:solidFill>
                  <a:srgbClr val="7030A0"/>
                </a:solidFill>
                <a:latin typeface="Times New Roman" panose="02020603050405020304" pitchFamily="18" charset="0"/>
                <a:cs typeface="Times New Roman" panose="02020603050405020304" pitchFamily="18" charset="0"/>
              </a:rPr>
              <a:t>5.2.1 </a:t>
            </a: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テストのプロセス</a:t>
            </a:r>
            <a:r>
              <a:rPr lang="ja-JP" altLang="en-US" dirty="0">
                <a:solidFill>
                  <a:srgbClr val="7030A0"/>
                </a:solidFill>
                <a:latin typeface="Times New Roman" panose="02020603050405020304" pitchFamily="18" charset="0"/>
                <a:cs typeface="Times New Roman" panose="02020603050405020304" pitchFamily="18" charset="0"/>
              </a:rPr>
              <a:t>　</a:t>
            </a:r>
            <a:r>
              <a:rPr lang="en-US" altLang="ja-JP" dirty="0">
                <a:solidFill>
                  <a:srgbClr val="7030A0"/>
                </a:solidFill>
                <a:latin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Test Process</a:t>
            </a:r>
            <a:endParaRPr lang="en-US" dirty="0"/>
          </a:p>
        </p:txBody>
      </p:sp>
      <p:sp>
        <p:nvSpPr>
          <p:cNvPr id="4" name="Content Placeholder 2"/>
          <p:cNvSpPr txBox="1">
            <a:spLocks/>
          </p:cNvSpPr>
          <p:nvPr/>
        </p:nvSpPr>
        <p:spPr>
          <a:xfrm>
            <a:off x="6110115" y="982328"/>
            <a:ext cx="4777899" cy="5875672"/>
          </a:xfrm>
          <a:prstGeom prst="rect">
            <a:avLst/>
          </a:prstGeom>
        </p:spPr>
        <p:txBody>
          <a:bodyPr vert="horz" lIns="91440" tIns="45720" rIns="91440" bIns="45720" rtlCol="0">
            <a:noAutofit/>
          </a:bodyPr>
          <a:lstStyle/>
          <a:p>
            <a:pPr>
              <a:lnSpc>
                <a:spcPct val="200000"/>
              </a:lnSpc>
              <a:buFont typeface="Wingdings" pitchFamily="2" charset="2"/>
              <a:buChar char="ü"/>
              <a:defRPr/>
            </a:pPr>
            <a:r>
              <a:rPr lang="en-US" sz="2000" dirty="0">
                <a:solidFill>
                  <a:srgbClr val="002060"/>
                </a:solidFill>
                <a:latin typeface="Times New Roman" panose="02020603050405020304" pitchFamily="18" charset="0"/>
                <a:cs typeface="Times New Roman" panose="02020603050405020304" pitchFamily="18" charset="0"/>
              </a:rPr>
              <a:t>Base on SRS, test viewpoint to create test case</a:t>
            </a:r>
            <a:r>
              <a:rPr lang="en-US" sz="2000" dirty="0" smtClean="0">
                <a:solidFill>
                  <a:srgbClr val="002060"/>
                </a:solidFill>
                <a:latin typeface="Times New Roman" panose="02020603050405020304" pitchFamily="18" charset="0"/>
                <a:cs typeface="Times New Roman" panose="02020603050405020304" pitchFamily="18" charset="0"/>
              </a:rPr>
              <a:t>:</a:t>
            </a:r>
          </a:p>
          <a:p>
            <a:pPr>
              <a:lnSpc>
                <a:spcPct val="200000"/>
              </a:lnSpc>
              <a:defRPr/>
            </a:pPr>
            <a:r>
              <a:rPr lang="en-US" b="1" dirty="0">
                <a:solidFill>
                  <a:srgbClr val="002060"/>
                </a:solidFill>
                <a:latin typeface="SimSun" panose="02010600030101010101" pitchFamily="2" charset="-122"/>
                <a:ea typeface="SimSun" panose="02010600030101010101" pitchFamily="2" charset="-122"/>
              </a:rPr>
              <a:t>SRS</a:t>
            </a:r>
            <a:r>
              <a:rPr lang="ja-JP" altLang="en-US" b="1" dirty="0">
                <a:solidFill>
                  <a:srgbClr val="002060"/>
                </a:solidFill>
                <a:latin typeface="SimSun" panose="02010600030101010101" pitchFamily="2" charset="-122"/>
                <a:ea typeface="SimSun" panose="02010600030101010101" pitchFamily="2" charset="-122"/>
              </a:rPr>
              <a:t>とテスト観点にもとずいて、テストケースを作成します</a:t>
            </a:r>
            <a:r>
              <a:rPr lang="ja-JP" altLang="en-US" b="1" dirty="0" smtClean="0">
                <a:solidFill>
                  <a:srgbClr val="002060"/>
                </a:solidFill>
                <a:latin typeface="SimSun" panose="02010600030101010101" pitchFamily="2" charset="-122"/>
                <a:ea typeface="SimSun" panose="02010600030101010101" pitchFamily="2" charset="-122"/>
              </a:rPr>
              <a:t>。</a:t>
            </a:r>
            <a:endParaRPr 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marL="800100" lvl="1" indent="-342900">
              <a:lnSpc>
                <a:spcPct val="200000"/>
              </a:lnSpc>
              <a:buFont typeface="Times New Roman" panose="02020603050405020304" pitchFamily="18" charset="0"/>
              <a:buChar char="♣"/>
              <a:defRPr/>
            </a:pPr>
            <a:r>
              <a:rPr lang="en-US" sz="2000" dirty="0" smtClean="0">
                <a:solidFill>
                  <a:srgbClr val="002060"/>
                </a:solidFill>
                <a:latin typeface="Times New Roman" panose="02020603050405020304" pitchFamily="18" charset="0"/>
                <a:cs typeface="Times New Roman" panose="02020603050405020304" pitchFamily="18" charset="0"/>
              </a:rPr>
              <a:t>Component </a:t>
            </a:r>
            <a:r>
              <a:rPr lang="en-US" sz="2000" dirty="0">
                <a:solidFill>
                  <a:srgbClr val="002060"/>
                </a:solidFill>
                <a:latin typeface="Times New Roman" panose="02020603050405020304" pitchFamily="18" charset="0"/>
                <a:cs typeface="Times New Roman" panose="02020603050405020304" pitchFamily="18" charset="0"/>
              </a:rPr>
              <a:t>test </a:t>
            </a:r>
            <a:r>
              <a:rPr lang="en-US" sz="2000" dirty="0" smtClean="0">
                <a:solidFill>
                  <a:srgbClr val="002060"/>
                </a:solidFill>
                <a:latin typeface="Times New Roman" panose="02020603050405020304" pitchFamily="18" charset="0"/>
                <a:cs typeface="Times New Roman" panose="02020603050405020304" pitchFamily="18" charset="0"/>
              </a:rPr>
              <a:t>case</a:t>
            </a:r>
          </a:p>
          <a:p>
            <a:pPr lvl="1">
              <a:lnSpc>
                <a:spcPct val="200000"/>
              </a:lnSpc>
              <a:defRPr/>
            </a:pPr>
            <a:r>
              <a:rPr lang="ja-JP" altLang="en-US" sz="2000" b="1" dirty="0">
                <a:solidFill>
                  <a:srgbClr val="002060"/>
                </a:solidFill>
                <a:latin typeface="SimSun" panose="02010600030101010101" pitchFamily="2" charset="-122"/>
                <a:ea typeface="SimSun" panose="02010600030101010101" pitchFamily="2" charset="-122"/>
              </a:rPr>
              <a:t>コンポーネントのテストケース</a:t>
            </a:r>
            <a:endParaRPr lang="en-US" sz="2000" dirty="0">
              <a:solidFill>
                <a:srgbClr val="002060"/>
              </a:solidFill>
              <a:latin typeface="Times New Roman" panose="02020603050405020304" pitchFamily="18" charset="0"/>
              <a:cs typeface="Times New Roman" panose="02020603050405020304" pitchFamily="18" charset="0"/>
            </a:endParaRPr>
          </a:p>
          <a:p>
            <a:pPr marL="800100" lvl="1" indent="-342900">
              <a:lnSpc>
                <a:spcPct val="200000"/>
              </a:lnSpc>
              <a:buFont typeface="Times New Roman" panose="02020603050405020304" pitchFamily="18" charset="0"/>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test case</a:t>
            </a:r>
          </a:p>
          <a:p>
            <a:pPr lvl="1">
              <a:lnSpc>
                <a:spcPct val="200000"/>
              </a:lnSpc>
              <a:defRPr/>
            </a:pPr>
            <a:r>
              <a:rPr lang="ja-JP" altLang="en-US" sz="2000" b="1" dirty="0">
                <a:solidFill>
                  <a:srgbClr val="002060"/>
                </a:solidFill>
                <a:latin typeface="SimSun" panose="02010600030101010101" pitchFamily="2" charset="-122"/>
                <a:ea typeface="SimSun" panose="02010600030101010101" pitchFamily="2" charset="-122"/>
              </a:rPr>
              <a:t>統合テストケー</a:t>
            </a:r>
            <a:r>
              <a:rPr lang="ja-JP" altLang="en-US" sz="2000" b="1" dirty="0" smtClean="0">
                <a:solidFill>
                  <a:srgbClr val="002060"/>
                </a:solidFill>
                <a:latin typeface="SimSun" panose="02010600030101010101" pitchFamily="2" charset="-122"/>
                <a:ea typeface="SimSun" panose="02010600030101010101" pitchFamily="2" charset="-122"/>
              </a:rPr>
              <a:t>ス</a:t>
            </a:r>
            <a:endParaRPr lang="en-US" sz="2000" dirty="0" smtClean="0">
              <a:solidFill>
                <a:srgbClr val="002060"/>
              </a:solidFill>
              <a:latin typeface="Times New Roman" panose="02020603050405020304" pitchFamily="18" charset="0"/>
              <a:cs typeface="Times New Roman" panose="02020603050405020304" pitchFamily="18" charset="0"/>
            </a:endParaRPr>
          </a:p>
          <a:p>
            <a:pPr marL="800100" lvl="1" indent="-342900">
              <a:lnSpc>
                <a:spcPct val="200000"/>
              </a:lnSpc>
              <a:buFont typeface="Times New Roman" panose="02020603050405020304" pitchFamily="18" charset="0"/>
              <a:buChar char="♣"/>
              <a:defRPr/>
            </a:pPr>
            <a:r>
              <a:rPr lang="en-US" sz="2000" dirty="0" smtClean="0">
                <a:solidFill>
                  <a:srgbClr val="002060"/>
                </a:solidFill>
                <a:latin typeface="Times New Roman" panose="02020603050405020304" pitchFamily="18" charset="0"/>
                <a:cs typeface="Times New Roman" panose="02020603050405020304" pitchFamily="18" charset="0"/>
              </a:rPr>
              <a:t>System </a:t>
            </a:r>
            <a:r>
              <a:rPr lang="en-US" sz="2000" dirty="0">
                <a:solidFill>
                  <a:srgbClr val="002060"/>
                </a:solidFill>
                <a:latin typeface="Times New Roman" panose="02020603050405020304" pitchFamily="18" charset="0"/>
                <a:cs typeface="Times New Roman" panose="02020603050405020304" pitchFamily="18" charset="0"/>
              </a:rPr>
              <a:t>test </a:t>
            </a:r>
            <a:r>
              <a:rPr lang="en-US" sz="2000" dirty="0" smtClean="0">
                <a:solidFill>
                  <a:srgbClr val="002060"/>
                </a:solidFill>
                <a:latin typeface="Times New Roman" panose="02020603050405020304" pitchFamily="18" charset="0"/>
                <a:cs typeface="Times New Roman" panose="02020603050405020304" pitchFamily="18" charset="0"/>
              </a:rPr>
              <a:t>case</a:t>
            </a:r>
          </a:p>
          <a:p>
            <a:pPr lvl="1">
              <a:lnSpc>
                <a:spcPct val="200000"/>
              </a:lnSpc>
              <a:defRPr/>
            </a:pPr>
            <a:r>
              <a:rPr lang="ja-JP" altLang="en-US" sz="2000" b="1" dirty="0">
                <a:solidFill>
                  <a:srgbClr val="002060"/>
                </a:solidFill>
                <a:latin typeface="SimSun" panose="02010600030101010101" pitchFamily="2" charset="-122"/>
                <a:ea typeface="SimSun" panose="02010600030101010101" pitchFamily="2" charset="-122"/>
              </a:rPr>
              <a:t>システムテストケース</a:t>
            </a:r>
            <a:endParaRPr 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lvl="1">
              <a:lnSpc>
                <a:spcPct val="200000"/>
              </a:lnSpc>
              <a:defRPr/>
            </a:pPr>
            <a:endParaRPr lang="en-US" sz="2000" dirty="0">
              <a:solidFill>
                <a:srgbClr val="002060"/>
              </a:solidFill>
              <a:latin typeface="Times New Roman" panose="02020603050405020304" pitchFamily="18" charset="0"/>
              <a:cs typeface="Times New Roman" panose="02020603050405020304" pitchFamily="18" charset="0"/>
            </a:endParaRPr>
          </a:p>
        </p:txBody>
      </p:sp>
      <p:grpSp>
        <p:nvGrpSpPr>
          <p:cNvPr id="5" name="Group 11"/>
          <p:cNvGrpSpPr>
            <a:grpSpLocks/>
          </p:cNvGrpSpPr>
          <p:nvPr/>
        </p:nvGrpSpPr>
        <p:grpSpPr bwMode="auto">
          <a:xfrm>
            <a:off x="2105842" y="1061268"/>
            <a:ext cx="381000" cy="519245"/>
            <a:chOff x="2078" y="1387"/>
            <a:chExt cx="1615" cy="2201"/>
          </a:xfrm>
        </p:grpSpPr>
        <p:sp>
          <p:nvSpPr>
            <p:cNvPr id="6"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8" name="Oval 14"/>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9" name="Oval 15"/>
            <p:cNvSpPr>
              <a:spLocks noChangeArrowheads="1"/>
            </p:cNvSpPr>
            <p:nvPr/>
          </p:nvSpPr>
          <p:spPr bwMode="gray">
            <a:xfrm>
              <a:off x="2254" y="1387"/>
              <a:ext cx="1101" cy="2201"/>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10" name="Oval 16"/>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 name="Oval 17"/>
            <p:cNvSpPr>
              <a:spLocks noChangeArrowheads="1"/>
            </p:cNvSpPr>
            <p:nvPr/>
          </p:nvSpPr>
          <p:spPr bwMode="gray">
            <a:xfrm>
              <a:off x="2337" y="1387"/>
              <a:ext cx="1096" cy="2201"/>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2" name="Group 18"/>
          <p:cNvGrpSpPr>
            <a:grpSpLocks/>
          </p:cNvGrpSpPr>
          <p:nvPr/>
        </p:nvGrpSpPr>
        <p:grpSpPr bwMode="auto">
          <a:xfrm>
            <a:off x="3204135" y="2283800"/>
            <a:ext cx="381000" cy="519245"/>
            <a:chOff x="2078" y="1387"/>
            <a:chExt cx="1615" cy="2201"/>
          </a:xfrm>
        </p:grpSpPr>
        <p:sp>
          <p:nvSpPr>
            <p:cNvPr id="13"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4"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5" name="Oval 21"/>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6" name="Oval 22"/>
            <p:cNvSpPr>
              <a:spLocks noChangeArrowheads="1"/>
            </p:cNvSpPr>
            <p:nvPr/>
          </p:nvSpPr>
          <p:spPr bwMode="gray">
            <a:xfrm>
              <a:off x="2254" y="1387"/>
              <a:ext cx="1101" cy="2201"/>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17" name="Oval 23"/>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8" name="Oval 24"/>
            <p:cNvSpPr>
              <a:spLocks noChangeArrowheads="1"/>
            </p:cNvSpPr>
            <p:nvPr/>
          </p:nvSpPr>
          <p:spPr bwMode="gray">
            <a:xfrm>
              <a:off x="2337" y="1387"/>
              <a:ext cx="1096" cy="2201"/>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9" name="Group 25"/>
          <p:cNvGrpSpPr>
            <a:grpSpLocks/>
          </p:cNvGrpSpPr>
          <p:nvPr/>
        </p:nvGrpSpPr>
        <p:grpSpPr bwMode="auto">
          <a:xfrm>
            <a:off x="3387284" y="2914292"/>
            <a:ext cx="381000" cy="519245"/>
            <a:chOff x="2078" y="1387"/>
            <a:chExt cx="1615" cy="2201"/>
          </a:xfrm>
        </p:grpSpPr>
        <p:sp>
          <p:nvSpPr>
            <p:cNvPr id="20"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1"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2" name="Oval 28"/>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23" name="Oval 29"/>
            <p:cNvSpPr>
              <a:spLocks noChangeArrowheads="1"/>
            </p:cNvSpPr>
            <p:nvPr/>
          </p:nvSpPr>
          <p:spPr bwMode="gray">
            <a:xfrm>
              <a:off x="2254" y="1387"/>
              <a:ext cx="1101" cy="2201"/>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24" name="Oval 30"/>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25" name="Oval 31"/>
            <p:cNvSpPr>
              <a:spLocks noChangeArrowheads="1"/>
            </p:cNvSpPr>
            <p:nvPr/>
          </p:nvSpPr>
          <p:spPr bwMode="gray">
            <a:xfrm>
              <a:off x="2337" y="1387"/>
              <a:ext cx="1096" cy="2201"/>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26" name="Group 32"/>
          <p:cNvGrpSpPr>
            <a:grpSpLocks/>
          </p:cNvGrpSpPr>
          <p:nvPr/>
        </p:nvGrpSpPr>
        <p:grpSpPr bwMode="auto">
          <a:xfrm>
            <a:off x="3346708" y="3569780"/>
            <a:ext cx="381000" cy="519245"/>
            <a:chOff x="2078" y="1387"/>
            <a:chExt cx="1615" cy="2201"/>
          </a:xfrm>
        </p:grpSpPr>
        <p:sp>
          <p:nvSpPr>
            <p:cNvPr id="2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9" name="Oval 35"/>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30" name="Oval 36"/>
            <p:cNvSpPr>
              <a:spLocks noChangeArrowheads="1"/>
            </p:cNvSpPr>
            <p:nvPr/>
          </p:nvSpPr>
          <p:spPr bwMode="gray">
            <a:xfrm>
              <a:off x="2254" y="1387"/>
              <a:ext cx="1101" cy="2201"/>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en-US"/>
            </a:p>
          </p:txBody>
        </p:sp>
        <p:sp>
          <p:nvSpPr>
            <p:cNvPr id="31" name="Oval 37"/>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32" name="Oval 38"/>
            <p:cNvSpPr>
              <a:spLocks noChangeArrowheads="1"/>
            </p:cNvSpPr>
            <p:nvPr/>
          </p:nvSpPr>
          <p:spPr bwMode="gray">
            <a:xfrm>
              <a:off x="2337" y="1387"/>
              <a:ext cx="1096" cy="2201"/>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33" name="Group 39"/>
          <p:cNvGrpSpPr>
            <a:grpSpLocks/>
          </p:cNvGrpSpPr>
          <p:nvPr/>
        </p:nvGrpSpPr>
        <p:grpSpPr bwMode="auto">
          <a:xfrm>
            <a:off x="3151334" y="4202707"/>
            <a:ext cx="355600" cy="519245"/>
            <a:chOff x="2078" y="1387"/>
            <a:chExt cx="1615" cy="2201"/>
          </a:xfrm>
        </p:grpSpPr>
        <p:sp>
          <p:nvSpPr>
            <p:cNvPr id="34"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5"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6"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37"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38"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39"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40" name="Group 39"/>
          <p:cNvGrpSpPr>
            <a:grpSpLocks/>
          </p:cNvGrpSpPr>
          <p:nvPr/>
        </p:nvGrpSpPr>
        <p:grpSpPr bwMode="auto">
          <a:xfrm>
            <a:off x="2760014" y="4902934"/>
            <a:ext cx="355600" cy="519245"/>
            <a:chOff x="2078" y="1387"/>
            <a:chExt cx="1615" cy="2201"/>
          </a:xfrm>
        </p:grpSpPr>
        <p:sp>
          <p:nvSpPr>
            <p:cNvPr id="41"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2"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3"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4"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45"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6"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7" name="AutoShape 6"/>
          <p:cNvSpPr>
            <a:spLocks noChangeArrowheads="1"/>
          </p:cNvSpPr>
          <p:nvPr/>
        </p:nvSpPr>
        <p:spPr bwMode="gray">
          <a:xfrm>
            <a:off x="3210765" y="4791074"/>
            <a:ext cx="2580579"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New Roman" panose="02020603050405020304" pitchFamily="18" charset="0"/>
                <a:cs typeface="Times New Roman" panose="02020603050405020304" pitchFamily="18" charset="0"/>
              </a:rPr>
              <a:t>Re-test</a:t>
            </a:r>
            <a:endParaRPr lang="en-US" sz="20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grpSp>
        <p:nvGrpSpPr>
          <p:cNvPr id="48" name="Group 39"/>
          <p:cNvGrpSpPr>
            <a:grpSpLocks/>
          </p:cNvGrpSpPr>
          <p:nvPr/>
        </p:nvGrpSpPr>
        <p:grpSpPr bwMode="auto">
          <a:xfrm>
            <a:off x="2131242" y="5454538"/>
            <a:ext cx="355600" cy="519245"/>
            <a:chOff x="2078" y="1387"/>
            <a:chExt cx="1615" cy="2201"/>
          </a:xfrm>
        </p:grpSpPr>
        <p:sp>
          <p:nvSpPr>
            <p:cNvPr id="49"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0"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1"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2"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53"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4"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55" name="AutoShape 6"/>
          <p:cNvSpPr>
            <a:spLocks noChangeArrowheads="1"/>
          </p:cNvSpPr>
          <p:nvPr/>
        </p:nvSpPr>
        <p:spPr bwMode="gray">
          <a:xfrm>
            <a:off x="2494169" y="5444355"/>
            <a:ext cx="2575966"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pitchFamily="18" charset="0"/>
                <a:cs typeface="Times" pitchFamily="18" charset="0"/>
              </a:rPr>
              <a:t>Create Test Report</a:t>
            </a:r>
            <a:endParaRPr lang="en-US" sz="2000" b="1" dirty="0">
              <a:solidFill>
                <a:schemeClr val="tx1">
                  <a:lumMod val="50000"/>
                  <a:lumOff val="50000"/>
                </a:schemeClr>
              </a:solidFill>
              <a:latin typeface="Times" pitchFamily="18" charset="0"/>
              <a:cs typeface="Times" pitchFamily="18" charset="0"/>
            </a:endParaRPr>
          </a:p>
        </p:txBody>
      </p:sp>
      <p:grpSp>
        <p:nvGrpSpPr>
          <p:cNvPr id="56" name="Group 11"/>
          <p:cNvGrpSpPr>
            <a:grpSpLocks/>
          </p:cNvGrpSpPr>
          <p:nvPr/>
        </p:nvGrpSpPr>
        <p:grpSpPr bwMode="auto">
          <a:xfrm>
            <a:off x="2760014" y="1662888"/>
            <a:ext cx="381000" cy="519245"/>
            <a:chOff x="2078" y="1387"/>
            <a:chExt cx="1615" cy="2201"/>
          </a:xfrm>
        </p:grpSpPr>
        <p:sp>
          <p:nvSpPr>
            <p:cNvPr id="57"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8"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9" name="Oval 14"/>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0" name="Oval 15"/>
            <p:cNvSpPr>
              <a:spLocks noChangeArrowheads="1"/>
            </p:cNvSpPr>
            <p:nvPr/>
          </p:nvSpPr>
          <p:spPr bwMode="gray">
            <a:xfrm>
              <a:off x="2254" y="1387"/>
              <a:ext cx="1101" cy="2201"/>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61" name="Oval 16"/>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2" name="Oval 17"/>
            <p:cNvSpPr>
              <a:spLocks noChangeArrowheads="1"/>
            </p:cNvSpPr>
            <p:nvPr/>
          </p:nvSpPr>
          <p:spPr bwMode="gray">
            <a:xfrm>
              <a:off x="2337" y="1387"/>
              <a:ext cx="1096" cy="2201"/>
            </a:xfrm>
            <a:prstGeom prst="ellipse">
              <a:avLst/>
            </a:prstGeom>
            <a:solidFill>
              <a:srgbClr val="FFFF00"/>
            </a:solidFill>
            <a:ln w="38100" algn="ctr">
              <a:noFill/>
              <a:round/>
              <a:headEnd/>
              <a:tailEnd/>
            </a:ln>
            <a:effectLst/>
          </p:spPr>
          <p:txBody>
            <a:bodyPr anchor="ctr">
              <a:spAutoFit/>
            </a:bodyPr>
            <a:lstStyle/>
            <a:p>
              <a:endParaRPr lang="en-US"/>
            </a:p>
          </p:txBody>
        </p:sp>
      </p:grpSp>
      <p:sp>
        <p:nvSpPr>
          <p:cNvPr id="63" name="AutoShape 9"/>
          <p:cNvSpPr>
            <a:spLocks noChangeArrowheads="1"/>
          </p:cNvSpPr>
          <p:nvPr/>
        </p:nvSpPr>
        <p:spPr bwMode="gray">
          <a:xfrm>
            <a:off x="3146541" y="1607393"/>
            <a:ext cx="2644804"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Create Test Viewpoint</a:t>
            </a:r>
            <a:endParaRPr lang="en-US" sz="20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64" name="AutoShape 10"/>
          <p:cNvSpPr>
            <a:spLocks noChangeArrowheads="1"/>
          </p:cNvSpPr>
          <p:nvPr/>
        </p:nvSpPr>
        <p:spPr bwMode="gray">
          <a:xfrm>
            <a:off x="2479335" y="982327"/>
            <a:ext cx="25908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Create Test </a:t>
            </a:r>
            <a:r>
              <a:rPr lang="en-US" sz="2000" b="1" dirty="0">
                <a:solidFill>
                  <a:schemeClr val="bg1">
                    <a:lumMod val="50000"/>
                  </a:schemeClr>
                </a:solidFill>
                <a:latin typeface="Times New Roman" panose="02020603050405020304" pitchFamily="18" charset="0"/>
                <a:cs typeface="Times New Roman" panose="02020603050405020304" pitchFamily="18" charset="0"/>
              </a:rPr>
              <a:t>Plan</a:t>
            </a:r>
          </a:p>
        </p:txBody>
      </p:sp>
      <p:sp>
        <p:nvSpPr>
          <p:cNvPr id="65" name="AutoShape 9"/>
          <p:cNvSpPr>
            <a:spLocks noChangeArrowheads="1"/>
          </p:cNvSpPr>
          <p:nvPr/>
        </p:nvSpPr>
        <p:spPr bwMode="gray">
          <a:xfrm>
            <a:off x="3626656" y="2244317"/>
            <a:ext cx="2362200" cy="538163"/>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r>
              <a:rPr lang="en-US" sz="2000" b="1" dirty="0" smtClean="0">
                <a:solidFill>
                  <a:schemeClr val="tx1"/>
                </a:solidFill>
                <a:latin typeface="Times New Roman" panose="02020603050405020304" pitchFamily="18" charset="0"/>
                <a:cs typeface="Times New Roman" panose="02020603050405020304" pitchFamily="18" charset="0"/>
              </a:rPr>
              <a:t>Create Test </a:t>
            </a:r>
            <a:r>
              <a:rPr lang="en-US" sz="2000" b="1" dirty="0">
                <a:solidFill>
                  <a:schemeClr val="tx1"/>
                </a:solidFill>
                <a:latin typeface="Times New Roman" panose="02020603050405020304" pitchFamily="18" charset="0"/>
                <a:cs typeface="Times New Roman" panose="02020603050405020304" pitchFamily="18" charset="0"/>
              </a:rPr>
              <a:t>Case</a:t>
            </a:r>
          </a:p>
        </p:txBody>
      </p:sp>
      <p:sp>
        <p:nvSpPr>
          <p:cNvPr id="66" name="AutoShape 8"/>
          <p:cNvSpPr>
            <a:spLocks noChangeArrowheads="1"/>
          </p:cNvSpPr>
          <p:nvPr/>
        </p:nvSpPr>
        <p:spPr bwMode="gray">
          <a:xfrm>
            <a:off x="3721676" y="2893310"/>
            <a:ext cx="24764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Review Test Case</a:t>
            </a:r>
          </a:p>
        </p:txBody>
      </p:sp>
      <p:sp>
        <p:nvSpPr>
          <p:cNvPr id="67" name="AutoShape 7"/>
          <p:cNvSpPr>
            <a:spLocks noChangeArrowheads="1"/>
          </p:cNvSpPr>
          <p:nvPr/>
        </p:nvSpPr>
        <p:spPr bwMode="gray">
          <a:xfrm>
            <a:off x="3680447" y="3530234"/>
            <a:ext cx="2517629"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Execute Test</a:t>
            </a:r>
          </a:p>
        </p:txBody>
      </p:sp>
      <p:sp>
        <p:nvSpPr>
          <p:cNvPr id="68" name="AutoShape 6"/>
          <p:cNvSpPr>
            <a:spLocks noChangeArrowheads="1"/>
          </p:cNvSpPr>
          <p:nvPr/>
        </p:nvSpPr>
        <p:spPr bwMode="gray">
          <a:xfrm>
            <a:off x="3566305" y="4148928"/>
            <a:ext cx="2416248"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New Roman" panose="02020603050405020304" pitchFamily="18" charset="0"/>
                <a:cs typeface="Times New Roman" panose="02020603050405020304" pitchFamily="18" charset="0"/>
              </a:rPr>
              <a:t>Log </a:t>
            </a: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Bug</a:t>
            </a:r>
          </a:p>
        </p:txBody>
      </p:sp>
    </p:spTree>
    <p:extLst>
      <p:ext uri="{BB962C8B-B14F-4D97-AF65-F5344CB8AC3E}">
        <p14:creationId xmlns:p14="http://schemas.microsoft.com/office/powerpoint/2010/main" val="11491756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353654"/>
            <a:ext cx="8911687" cy="766808"/>
          </a:xfrm>
        </p:spPr>
        <p:txBody>
          <a:bodyPr/>
          <a:lstStyle/>
          <a:p>
            <a:pPr algn="ct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システムテストケース  </a:t>
            </a:r>
            <a:r>
              <a:rPr lang="en-US" altLang="ja-JP" dirty="0">
                <a:solidFill>
                  <a:srgbClr val="7030A0"/>
                </a:solidFill>
                <a:latin typeface="Times New Roman" panose="02020603050405020304" pitchFamily="18" charset="0"/>
                <a:cs typeface="Times New Roman" panose="02020603050405020304" pitchFamily="18" charset="0"/>
              </a:rPr>
              <a:t>-   System t</a:t>
            </a:r>
            <a:r>
              <a:rPr lang="en-US" dirty="0">
                <a:solidFill>
                  <a:srgbClr val="7030A0"/>
                </a:solidFill>
                <a:latin typeface="Times New Roman" panose="02020603050405020304" pitchFamily="18" charset="0"/>
                <a:cs typeface="Times New Roman" panose="02020603050405020304" pitchFamily="18" charset="0"/>
              </a:rPr>
              <a:t>est case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307" y="1120462"/>
            <a:ext cx="9916931" cy="5156352"/>
          </a:xfrm>
          <a:prstGeom prst="rect">
            <a:avLst/>
          </a:prstGeom>
        </p:spPr>
      </p:pic>
    </p:spTree>
    <p:extLst>
      <p:ext uri="{BB962C8B-B14F-4D97-AF65-F5344CB8AC3E}">
        <p14:creationId xmlns:p14="http://schemas.microsoft.com/office/powerpoint/2010/main" val="22556697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b="1" dirty="0">
                <a:solidFill>
                  <a:srgbClr val="7030A0"/>
                </a:solidFill>
                <a:latin typeface="SimSun" panose="02010600030101010101" pitchFamily="2" charset="-122"/>
                <a:ea typeface="SimSun" panose="02010600030101010101" pitchFamily="2" charset="-122"/>
              </a:rPr>
              <a:t>コンポーネントのテストケー</a:t>
            </a:r>
            <a:r>
              <a:rPr lang="ja-JP" altLang="en-US" b="1" dirty="0" smtClean="0">
                <a:solidFill>
                  <a:srgbClr val="7030A0"/>
                </a:solidFill>
                <a:latin typeface="SimSun" panose="02010600030101010101" pitchFamily="2" charset="-122"/>
                <a:ea typeface="SimSun" panose="02010600030101010101" pitchFamily="2" charset="-122"/>
              </a:rPr>
              <a:t>ス</a:t>
            </a:r>
            <a:r>
              <a:rPr lang="en-US" altLang="ja-JP" b="1" dirty="0">
                <a:solidFill>
                  <a:srgbClr val="7030A0"/>
                </a:solidFill>
                <a:latin typeface="SimSun" panose="02010600030101010101" pitchFamily="2" charset="-122"/>
                <a:ea typeface="SimSun" panose="02010600030101010101" pitchFamily="2" charset="-122"/>
              </a:rPr>
              <a:t> </a:t>
            </a:r>
            <a:r>
              <a:rPr lang="en-US" altLang="ja-JP" b="1" dirty="0" smtClean="0">
                <a:solidFill>
                  <a:srgbClr val="7030A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dirty="0" smtClean="0">
                <a:solidFill>
                  <a:srgbClr val="7030A0"/>
                </a:solidFill>
                <a:latin typeface="Times New Roman" panose="02020603050405020304" pitchFamily="18" charset="0"/>
                <a:ea typeface="SimSun" panose="02010600030101010101" pitchFamily="2" charset="-122"/>
                <a:cs typeface="Times New Roman" panose="02020603050405020304" pitchFamily="18" charset="0"/>
              </a:rPr>
              <a:t>Component test case</a:t>
            </a:r>
            <a:endParaRPr lang="en-US" dirty="0">
              <a:solidFill>
                <a:srgbClr val="7030A0"/>
              </a:solidFill>
              <a:latin typeface="SimSun" panose="02010600030101010101" pitchFamily="2" charset="-122"/>
              <a:ea typeface="SimSun" panose="02010600030101010101" pitchFamily="2" charset="-122"/>
            </a:endParaRPr>
          </a:p>
        </p:txBody>
      </p:sp>
      <p:pic>
        <p:nvPicPr>
          <p:cNvPr id="6" name="Picture 5"/>
          <p:cNvPicPr>
            <a:picLocks noChangeAspect="1"/>
          </p:cNvPicPr>
          <p:nvPr/>
        </p:nvPicPr>
        <p:blipFill>
          <a:blip r:embed="rId2"/>
          <a:stretch>
            <a:fillRect/>
          </a:stretch>
        </p:blipFill>
        <p:spPr>
          <a:xfrm>
            <a:off x="2589212" y="1765300"/>
            <a:ext cx="6338888" cy="4953279"/>
          </a:xfrm>
          <a:prstGeom prst="rect">
            <a:avLst/>
          </a:prstGeom>
        </p:spPr>
      </p:pic>
    </p:spTree>
    <p:extLst>
      <p:ext uri="{BB962C8B-B14F-4D97-AF65-F5344CB8AC3E}">
        <p14:creationId xmlns:p14="http://schemas.microsoft.com/office/powerpoint/2010/main" val="8959560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89212" y="315017"/>
            <a:ext cx="8911687" cy="715293"/>
          </a:xfrm>
        </p:spPr>
        <p:txBody>
          <a:bodyPr/>
          <a:lstStyle/>
          <a:p>
            <a:pPr algn="ctr"/>
            <a:r>
              <a:rPr lang="en-US" altLang="ja-JP" dirty="0">
                <a:solidFill>
                  <a:srgbClr val="7030A0"/>
                </a:solidFill>
                <a:latin typeface="Times New Roman" panose="02020603050405020304" pitchFamily="18" charset="0"/>
                <a:cs typeface="Times New Roman" panose="02020603050405020304" pitchFamily="18" charset="0"/>
              </a:rPr>
              <a:t>5.2.1 </a:t>
            </a: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テストのプロセス</a:t>
            </a:r>
            <a:r>
              <a:rPr lang="ja-JP" altLang="en-US" dirty="0">
                <a:solidFill>
                  <a:srgbClr val="7030A0"/>
                </a:solidFill>
                <a:latin typeface="Times New Roman" panose="02020603050405020304" pitchFamily="18" charset="0"/>
                <a:cs typeface="Times New Roman" panose="02020603050405020304" pitchFamily="18" charset="0"/>
              </a:rPr>
              <a:t>　</a:t>
            </a:r>
            <a:r>
              <a:rPr lang="en-US" altLang="ja-JP" dirty="0">
                <a:solidFill>
                  <a:srgbClr val="7030A0"/>
                </a:solidFill>
                <a:latin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Test Process</a:t>
            </a:r>
            <a:endParaRPr lang="en-US" dirty="0"/>
          </a:p>
        </p:txBody>
      </p:sp>
      <p:sp>
        <p:nvSpPr>
          <p:cNvPr id="4" name="Content Placeholder 2"/>
          <p:cNvSpPr txBox="1">
            <a:spLocks/>
          </p:cNvSpPr>
          <p:nvPr/>
        </p:nvSpPr>
        <p:spPr>
          <a:xfrm>
            <a:off x="6413500" y="982326"/>
            <a:ext cx="4817414" cy="5621673"/>
          </a:xfrm>
          <a:prstGeom prst="rect">
            <a:avLst/>
          </a:prstGeom>
        </p:spPr>
        <p:txBody>
          <a:bodyPr vert="horz" lIns="91440" tIns="45720" rIns="91440" bIns="45720" rtlCol="0">
            <a:noAutofit/>
          </a:bodyPr>
          <a:lstStyle/>
          <a:p>
            <a:pPr>
              <a:lnSpc>
                <a:spcPct val="200000"/>
              </a:lnSpc>
              <a:buFont typeface="Wingdings" pitchFamily="2" charset="2"/>
              <a:buChar char="ü"/>
              <a:defRPr/>
            </a:pPr>
            <a:r>
              <a:rPr lang="en-US" sz="2000" dirty="0" smtClean="0">
                <a:solidFill>
                  <a:srgbClr val="002060"/>
                </a:solidFill>
                <a:latin typeface="Times New Roman" panose="02020603050405020304" pitchFamily="18" charset="0"/>
                <a:cs typeface="Times New Roman" panose="02020603050405020304" pitchFamily="18" charset="0"/>
              </a:rPr>
              <a:t>Developer self-review: Unit test case</a:t>
            </a:r>
            <a:endParaRPr lang="ja-JP" altLang="en-US" sz="2000" dirty="0"/>
          </a:p>
          <a:p>
            <a:r>
              <a:rPr lang="ja-JP" altLang="en-US" b="1" dirty="0" smtClean="0">
                <a:solidFill>
                  <a:srgbClr val="002060"/>
                </a:solidFill>
                <a:latin typeface="SimSun" panose="02010600030101010101" pitchFamily="2" charset="-122"/>
                <a:ea typeface="SimSun" panose="02010600030101010101" pitchFamily="2" charset="-122"/>
              </a:rPr>
              <a:t>開発者の自己評価：ユニットテストケース</a:t>
            </a:r>
            <a:endParaRPr 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a:lnSpc>
                <a:spcPct val="200000"/>
              </a:lnSpc>
              <a:buFont typeface="Wingdings" pitchFamily="2" charset="2"/>
              <a:buChar char="ü"/>
              <a:defRPr/>
            </a:pPr>
            <a:r>
              <a:rPr lang="en-US" sz="2000" dirty="0" smtClean="0">
                <a:solidFill>
                  <a:srgbClr val="002060"/>
                </a:solidFill>
                <a:latin typeface="Times New Roman" panose="02020603050405020304" pitchFamily="18" charset="0"/>
                <a:cs typeface="Times New Roman" panose="02020603050405020304" pitchFamily="18" charset="0"/>
              </a:rPr>
              <a:t>Tester </a:t>
            </a:r>
            <a:r>
              <a:rPr lang="en-US" sz="2000" dirty="0">
                <a:solidFill>
                  <a:srgbClr val="002060"/>
                </a:solidFill>
                <a:latin typeface="Times New Roman" panose="02020603050405020304" pitchFamily="18" charset="0"/>
                <a:cs typeface="Times New Roman" panose="02020603050405020304" pitchFamily="18" charset="0"/>
              </a:rPr>
              <a:t>self-review and peer-review</a:t>
            </a:r>
            <a:r>
              <a:rPr lang="en-US" sz="2000" dirty="0" smtClean="0">
                <a:solidFill>
                  <a:srgbClr val="002060"/>
                </a:solidFill>
                <a:latin typeface="Times New Roman" panose="02020603050405020304" pitchFamily="18" charset="0"/>
                <a:cs typeface="Times New Roman" panose="02020603050405020304" pitchFamily="18" charset="0"/>
              </a:rPr>
              <a:t>:</a:t>
            </a:r>
          </a:p>
          <a:p>
            <a:pPr>
              <a:lnSpc>
                <a:spcPct val="200000"/>
              </a:lnSpc>
              <a:defRPr/>
            </a:pPr>
            <a:r>
              <a:rPr lang="ja-JP" altLang="en-US" b="1" dirty="0">
                <a:solidFill>
                  <a:srgbClr val="002060"/>
                </a:solidFill>
                <a:latin typeface="SimSun" panose="02010600030101010101" pitchFamily="2" charset="-122"/>
                <a:ea typeface="SimSun" panose="02010600030101010101" pitchFamily="2" charset="-122"/>
              </a:rPr>
              <a:t>テスター自己評価とピアレビュー</a:t>
            </a:r>
            <a:endParaRPr 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marL="800100" lvl="1" indent="-342900">
              <a:lnSpc>
                <a:spcPct val="200000"/>
              </a:lnSpc>
              <a:buFont typeface="Times New Roman" panose="02020603050405020304" pitchFamily="18" charset="0"/>
              <a:buChar char="♣"/>
              <a:defRPr/>
            </a:pPr>
            <a:r>
              <a:rPr lang="en-US" sz="2000" dirty="0">
                <a:solidFill>
                  <a:srgbClr val="002060"/>
                </a:solidFill>
                <a:latin typeface="Times New Roman" panose="02020603050405020304" pitchFamily="18" charset="0"/>
                <a:cs typeface="Times New Roman" panose="02020603050405020304" pitchFamily="18" charset="0"/>
              </a:rPr>
              <a:t>Component test </a:t>
            </a:r>
            <a:r>
              <a:rPr lang="en-US" sz="2000" dirty="0" smtClean="0">
                <a:solidFill>
                  <a:srgbClr val="002060"/>
                </a:solidFill>
                <a:latin typeface="Times New Roman" panose="02020603050405020304" pitchFamily="18" charset="0"/>
                <a:cs typeface="Times New Roman" panose="02020603050405020304" pitchFamily="18" charset="0"/>
              </a:rPr>
              <a:t>case</a:t>
            </a:r>
          </a:p>
          <a:p>
            <a:endParaRPr lang="ja-JP" altLang="en-US" dirty="0"/>
          </a:p>
          <a:p>
            <a:r>
              <a:rPr lang="en-US" altLang="ja-JP" dirty="0" smtClean="0"/>
              <a:t>	</a:t>
            </a:r>
            <a:r>
              <a:rPr lang="ja-JP" altLang="en-US" b="1" dirty="0" smtClean="0">
                <a:solidFill>
                  <a:srgbClr val="002060"/>
                </a:solidFill>
                <a:latin typeface="SimSun" panose="02010600030101010101" pitchFamily="2" charset="-122"/>
                <a:ea typeface="SimSun" panose="02010600030101010101" pitchFamily="2" charset="-122"/>
              </a:rPr>
              <a:t>コ</a:t>
            </a:r>
            <a:r>
              <a:rPr lang="ja-JP" altLang="en-US" b="1" dirty="0">
                <a:solidFill>
                  <a:srgbClr val="002060"/>
                </a:solidFill>
                <a:latin typeface="SimSun" panose="02010600030101010101" pitchFamily="2" charset="-122"/>
                <a:ea typeface="SimSun" panose="02010600030101010101" pitchFamily="2" charset="-122"/>
              </a:rPr>
              <a:t>ンポーネントのテストケー</a:t>
            </a:r>
            <a:r>
              <a:rPr lang="ja-JP" altLang="en-US" b="1" dirty="0" smtClean="0">
                <a:solidFill>
                  <a:srgbClr val="002060"/>
                </a:solidFill>
                <a:latin typeface="SimSun" panose="02010600030101010101" pitchFamily="2" charset="-122"/>
                <a:ea typeface="SimSun" panose="02010600030101010101" pitchFamily="2" charset="-122"/>
              </a:rPr>
              <a:t>ス</a:t>
            </a:r>
            <a:endParaRPr 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marL="800100" lvl="1" indent="-342900">
              <a:lnSpc>
                <a:spcPct val="200000"/>
              </a:lnSpc>
              <a:buFont typeface="Times New Roman" panose="02020603050405020304" pitchFamily="18" charset="0"/>
              <a:buChar char="♣"/>
              <a:defRPr/>
            </a:pPr>
            <a:r>
              <a:rPr lang="en-US" sz="2000" dirty="0">
                <a:solidFill>
                  <a:srgbClr val="002060"/>
                </a:solidFill>
                <a:latin typeface="Times New Roman" panose="02020603050405020304" pitchFamily="18" charset="0"/>
                <a:cs typeface="Times New Roman" panose="02020603050405020304" pitchFamily="18" charset="0"/>
              </a:rPr>
              <a:t>Integration test </a:t>
            </a:r>
            <a:r>
              <a:rPr lang="en-US" sz="2000" dirty="0" smtClean="0">
                <a:solidFill>
                  <a:srgbClr val="002060"/>
                </a:solidFill>
                <a:latin typeface="Times New Roman" panose="02020603050405020304" pitchFamily="18" charset="0"/>
                <a:cs typeface="Times New Roman" panose="02020603050405020304" pitchFamily="18" charset="0"/>
              </a:rPr>
              <a:t>case</a:t>
            </a:r>
          </a:p>
          <a:p>
            <a:pPr lvl="1">
              <a:lnSpc>
                <a:spcPct val="200000"/>
              </a:lnSpc>
              <a:defRPr/>
            </a:pPr>
            <a:r>
              <a:rPr lang="ja-JP" altLang="en-US" b="1" dirty="0">
                <a:solidFill>
                  <a:srgbClr val="002060"/>
                </a:solidFill>
                <a:latin typeface="SimSun" panose="02010600030101010101" pitchFamily="2" charset="-122"/>
                <a:ea typeface="SimSun" panose="02010600030101010101" pitchFamily="2" charset="-122"/>
              </a:rPr>
              <a:t>統合テストケース</a:t>
            </a:r>
            <a:endParaRPr 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marL="800100" lvl="1" indent="-342900">
              <a:lnSpc>
                <a:spcPct val="200000"/>
              </a:lnSpc>
              <a:buFont typeface="Times New Roman" panose="02020603050405020304" pitchFamily="18" charset="0"/>
              <a:buChar char="♣"/>
              <a:defRPr/>
            </a:pPr>
            <a:r>
              <a:rPr lang="en-US" sz="2000" dirty="0">
                <a:solidFill>
                  <a:srgbClr val="002060"/>
                </a:solidFill>
                <a:latin typeface="Times New Roman" panose="02020603050405020304" pitchFamily="18" charset="0"/>
                <a:cs typeface="Times New Roman" panose="02020603050405020304" pitchFamily="18" charset="0"/>
              </a:rPr>
              <a:t>System test </a:t>
            </a:r>
            <a:r>
              <a:rPr lang="en-US" sz="2000" dirty="0" smtClean="0">
                <a:solidFill>
                  <a:srgbClr val="002060"/>
                </a:solidFill>
                <a:latin typeface="Times New Roman" panose="02020603050405020304" pitchFamily="18" charset="0"/>
                <a:cs typeface="Times New Roman" panose="02020603050405020304" pitchFamily="18" charset="0"/>
              </a:rPr>
              <a:t>case</a:t>
            </a:r>
          </a:p>
          <a:p>
            <a:pPr lvl="1">
              <a:lnSpc>
                <a:spcPct val="200000"/>
              </a:lnSpc>
              <a:defRPr/>
            </a:pPr>
            <a:r>
              <a:rPr lang="ja-JP" altLang="en-US" b="1" dirty="0">
                <a:solidFill>
                  <a:srgbClr val="002060"/>
                </a:solidFill>
                <a:latin typeface="SimSun" panose="02010600030101010101" pitchFamily="2" charset="-122"/>
                <a:ea typeface="SimSun" panose="02010600030101010101" pitchFamily="2" charset="-122"/>
              </a:rPr>
              <a:t>システムテストケース</a:t>
            </a:r>
            <a:endParaRPr 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p:txBody>
      </p:sp>
      <p:grpSp>
        <p:nvGrpSpPr>
          <p:cNvPr id="5" name="Group 11"/>
          <p:cNvGrpSpPr>
            <a:grpSpLocks/>
          </p:cNvGrpSpPr>
          <p:nvPr/>
        </p:nvGrpSpPr>
        <p:grpSpPr bwMode="auto">
          <a:xfrm>
            <a:off x="2105842" y="1061268"/>
            <a:ext cx="381000" cy="519245"/>
            <a:chOff x="2078" y="1387"/>
            <a:chExt cx="1615" cy="2201"/>
          </a:xfrm>
        </p:grpSpPr>
        <p:sp>
          <p:nvSpPr>
            <p:cNvPr id="6"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8" name="Oval 14"/>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9" name="Oval 15"/>
            <p:cNvSpPr>
              <a:spLocks noChangeArrowheads="1"/>
            </p:cNvSpPr>
            <p:nvPr/>
          </p:nvSpPr>
          <p:spPr bwMode="gray">
            <a:xfrm>
              <a:off x="2254" y="1387"/>
              <a:ext cx="1101" cy="2201"/>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10" name="Oval 16"/>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 name="Oval 17"/>
            <p:cNvSpPr>
              <a:spLocks noChangeArrowheads="1"/>
            </p:cNvSpPr>
            <p:nvPr/>
          </p:nvSpPr>
          <p:spPr bwMode="gray">
            <a:xfrm>
              <a:off x="2337" y="1387"/>
              <a:ext cx="1096" cy="2201"/>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2" name="Group 18"/>
          <p:cNvGrpSpPr>
            <a:grpSpLocks/>
          </p:cNvGrpSpPr>
          <p:nvPr/>
        </p:nvGrpSpPr>
        <p:grpSpPr bwMode="auto">
          <a:xfrm>
            <a:off x="3204135" y="2283800"/>
            <a:ext cx="381000" cy="519245"/>
            <a:chOff x="2078" y="1387"/>
            <a:chExt cx="1615" cy="2201"/>
          </a:xfrm>
        </p:grpSpPr>
        <p:sp>
          <p:nvSpPr>
            <p:cNvPr id="13"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4"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5" name="Oval 21"/>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6" name="Oval 22"/>
            <p:cNvSpPr>
              <a:spLocks noChangeArrowheads="1"/>
            </p:cNvSpPr>
            <p:nvPr/>
          </p:nvSpPr>
          <p:spPr bwMode="gray">
            <a:xfrm>
              <a:off x="2254" y="1387"/>
              <a:ext cx="1101" cy="2201"/>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17" name="Oval 23"/>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8" name="Oval 24"/>
            <p:cNvSpPr>
              <a:spLocks noChangeArrowheads="1"/>
            </p:cNvSpPr>
            <p:nvPr/>
          </p:nvSpPr>
          <p:spPr bwMode="gray">
            <a:xfrm>
              <a:off x="2337" y="1387"/>
              <a:ext cx="1096" cy="2201"/>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9" name="Group 25"/>
          <p:cNvGrpSpPr>
            <a:grpSpLocks/>
          </p:cNvGrpSpPr>
          <p:nvPr/>
        </p:nvGrpSpPr>
        <p:grpSpPr bwMode="auto">
          <a:xfrm>
            <a:off x="3387284" y="2914292"/>
            <a:ext cx="381000" cy="519245"/>
            <a:chOff x="2078" y="1387"/>
            <a:chExt cx="1615" cy="2201"/>
          </a:xfrm>
        </p:grpSpPr>
        <p:sp>
          <p:nvSpPr>
            <p:cNvPr id="20"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1"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2" name="Oval 28"/>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23" name="Oval 29"/>
            <p:cNvSpPr>
              <a:spLocks noChangeArrowheads="1"/>
            </p:cNvSpPr>
            <p:nvPr/>
          </p:nvSpPr>
          <p:spPr bwMode="gray">
            <a:xfrm>
              <a:off x="2254" y="1387"/>
              <a:ext cx="1101" cy="2201"/>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24" name="Oval 30"/>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25" name="Oval 31"/>
            <p:cNvSpPr>
              <a:spLocks noChangeArrowheads="1"/>
            </p:cNvSpPr>
            <p:nvPr/>
          </p:nvSpPr>
          <p:spPr bwMode="gray">
            <a:xfrm>
              <a:off x="2337" y="1387"/>
              <a:ext cx="1096" cy="2201"/>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26" name="Group 32"/>
          <p:cNvGrpSpPr>
            <a:grpSpLocks/>
          </p:cNvGrpSpPr>
          <p:nvPr/>
        </p:nvGrpSpPr>
        <p:grpSpPr bwMode="auto">
          <a:xfrm>
            <a:off x="3346708" y="3569780"/>
            <a:ext cx="381000" cy="519245"/>
            <a:chOff x="2078" y="1387"/>
            <a:chExt cx="1615" cy="2201"/>
          </a:xfrm>
        </p:grpSpPr>
        <p:sp>
          <p:nvSpPr>
            <p:cNvPr id="2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9" name="Oval 35"/>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30" name="Oval 36"/>
            <p:cNvSpPr>
              <a:spLocks noChangeArrowheads="1"/>
            </p:cNvSpPr>
            <p:nvPr/>
          </p:nvSpPr>
          <p:spPr bwMode="gray">
            <a:xfrm>
              <a:off x="2254" y="1387"/>
              <a:ext cx="1101" cy="2201"/>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en-US"/>
            </a:p>
          </p:txBody>
        </p:sp>
        <p:sp>
          <p:nvSpPr>
            <p:cNvPr id="31" name="Oval 37"/>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32" name="Oval 38"/>
            <p:cNvSpPr>
              <a:spLocks noChangeArrowheads="1"/>
            </p:cNvSpPr>
            <p:nvPr/>
          </p:nvSpPr>
          <p:spPr bwMode="gray">
            <a:xfrm>
              <a:off x="2337" y="1387"/>
              <a:ext cx="1096" cy="2201"/>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33" name="Group 39"/>
          <p:cNvGrpSpPr>
            <a:grpSpLocks/>
          </p:cNvGrpSpPr>
          <p:nvPr/>
        </p:nvGrpSpPr>
        <p:grpSpPr bwMode="auto">
          <a:xfrm>
            <a:off x="3151334" y="4202707"/>
            <a:ext cx="355600" cy="519245"/>
            <a:chOff x="2078" y="1387"/>
            <a:chExt cx="1615" cy="2201"/>
          </a:xfrm>
        </p:grpSpPr>
        <p:sp>
          <p:nvSpPr>
            <p:cNvPr id="34"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5"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6"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37"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38"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39"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0" name="AutoShape 10"/>
          <p:cNvSpPr>
            <a:spLocks noChangeArrowheads="1"/>
          </p:cNvSpPr>
          <p:nvPr/>
        </p:nvSpPr>
        <p:spPr bwMode="gray">
          <a:xfrm>
            <a:off x="2479335" y="982327"/>
            <a:ext cx="25908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Create Test </a:t>
            </a:r>
            <a:r>
              <a:rPr lang="en-US" sz="2000" b="1" dirty="0">
                <a:solidFill>
                  <a:schemeClr val="bg1">
                    <a:lumMod val="50000"/>
                  </a:schemeClr>
                </a:solidFill>
                <a:latin typeface="Times New Roman" panose="02020603050405020304" pitchFamily="18" charset="0"/>
                <a:cs typeface="Times New Roman" panose="02020603050405020304" pitchFamily="18" charset="0"/>
              </a:rPr>
              <a:t>Plan</a:t>
            </a:r>
          </a:p>
        </p:txBody>
      </p:sp>
      <p:grpSp>
        <p:nvGrpSpPr>
          <p:cNvPr id="41" name="Group 39"/>
          <p:cNvGrpSpPr>
            <a:grpSpLocks/>
          </p:cNvGrpSpPr>
          <p:nvPr/>
        </p:nvGrpSpPr>
        <p:grpSpPr bwMode="auto">
          <a:xfrm>
            <a:off x="2760014" y="4902934"/>
            <a:ext cx="355600" cy="519245"/>
            <a:chOff x="2078" y="1387"/>
            <a:chExt cx="1615" cy="2201"/>
          </a:xfrm>
        </p:grpSpPr>
        <p:sp>
          <p:nvSpPr>
            <p:cNvPr id="42"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3"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4"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5"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46"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7"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48" name="Group 39"/>
          <p:cNvGrpSpPr>
            <a:grpSpLocks/>
          </p:cNvGrpSpPr>
          <p:nvPr/>
        </p:nvGrpSpPr>
        <p:grpSpPr bwMode="auto">
          <a:xfrm>
            <a:off x="2131242" y="5454538"/>
            <a:ext cx="355600" cy="519245"/>
            <a:chOff x="2078" y="1387"/>
            <a:chExt cx="1615" cy="2201"/>
          </a:xfrm>
        </p:grpSpPr>
        <p:sp>
          <p:nvSpPr>
            <p:cNvPr id="49"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0"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1"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2"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53"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4"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55" name="AutoShape 6"/>
          <p:cNvSpPr>
            <a:spLocks noChangeArrowheads="1"/>
          </p:cNvSpPr>
          <p:nvPr/>
        </p:nvSpPr>
        <p:spPr bwMode="gray">
          <a:xfrm>
            <a:off x="2494169" y="5444355"/>
            <a:ext cx="2575966"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pitchFamily="18" charset="0"/>
                <a:cs typeface="Times" pitchFamily="18" charset="0"/>
              </a:rPr>
              <a:t>Create Test Report</a:t>
            </a:r>
            <a:endParaRPr lang="en-US" sz="2000" b="1" dirty="0">
              <a:solidFill>
                <a:schemeClr val="tx1">
                  <a:lumMod val="50000"/>
                  <a:lumOff val="50000"/>
                </a:schemeClr>
              </a:solidFill>
              <a:latin typeface="Times" pitchFamily="18" charset="0"/>
              <a:cs typeface="Times" pitchFamily="18" charset="0"/>
            </a:endParaRPr>
          </a:p>
        </p:txBody>
      </p:sp>
      <p:grpSp>
        <p:nvGrpSpPr>
          <p:cNvPr id="56" name="Group 11"/>
          <p:cNvGrpSpPr>
            <a:grpSpLocks/>
          </p:cNvGrpSpPr>
          <p:nvPr/>
        </p:nvGrpSpPr>
        <p:grpSpPr bwMode="auto">
          <a:xfrm>
            <a:off x="2760014" y="1662888"/>
            <a:ext cx="381000" cy="519245"/>
            <a:chOff x="2078" y="1387"/>
            <a:chExt cx="1615" cy="2201"/>
          </a:xfrm>
        </p:grpSpPr>
        <p:sp>
          <p:nvSpPr>
            <p:cNvPr id="57"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8"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9" name="Oval 14"/>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0" name="Oval 15"/>
            <p:cNvSpPr>
              <a:spLocks noChangeArrowheads="1"/>
            </p:cNvSpPr>
            <p:nvPr/>
          </p:nvSpPr>
          <p:spPr bwMode="gray">
            <a:xfrm>
              <a:off x="2254" y="1387"/>
              <a:ext cx="1101" cy="2201"/>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61" name="Oval 16"/>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2" name="Oval 17"/>
            <p:cNvSpPr>
              <a:spLocks noChangeArrowheads="1"/>
            </p:cNvSpPr>
            <p:nvPr/>
          </p:nvSpPr>
          <p:spPr bwMode="gray">
            <a:xfrm>
              <a:off x="2337" y="1387"/>
              <a:ext cx="1096" cy="2201"/>
            </a:xfrm>
            <a:prstGeom prst="ellipse">
              <a:avLst/>
            </a:prstGeom>
            <a:solidFill>
              <a:srgbClr val="FFFF00"/>
            </a:solidFill>
            <a:ln w="38100" algn="ctr">
              <a:noFill/>
              <a:round/>
              <a:headEnd/>
              <a:tailEnd/>
            </a:ln>
            <a:effectLst/>
          </p:spPr>
          <p:txBody>
            <a:bodyPr anchor="ctr">
              <a:spAutoFit/>
            </a:bodyPr>
            <a:lstStyle/>
            <a:p>
              <a:endParaRPr lang="en-US"/>
            </a:p>
          </p:txBody>
        </p:sp>
      </p:grpSp>
      <p:sp>
        <p:nvSpPr>
          <p:cNvPr id="63" name="AutoShape 9"/>
          <p:cNvSpPr>
            <a:spLocks noChangeArrowheads="1"/>
          </p:cNvSpPr>
          <p:nvPr/>
        </p:nvSpPr>
        <p:spPr bwMode="gray">
          <a:xfrm>
            <a:off x="3146541" y="1607393"/>
            <a:ext cx="2644804"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Create Test Viewpoint</a:t>
            </a:r>
            <a:endParaRPr lang="en-US" sz="20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64" name="AutoShape 9"/>
          <p:cNvSpPr>
            <a:spLocks noChangeArrowheads="1"/>
          </p:cNvSpPr>
          <p:nvPr/>
        </p:nvSpPr>
        <p:spPr bwMode="gray">
          <a:xfrm>
            <a:off x="3626656" y="2244317"/>
            <a:ext cx="23622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Create Test </a:t>
            </a:r>
            <a:r>
              <a:rPr lang="en-US" sz="2000" b="1" dirty="0">
                <a:solidFill>
                  <a:schemeClr val="bg1">
                    <a:lumMod val="50000"/>
                  </a:schemeClr>
                </a:solidFill>
                <a:latin typeface="Times New Roman" panose="02020603050405020304" pitchFamily="18" charset="0"/>
                <a:cs typeface="Times New Roman" panose="02020603050405020304" pitchFamily="18" charset="0"/>
              </a:rPr>
              <a:t>Case</a:t>
            </a:r>
          </a:p>
        </p:txBody>
      </p:sp>
      <p:sp>
        <p:nvSpPr>
          <p:cNvPr id="65" name="AutoShape 8"/>
          <p:cNvSpPr>
            <a:spLocks noChangeArrowheads="1"/>
          </p:cNvSpPr>
          <p:nvPr/>
        </p:nvSpPr>
        <p:spPr bwMode="gray">
          <a:xfrm>
            <a:off x="3721676" y="2893310"/>
            <a:ext cx="2476400" cy="538163"/>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r>
              <a:rPr lang="en-US" sz="2000" b="1" dirty="0">
                <a:solidFill>
                  <a:schemeClr val="tx1"/>
                </a:solidFill>
                <a:latin typeface="Times New Roman" panose="02020603050405020304" pitchFamily="18" charset="0"/>
                <a:cs typeface="Times New Roman" panose="02020603050405020304" pitchFamily="18" charset="0"/>
              </a:rPr>
              <a:t>Review Test Case</a:t>
            </a:r>
          </a:p>
        </p:txBody>
      </p:sp>
      <p:sp>
        <p:nvSpPr>
          <p:cNvPr id="66" name="AutoShape 7"/>
          <p:cNvSpPr>
            <a:spLocks noChangeArrowheads="1"/>
          </p:cNvSpPr>
          <p:nvPr/>
        </p:nvSpPr>
        <p:spPr bwMode="gray">
          <a:xfrm>
            <a:off x="3680447" y="3530234"/>
            <a:ext cx="2517629"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Execute Test</a:t>
            </a:r>
          </a:p>
        </p:txBody>
      </p:sp>
      <p:sp>
        <p:nvSpPr>
          <p:cNvPr id="67" name="AutoShape 6"/>
          <p:cNvSpPr>
            <a:spLocks noChangeArrowheads="1"/>
          </p:cNvSpPr>
          <p:nvPr/>
        </p:nvSpPr>
        <p:spPr bwMode="gray">
          <a:xfrm>
            <a:off x="3566305" y="4148928"/>
            <a:ext cx="2416248"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New Roman" panose="02020603050405020304" pitchFamily="18" charset="0"/>
                <a:cs typeface="Times New Roman" panose="02020603050405020304" pitchFamily="18" charset="0"/>
              </a:rPr>
              <a:t>Log </a:t>
            </a: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Bug</a:t>
            </a:r>
          </a:p>
        </p:txBody>
      </p:sp>
      <p:sp>
        <p:nvSpPr>
          <p:cNvPr id="68" name="AutoShape 6"/>
          <p:cNvSpPr>
            <a:spLocks noChangeArrowheads="1"/>
          </p:cNvSpPr>
          <p:nvPr/>
        </p:nvSpPr>
        <p:spPr bwMode="gray">
          <a:xfrm>
            <a:off x="3210765" y="4791074"/>
            <a:ext cx="2580579"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New Roman" panose="02020603050405020304" pitchFamily="18" charset="0"/>
                <a:cs typeface="Times New Roman" panose="02020603050405020304" pitchFamily="18" charset="0"/>
              </a:rPr>
              <a:t>Re-test</a:t>
            </a:r>
            <a:endParaRPr lang="en-US" sz="20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8791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353653"/>
            <a:ext cx="8911687" cy="753929"/>
          </a:xfrm>
        </p:spPr>
        <p:txBody>
          <a:bodyPr/>
          <a:lstStyle/>
          <a:p>
            <a:pPr algn="ctr"/>
            <a:r>
              <a:rPr lang="ja-JP" altLang="en-US" b="1">
                <a:solidFill>
                  <a:srgbClr val="7030A0"/>
                </a:solidFill>
                <a:latin typeface="SimSun" panose="02010600030101010101" pitchFamily="2" charset="-122"/>
                <a:ea typeface="SimSun" panose="02010600030101010101" pitchFamily="2" charset="-122"/>
              </a:rPr>
              <a:t>テストレビュー </a:t>
            </a:r>
            <a:r>
              <a:rPr lang="en-US">
                <a:solidFill>
                  <a:srgbClr val="7030A0"/>
                </a:solidFill>
              </a:rPr>
              <a:t>- </a:t>
            </a:r>
            <a:r>
              <a:rPr lang="en-US">
                <a:solidFill>
                  <a:srgbClr val="7030A0"/>
                </a:solidFill>
                <a:latin typeface="Times New Roman" panose="02020603050405020304" pitchFamily="18" charset="0"/>
                <a:cs typeface="Times New Roman" panose="02020603050405020304" pitchFamily="18" charset="0"/>
              </a:rPr>
              <a:t>Test case review checklist</a:t>
            </a:r>
            <a:endParaRPr lang="en-US"/>
          </a:p>
        </p:txBody>
      </p:sp>
      <p:pic>
        <p:nvPicPr>
          <p:cNvPr id="4" name="Content Placeholder 3"/>
          <p:cNvPicPr>
            <a:picLocks noGrp="1" noChangeAspect="1"/>
          </p:cNvPicPr>
          <p:nvPr>
            <p:ph idx="1"/>
          </p:nvPr>
        </p:nvPicPr>
        <p:blipFill rotWithShape="1">
          <a:blip r:embed="rId2"/>
          <a:srcRect l="-136" t="-496" r="136" b="23478"/>
          <a:stretch/>
        </p:blipFill>
        <p:spPr>
          <a:xfrm>
            <a:off x="1765070" y="1282700"/>
            <a:ext cx="9931630" cy="50546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0781022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315017"/>
            <a:ext cx="8911687" cy="728172"/>
          </a:xfrm>
        </p:spPr>
        <p:txBody>
          <a:bodyPr/>
          <a:lstStyle/>
          <a:p>
            <a:pPr algn="ctr"/>
            <a:r>
              <a:rPr lang="en-US" altLang="ja-JP">
                <a:solidFill>
                  <a:srgbClr val="7030A0"/>
                </a:solidFill>
                <a:latin typeface="Times New Roman" panose="02020603050405020304" pitchFamily="18" charset="0"/>
                <a:cs typeface="Times New Roman" panose="02020603050405020304" pitchFamily="18" charset="0"/>
              </a:rPr>
              <a:t>5.2.1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テストのプロセス</a:t>
            </a:r>
            <a:r>
              <a:rPr lang="ja-JP" altLang="en-US">
                <a:solidFill>
                  <a:srgbClr val="7030A0"/>
                </a:solidFill>
                <a:latin typeface="Times New Roman" panose="02020603050405020304" pitchFamily="18" charset="0"/>
                <a:cs typeface="Times New Roman" panose="02020603050405020304" pitchFamily="18" charset="0"/>
              </a:rPr>
              <a:t>　</a:t>
            </a:r>
            <a:r>
              <a:rPr lang="en-US" altLang="ja-JP">
                <a:solidFill>
                  <a:srgbClr val="7030A0"/>
                </a:solidFill>
                <a:latin typeface="Times New Roman" panose="02020603050405020304" pitchFamily="18" charset="0"/>
                <a:cs typeface="Times New Roman" panose="02020603050405020304" pitchFamily="18" charset="0"/>
              </a:rPr>
              <a:t>-   </a:t>
            </a:r>
            <a:r>
              <a:rPr lang="en-US">
                <a:solidFill>
                  <a:srgbClr val="7030A0"/>
                </a:solidFill>
                <a:latin typeface="Times New Roman" panose="02020603050405020304" pitchFamily="18" charset="0"/>
                <a:cs typeface="Times New Roman" panose="02020603050405020304" pitchFamily="18" charset="0"/>
              </a:rPr>
              <a:t>Test Process</a:t>
            </a:r>
            <a:endParaRPr lang="en-US"/>
          </a:p>
        </p:txBody>
      </p:sp>
      <p:sp>
        <p:nvSpPr>
          <p:cNvPr id="4" name="Content Placeholder 2"/>
          <p:cNvSpPr txBox="1">
            <a:spLocks/>
          </p:cNvSpPr>
          <p:nvPr/>
        </p:nvSpPr>
        <p:spPr>
          <a:xfrm>
            <a:off x="6731000" y="1200437"/>
            <a:ext cx="4662211" cy="5530563"/>
          </a:xfrm>
          <a:prstGeom prst="rect">
            <a:avLst/>
          </a:prstGeom>
        </p:spPr>
        <p:txBody>
          <a:bodyPr vert="horz" lIns="91440" tIns="45720" rIns="91440" bIns="45720" rtlCol="0">
            <a:noAutofit/>
          </a:bodyPr>
          <a:lstStyle/>
          <a:p>
            <a:pPr>
              <a:lnSpc>
                <a:spcPct val="200000"/>
              </a:lnSpc>
              <a:buFont typeface="Wingdings" pitchFamily="2" charset="2"/>
              <a:buChar char="ü"/>
              <a:defRPr/>
            </a:pPr>
            <a:r>
              <a:rPr lang="en-US" sz="2000" dirty="0" smtClean="0">
                <a:solidFill>
                  <a:srgbClr val="002060"/>
                </a:solidFill>
                <a:latin typeface="Times New Roman" panose="02020603050405020304" pitchFamily="18" charset="0"/>
                <a:cs typeface="Times New Roman" panose="02020603050405020304" pitchFamily="18" charset="0"/>
              </a:rPr>
              <a:t>Tester execute test case follow phase:</a:t>
            </a:r>
          </a:p>
          <a:p>
            <a:pPr>
              <a:lnSpc>
                <a:spcPct val="200000"/>
              </a:lnSpc>
              <a:defRPr/>
            </a:pPr>
            <a:r>
              <a:rPr lang="ja-JP" altLang="en-US" b="1" dirty="0">
                <a:solidFill>
                  <a:srgbClr val="002060"/>
                </a:solidFill>
                <a:latin typeface="SimSun" panose="02010600030101010101" pitchFamily="2" charset="-122"/>
                <a:ea typeface="SimSun" panose="02010600030101010101" pitchFamily="2" charset="-122"/>
              </a:rPr>
              <a:t>テスターのテストケースのフォローフェーズを実行します</a:t>
            </a:r>
            <a:endParaRPr 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lvl="1">
              <a:lnSpc>
                <a:spcPct val="200000"/>
              </a:lnSpc>
              <a:defRPr/>
            </a:pPr>
            <a:r>
              <a:rPr lang="en-US" sz="2000" dirty="0" smtClean="0">
                <a:solidFill>
                  <a:srgbClr val="002060"/>
                </a:solidFill>
                <a:latin typeface="Times New Roman" panose="02020603050405020304" pitchFamily="18" charset="0"/>
                <a:cs typeface="Times New Roman" panose="02020603050405020304" pitchFamily="18" charset="0"/>
              </a:rPr>
              <a:t>Component testing </a:t>
            </a:r>
          </a:p>
          <a:p>
            <a:pPr lvl="1">
              <a:lnSpc>
                <a:spcPct val="200000"/>
              </a:lnSpc>
              <a:defRPr/>
            </a:pPr>
            <a:r>
              <a:rPr lang="ja-JP" altLang="en-US" sz="2000" b="1" dirty="0">
                <a:solidFill>
                  <a:srgbClr val="002060"/>
                </a:solidFill>
                <a:latin typeface="SimSun" panose="02010600030101010101" pitchFamily="2" charset="-122"/>
                <a:ea typeface="SimSun" panose="02010600030101010101" pitchFamily="2" charset="-122"/>
              </a:rPr>
              <a:t>コンポーネントのテストケース</a:t>
            </a:r>
            <a:endParaRPr lang="en-US" sz="2000" dirty="0" smtClean="0">
              <a:solidFill>
                <a:srgbClr val="002060"/>
              </a:solidFill>
              <a:latin typeface="Times New Roman" panose="02020603050405020304" pitchFamily="18" charset="0"/>
              <a:cs typeface="Times New Roman" panose="02020603050405020304" pitchFamily="18" charset="0"/>
            </a:endParaRPr>
          </a:p>
          <a:p>
            <a:pPr lvl="1">
              <a:lnSpc>
                <a:spcPct val="200000"/>
              </a:lnSpc>
              <a:defRPr/>
            </a:pPr>
            <a:r>
              <a:rPr lang="en-US" sz="2000" dirty="0" smtClean="0">
                <a:solidFill>
                  <a:srgbClr val="002060"/>
                </a:solidFill>
                <a:latin typeface="Times New Roman" panose="02020603050405020304" pitchFamily="18" charset="0"/>
                <a:cs typeface="Times New Roman" panose="02020603050405020304" pitchFamily="18" charset="0"/>
              </a:rPr>
              <a:t>Integration testing</a:t>
            </a:r>
          </a:p>
          <a:p>
            <a:pPr lvl="1">
              <a:lnSpc>
                <a:spcPct val="200000"/>
              </a:lnSpc>
              <a:defRPr/>
            </a:pPr>
            <a:r>
              <a:rPr lang="ja-JP" altLang="en-US" sz="2000" b="1" dirty="0">
                <a:solidFill>
                  <a:srgbClr val="002060"/>
                </a:solidFill>
                <a:latin typeface="SimSun" panose="02010600030101010101" pitchFamily="2" charset="-122"/>
                <a:ea typeface="SimSun" panose="02010600030101010101" pitchFamily="2" charset="-122"/>
              </a:rPr>
              <a:t>統合テストケー</a:t>
            </a:r>
            <a:r>
              <a:rPr lang="ja-JP" altLang="en-US" sz="2000" b="1" dirty="0" smtClean="0">
                <a:solidFill>
                  <a:srgbClr val="002060"/>
                </a:solidFill>
                <a:latin typeface="SimSun" panose="02010600030101010101" pitchFamily="2" charset="-122"/>
                <a:ea typeface="SimSun" panose="02010600030101010101" pitchFamily="2" charset="-122"/>
              </a:rPr>
              <a:t>ス</a:t>
            </a:r>
            <a:endParaRPr lang="en-US" sz="2000" dirty="0" smtClean="0">
              <a:solidFill>
                <a:srgbClr val="002060"/>
              </a:solidFill>
              <a:latin typeface="Times New Roman" panose="02020603050405020304" pitchFamily="18" charset="0"/>
              <a:cs typeface="Times New Roman" panose="02020603050405020304" pitchFamily="18" charset="0"/>
            </a:endParaRPr>
          </a:p>
          <a:p>
            <a:pPr lvl="1">
              <a:lnSpc>
                <a:spcPct val="200000"/>
              </a:lnSpc>
              <a:defRPr/>
            </a:pPr>
            <a:r>
              <a:rPr lang="en-US" sz="2000" dirty="0" smtClean="0">
                <a:solidFill>
                  <a:srgbClr val="002060"/>
                </a:solidFill>
                <a:latin typeface="Times New Roman" panose="02020603050405020304" pitchFamily="18" charset="0"/>
                <a:cs typeface="Times New Roman" panose="02020603050405020304" pitchFamily="18" charset="0"/>
              </a:rPr>
              <a:t>System testing</a:t>
            </a:r>
          </a:p>
          <a:p>
            <a:pPr lvl="1">
              <a:lnSpc>
                <a:spcPct val="200000"/>
              </a:lnSpc>
              <a:defRPr/>
            </a:pPr>
            <a:r>
              <a:rPr lang="ja-JP" altLang="en-US" sz="2000" b="1" dirty="0">
                <a:solidFill>
                  <a:srgbClr val="002060"/>
                </a:solidFill>
                <a:latin typeface="SimSun" panose="02010600030101010101" pitchFamily="2" charset="-122"/>
                <a:ea typeface="SimSun" panose="02010600030101010101" pitchFamily="2" charset="-122"/>
              </a:rPr>
              <a:t>システムテストケー</a:t>
            </a:r>
            <a:r>
              <a:rPr lang="ja-JP" altLang="en-US" sz="2000" b="1" dirty="0" smtClean="0">
                <a:solidFill>
                  <a:srgbClr val="002060"/>
                </a:solidFill>
                <a:latin typeface="SimSun" panose="02010600030101010101" pitchFamily="2" charset="-122"/>
                <a:ea typeface="SimSun" panose="02010600030101010101" pitchFamily="2" charset="-122"/>
              </a:rPr>
              <a:t>ス</a:t>
            </a:r>
            <a:endParaRPr 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p:txBody>
      </p:sp>
      <p:grpSp>
        <p:nvGrpSpPr>
          <p:cNvPr id="5" name="Group 11"/>
          <p:cNvGrpSpPr>
            <a:grpSpLocks/>
          </p:cNvGrpSpPr>
          <p:nvPr/>
        </p:nvGrpSpPr>
        <p:grpSpPr bwMode="auto">
          <a:xfrm>
            <a:off x="2105842" y="1061268"/>
            <a:ext cx="381000" cy="519245"/>
            <a:chOff x="2078" y="1387"/>
            <a:chExt cx="1615" cy="2201"/>
          </a:xfrm>
        </p:grpSpPr>
        <p:sp>
          <p:nvSpPr>
            <p:cNvPr id="6"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8" name="Oval 14"/>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9" name="Oval 15"/>
            <p:cNvSpPr>
              <a:spLocks noChangeArrowheads="1"/>
            </p:cNvSpPr>
            <p:nvPr/>
          </p:nvSpPr>
          <p:spPr bwMode="gray">
            <a:xfrm>
              <a:off x="2254" y="1387"/>
              <a:ext cx="1101" cy="2201"/>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10" name="Oval 16"/>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 name="Oval 17"/>
            <p:cNvSpPr>
              <a:spLocks noChangeArrowheads="1"/>
            </p:cNvSpPr>
            <p:nvPr/>
          </p:nvSpPr>
          <p:spPr bwMode="gray">
            <a:xfrm>
              <a:off x="2337" y="1387"/>
              <a:ext cx="1096" cy="2201"/>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2" name="Group 18"/>
          <p:cNvGrpSpPr>
            <a:grpSpLocks/>
          </p:cNvGrpSpPr>
          <p:nvPr/>
        </p:nvGrpSpPr>
        <p:grpSpPr bwMode="auto">
          <a:xfrm>
            <a:off x="3204135" y="2283800"/>
            <a:ext cx="381000" cy="519245"/>
            <a:chOff x="2078" y="1387"/>
            <a:chExt cx="1615" cy="2201"/>
          </a:xfrm>
        </p:grpSpPr>
        <p:sp>
          <p:nvSpPr>
            <p:cNvPr id="13"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4"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5" name="Oval 21"/>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6" name="Oval 22"/>
            <p:cNvSpPr>
              <a:spLocks noChangeArrowheads="1"/>
            </p:cNvSpPr>
            <p:nvPr/>
          </p:nvSpPr>
          <p:spPr bwMode="gray">
            <a:xfrm>
              <a:off x="2254" y="1387"/>
              <a:ext cx="1101" cy="2201"/>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17" name="Oval 23"/>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8" name="Oval 24"/>
            <p:cNvSpPr>
              <a:spLocks noChangeArrowheads="1"/>
            </p:cNvSpPr>
            <p:nvPr/>
          </p:nvSpPr>
          <p:spPr bwMode="gray">
            <a:xfrm>
              <a:off x="2337" y="1387"/>
              <a:ext cx="1096" cy="2201"/>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9" name="Group 25"/>
          <p:cNvGrpSpPr>
            <a:grpSpLocks/>
          </p:cNvGrpSpPr>
          <p:nvPr/>
        </p:nvGrpSpPr>
        <p:grpSpPr bwMode="auto">
          <a:xfrm>
            <a:off x="3387284" y="2914292"/>
            <a:ext cx="381000" cy="519245"/>
            <a:chOff x="2078" y="1387"/>
            <a:chExt cx="1615" cy="2201"/>
          </a:xfrm>
        </p:grpSpPr>
        <p:sp>
          <p:nvSpPr>
            <p:cNvPr id="20"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1"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2" name="Oval 28"/>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23" name="Oval 29"/>
            <p:cNvSpPr>
              <a:spLocks noChangeArrowheads="1"/>
            </p:cNvSpPr>
            <p:nvPr/>
          </p:nvSpPr>
          <p:spPr bwMode="gray">
            <a:xfrm>
              <a:off x="2254" y="1387"/>
              <a:ext cx="1101" cy="2201"/>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24" name="Oval 30"/>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25" name="Oval 31"/>
            <p:cNvSpPr>
              <a:spLocks noChangeArrowheads="1"/>
            </p:cNvSpPr>
            <p:nvPr/>
          </p:nvSpPr>
          <p:spPr bwMode="gray">
            <a:xfrm>
              <a:off x="2337" y="1387"/>
              <a:ext cx="1096" cy="2201"/>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26" name="Group 32"/>
          <p:cNvGrpSpPr>
            <a:grpSpLocks/>
          </p:cNvGrpSpPr>
          <p:nvPr/>
        </p:nvGrpSpPr>
        <p:grpSpPr bwMode="auto">
          <a:xfrm>
            <a:off x="3346708" y="3569780"/>
            <a:ext cx="381000" cy="519245"/>
            <a:chOff x="2078" y="1387"/>
            <a:chExt cx="1615" cy="2201"/>
          </a:xfrm>
        </p:grpSpPr>
        <p:sp>
          <p:nvSpPr>
            <p:cNvPr id="2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9" name="Oval 35"/>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30" name="Oval 36"/>
            <p:cNvSpPr>
              <a:spLocks noChangeArrowheads="1"/>
            </p:cNvSpPr>
            <p:nvPr/>
          </p:nvSpPr>
          <p:spPr bwMode="gray">
            <a:xfrm>
              <a:off x="2254" y="1387"/>
              <a:ext cx="1101" cy="2201"/>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en-US"/>
            </a:p>
          </p:txBody>
        </p:sp>
        <p:sp>
          <p:nvSpPr>
            <p:cNvPr id="31" name="Oval 37"/>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32" name="Oval 38"/>
            <p:cNvSpPr>
              <a:spLocks noChangeArrowheads="1"/>
            </p:cNvSpPr>
            <p:nvPr/>
          </p:nvSpPr>
          <p:spPr bwMode="gray">
            <a:xfrm>
              <a:off x="2337" y="1387"/>
              <a:ext cx="1096" cy="2201"/>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33" name="Group 39"/>
          <p:cNvGrpSpPr>
            <a:grpSpLocks/>
          </p:cNvGrpSpPr>
          <p:nvPr/>
        </p:nvGrpSpPr>
        <p:grpSpPr bwMode="auto">
          <a:xfrm>
            <a:off x="3151334" y="4202707"/>
            <a:ext cx="355600" cy="519245"/>
            <a:chOff x="2078" y="1387"/>
            <a:chExt cx="1615" cy="2201"/>
          </a:xfrm>
        </p:grpSpPr>
        <p:sp>
          <p:nvSpPr>
            <p:cNvPr id="34"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5"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6"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37"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38"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39"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0" name="AutoShape 10"/>
          <p:cNvSpPr>
            <a:spLocks noChangeArrowheads="1"/>
          </p:cNvSpPr>
          <p:nvPr/>
        </p:nvSpPr>
        <p:spPr bwMode="gray">
          <a:xfrm>
            <a:off x="2479335" y="982327"/>
            <a:ext cx="25908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Create Test </a:t>
            </a:r>
            <a:r>
              <a:rPr lang="en-US" sz="2000" b="1" dirty="0">
                <a:solidFill>
                  <a:schemeClr val="bg1">
                    <a:lumMod val="50000"/>
                  </a:schemeClr>
                </a:solidFill>
                <a:latin typeface="Times New Roman" panose="02020603050405020304" pitchFamily="18" charset="0"/>
                <a:cs typeface="Times New Roman" panose="02020603050405020304" pitchFamily="18" charset="0"/>
              </a:rPr>
              <a:t>Plan</a:t>
            </a:r>
          </a:p>
        </p:txBody>
      </p:sp>
      <p:grpSp>
        <p:nvGrpSpPr>
          <p:cNvPr id="41" name="Group 39"/>
          <p:cNvGrpSpPr>
            <a:grpSpLocks/>
          </p:cNvGrpSpPr>
          <p:nvPr/>
        </p:nvGrpSpPr>
        <p:grpSpPr bwMode="auto">
          <a:xfrm>
            <a:off x="2760014" y="4902934"/>
            <a:ext cx="355600" cy="519245"/>
            <a:chOff x="2078" y="1387"/>
            <a:chExt cx="1615" cy="2201"/>
          </a:xfrm>
        </p:grpSpPr>
        <p:sp>
          <p:nvSpPr>
            <p:cNvPr id="42"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3"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4"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5"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46"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7"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8" name="AutoShape 6"/>
          <p:cNvSpPr>
            <a:spLocks noChangeArrowheads="1"/>
          </p:cNvSpPr>
          <p:nvPr/>
        </p:nvSpPr>
        <p:spPr bwMode="gray">
          <a:xfrm>
            <a:off x="3210765" y="4791074"/>
            <a:ext cx="2580579"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New Roman" panose="02020603050405020304" pitchFamily="18" charset="0"/>
                <a:cs typeface="Times New Roman" panose="02020603050405020304" pitchFamily="18" charset="0"/>
              </a:rPr>
              <a:t>Re-test</a:t>
            </a:r>
            <a:endParaRPr lang="en-US" sz="20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grpSp>
        <p:nvGrpSpPr>
          <p:cNvPr id="49" name="Group 39"/>
          <p:cNvGrpSpPr>
            <a:grpSpLocks/>
          </p:cNvGrpSpPr>
          <p:nvPr/>
        </p:nvGrpSpPr>
        <p:grpSpPr bwMode="auto">
          <a:xfrm>
            <a:off x="2131242" y="5454538"/>
            <a:ext cx="355600" cy="519245"/>
            <a:chOff x="2078" y="1387"/>
            <a:chExt cx="1615" cy="2201"/>
          </a:xfrm>
        </p:grpSpPr>
        <p:sp>
          <p:nvSpPr>
            <p:cNvPr id="50"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1"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2"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3"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54"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5"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56" name="AutoShape 6"/>
          <p:cNvSpPr>
            <a:spLocks noChangeArrowheads="1"/>
          </p:cNvSpPr>
          <p:nvPr/>
        </p:nvSpPr>
        <p:spPr bwMode="gray">
          <a:xfrm>
            <a:off x="2494169" y="5444355"/>
            <a:ext cx="2575966"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pitchFamily="18" charset="0"/>
                <a:cs typeface="Times" pitchFamily="18" charset="0"/>
              </a:rPr>
              <a:t>Create Test Report</a:t>
            </a:r>
            <a:endParaRPr lang="en-US" sz="2000" b="1" dirty="0">
              <a:solidFill>
                <a:schemeClr val="tx1">
                  <a:lumMod val="50000"/>
                  <a:lumOff val="50000"/>
                </a:schemeClr>
              </a:solidFill>
              <a:latin typeface="Times" pitchFamily="18" charset="0"/>
              <a:cs typeface="Times" pitchFamily="18" charset="0"/>
            </a:endParaRPr>
          </a:p>
        </p:txBody>
      </p:sp>
      <p:grpSp>
        <p:nvGrpSpPr>
          <p:cNvPr id="57" name="Group 11"/>
          <p:cNvGrpSpPr>
            <a:grpSpLocks/>
          </p:cNvGrpSpPr>
          <p:nvPr/>
        </p:nvGrpSpPr>
        <p:grpSpPr bwMode="auto">
          <a:xfrm>
            <a:off x="2760014" y="1662888"/>
            <a:ext cx="381000" cy="519245"/>
            <a:chOff x="2078" y="1387"/>
            <a:chExt cx="1615" cy="2201"/>
          </a:xfrm>
        </p:grpSpPr>
        <p:sp>
          <p:nvSpPr>
            <p:cNvPr id="58"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9"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60" name="Oval 14"/>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1" name="Oval 15"/>
            <p:cNvSpPr>
              <a:spLocks noChangeArrowheads="1"/>
            </p:cNvSpPr>
            <p:nvPr/>
          </p:nvSpPr>
          <p:spPr bwMode="gray">
            <a:xfrm>
              <a:off x="2254" y="1387"/>
              <a:ext cx="1101" cy="2201"/>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62" name="Oval 16"/>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3" name="Oval 17"/>
            <p:cNvSpPr>
              <a:spLocks noChangeArrowheads="1"/>
            </p:cNvSpPr>
            <p:nvPr/>
          </p:nvSpPr>
          <p:spPr bwMode="gray">
            <a:xfrm>
              <a:off x="2337" y="1387"/>
              <a:ext cx="1096" cy="2201"/>
            </a:xfrm>
            <a:prstGeom prst="ellipse">
              <a:avLst/>
            </a:prstGeom>
            <a:solidFill>
              <a:srgbClr val="FFFF00"/>
            </a:solidFill>
            <a:ln w="38100" algn="ctr">
              <a:noFill/>
              <a:round/>
              <a:headEnd/>
              <a:tailEnd/>
            </a:ln>
            <a:effectLst/>
          </p:spPr>
          <p:txBody>
            <a:bodyPr anchor="ctr">
              <a:spAutoFit/>
            </a:bodyPr>
            <a:lstStyle/>
            <a:p>
              <a:endParaRPr lang="en-US"/>
            </a:p>
          </p:txBody>
        </p:sp>
      </p:grpSp>
      <p:sp>
        <p:nvSpPr>
          <p:cNvPr id="64" name="AutoShape 9"/>
          <p:cNvSpPr>
            <a:spLocks noChangeArrowheads="1"/>
          </p:cNvSpPr>
          <p:nvPr/>
        </p:nvSpPr>
        <p:spPr bwMode="gray">
          <a:xfrm>
            <a:off x="3146541" y="1607393"/>
            <a:ext cx="2644804"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Create Test Viewpoint</a:t>
            </a:r>
            <a:endParaRPr lang="en-US" sz="20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65" name="AutoShape 9"/>
          <p:cNvSpPr>
            <a:spLocks noChangeArrowheads="1"/>
          </p:cNvSpPr>
          <p:nvPr/>
        </p:nvSpPr>
        <p:spPr bwMode="gray">
          <a:xfrm>
            <a:off x="3626656" y="2244317"/>
            <a:ext cx="23622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Create Test </a:t>
            </a:r>
            <a:r>
              <a:rPr lang="en-US" sz="2000" b="1" dirty="0">
                <a:solidFill>
                  <a:schemeClr val="bg1">
                    <a:lumMod val="50000"/>
                  </a:schemeClr>
                </a:solidFill>
                <a:latin typeface="Times New Roman" panose="02020603050405020304" pitchFamily="18" charset="0"/>
                <a:cs typeface="Times New Roman" panose="02020603050405020304" pitchFamily="18" charset="0"/>
              </a:rPr>
              <a:t>Case</a:t>
            </a:r>
          </a:p>
        </p:txBody>
      </p:sp>
      <p:sp>
        <p:nvSpPr>
          <p:cNvPr id="66" name="AutoShape 8"/>
          <p:cNvSpPr>
            <a:spLocks noChangeArrowheads="1"/>
          </p:cNvSpPr>
          <p:nvPr/>
        </p:nvSpPr>
        <p:spPr bwMode="gray">
          <a:xfrm>
            <a:off x="3721676" y="2893310"/>
            <a:ext cx="24764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a:solidFill>
                  <a:schemeClr val="bg1">
                    <a:lumMod val="50000"/>
                  </a:schemeClr>
                </a:solidFill>
                <a:latin typeface="Times New Roman" panose="02020603050405020304" pitchFamily="18" charset="0"/>
                <a:cs typeface="Times New Roman" panose="02020603050405020304" pitchFamily="18" charset="0"/>
              </a:rPr>
              <a:t>Review Test Case</a:t>
            </a:r>
          </a:p>
        </p:txBody>
      </p:sp>
      <p:sp>
        <p:nvSpPr>
          <p:cNvPr id="67" name="AutoShape 7"/>
          <p:cNvSpPr>
            <a:spLocks noChangeArrowheads="1"/>
          </p:cNvSpPr>
          <p:nvPr/>
        </p:nvSpPr>
        <p:spPr bwMode="gray">
          <a:xfrm>
            <a:off x="3680447" y="3530234"/>
            <a:ext cx="2517629" cy="538163"/>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r>
              <a:rPr lang="en-US" sz="2000" b="1" dirty="0">
                <a:solidFill>
                  <a:schemeClr val="tx1"/>
                </a:solidFill>
                <a:latin typeface="Times New Roman" panose="02020603050405020304" pitchFamily="18" charset="0"/>
                <a:cs typeface="Times New Roman" panose="02020603050405020304" pitchFamily="18" charset="0"/>
              </a:rPr>
              <a:t>Execute Test</a:t>
            </a:r>
          </a:p>
        </p:txBody>
      </p:sp>
      <p:sp>
        <p:nvSpPr>
          <p:cNvPr id="68" name="AutoShape 6"/>
          <p:cNvSpPr>
            <a:spLocks noChangeArrowheads="1"/>
          </p:cNvSpPr>
          <p:nvPr/>
        </p:nvSpPr>
        <p:spPr bwMode="gray">
          <a:xfrm>
            <a:off x="3566305" y="4148928"/>
            <a:ext cx="2416248"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New Roman" panose="02020603050405020304" pitchFamily="18" charset="0"/>
                <a:cs typeface="Times New Roman" panose="02020603050405020304" pitchFamily="18" charset="0"/>
              </a:rPr>
              <a:t>Log </a:t>
            </a: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Bug</a:t>
            </a:r>
          </a:p>
        </p:txBody>
      </p:sp>
    </p:spTree>
    <p:extLst>
      <p:ext uri="{BB962C8B-B14F-4D97-AF65-F5344CB8AC3E}">
        <p14:creationId xmlns:p14="http://schemas.microsoft.com/office/powerpoint/2010/main" val="13298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89212" y="353654"/>
            <a:ext cx="8911687" cy="728172"/>
          </a:xfrm>
        </p:spPr>
        <p:txBody>
          <a:bodyPr/>
          <a:lstStyle/>
          <a:p>
            <a:pPr algn="ct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テストケースの実行  </a:t>
            </a:r>
            <a:r>
              <a:rPr lang="en-US" altLang="ja-JP">
                <a:solidFill>
                  <a:srgbClr val="7030A0"/>
                </a:solidFill>
                <a:latin typeface="Times New Roman" panose="02020603050405020304" pitchFamily="18" charset="0"/>
                <a:cs typeface="Times New Roman" panose="02020603050405020304" pitchFamily="18" charset="0"/>
              </a:rPr>
              <a:t>-   Execute t</a:t>
            </a:r>
            <a:r>
              <a:rPr lang="en-US">
                <a:solidFill>
                  <a:srgbClr val="7030A0"/>
                </a:solidFill>
                <a:latin typeface="Times New Roman" panose="02020603050405020304" pitchFamily="18" charset="0"/>
                <a:cs typeface="Times New Roman" panose="02020603050405020304" pitchFamily="18" charset="0"/>
              </a:rPr>
              <a:t>est case</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784" y="1327687"/>
            <a:ext cx="9831115" cy="4189709"/>
          </a:xfrm>
        </p:spPr>
      </p:pic>
    </p:spTree>
    <p:extLst>
      <p:ext uri="{BB962C8B-B14F-4D97-AF65-F5344CB8AC3E}">
        <p14:creationId xmlns:p14="http://schemas.microsoft.com/office/powerpoint/2010/main" val="4631311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289260"/>
            <a:ext cx="8911687" cy="715293"/>
          </a:xfrm>
        </p:spPr>
        <p:txBody>
          <a:bodyPr/>
          <a:lstStyle/>
          <a:p>
            <a:pPr algn="ctr"/>
            <a:r>
              <a:rPr lang="en-US" altLang="ja-JP">
                <a:solidFill>
                  <a:srgbClr val="7030A0"/>
                </a:solidFill>
                <a:latin typeface="Times New Roman" panose="02020603050405020304" pitchFamily="18" charset="0"/>
                <a:cs typeface="Times New Roman" panose="02020603050405020304" pitchFamily="18" charset="0"/>
              </a:rPr>
              <a:t>5.2.1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テストのプロセス</a:t>
            </a:r>
            <a:r>
              <a:rPr lang="ja-JP" altLang="en-US">
                <a:solidFill>
                  <a:srgbClr val="7030A0"/>
                </a:solidFill>
                <a:latin typeface="Times New Roman" panose="02020603050405020304" pitchFamily="18" charset="0"/>
                <a:cs typeface="Times New Roman" panose="02020603050405020304" pitchFamily="18" charset="0"/>
              </a:rPr>
              <a:t>　</a:t>
            </a:r>
            <a:r>
              <a:rPr lang="en-US" altLang="ja-JP">
                <a:solidFill>
                  <a:srgbClr val="7030A0"/>
                </a:solidFill>
                <a:latin typeface="Times New Roman" panose="02020603050405020304" pitchFamily="18" charset="0"/>
                <a:cs typeface="Times New Roman" panose="02020603050405020304" pitchFamily="18" charset="0"/>
              </a:rPr>
              <a:t>-   </a:t>
            </a:r>
            <a:r>
              <a:rPr lang="en-US">
                <a:solidFill>
                  <a:srgbClr val="7030A0"/>
                </a:solidFill>
                <a:latin typeface="Times New Roman" panose="02020603050405020304" pitchFamily="18" charset="0"/>
                <a:cs typeface="Times New Roman" panose="02020603050405020304" pitchFamily="18" charset="0"/>
              </a:rPr>
              <a:t>Test Process</a:t>
            </a:r>
            <a:endParaRPr lang="en-US"/>
          </a:p>
        </p:txBody>
      </p:sp>
      <p:sp>
        <p:nvSpPr>
          <p:cNvPr id="4" name="Content Placeholder 2"/>
          <p:cNvSpPr txBox="1">
            <a:spLocks/>
          </p:cNvSpPr>
          <p:nvPr/>
        </p:nvSpPr>
        <p:spPr>
          <a:xfrm>
            <a:off x="6825196" y="1165976"/>
            <a:ext cx="4529915" cy="4738685"/>
          </a:xfrm>
          <a:prstGeom prst="rect">
            <a:avLst/>
          </a:prstGeom>
        </p:spPr>
        <p:txBody>
          <a:bodyPr vert="horz" lIns="91440" tIns="45720" rIns="91440" bIns="45720" rtlCol="0">
            <a:noAutofit/>
          </a:bodyPr>
          <a:lstStyle/>
          <a:p>
            <a:pPr>
              <a:lnSpc>
                <a:spcPct val="200000"/>
              </a:lnSpc>
              <a:buFont typeface="Wingdings" pitchFamily="2" charset="2"/>
              <a:buChar char="ü"/>
              <a:defRPr/>
            </a:pPr>
            <a:r>
              <a:rPr lang="en-US" sz="2000" dirty="0">
                <a:solidFill>
                  <a:srgbClr val="002060"/>
                </a:solidFill>
                <a:latin typeface="Times New Roman" panose="02020603050405020304" pitchFamily="18" charset="0"/>
                <a:cs typeface="Times New Roman" panose="02020603050405020304" pitchFamily="18" charset="0"/>
              </a:rPr>
              <a:t>While executing test, Tester detect, log bug and assign to appropriate developer</a:t>
            </a:r>
            <a:r>
              <a:rPr lang="en-US" sz="2000" dirty="0" smtClean="0">
                <a:solidFill>
                  <a:srgbClr val="002060"/>
                </a:solidFill>
                <a:latin typeface="Times New Roman" panose="02020603050405020304" pitchFamily="18" charset="0"/>
                <a:cs typeface="Times New Roman" panose="02020603050405020304" pitchFamily="18" charset="0"/>
              </a:rPr>
              <a:t>.</a:t>
            </a:r>
          </a:p>
          <a:p>
            <a:pPr>
              <a:lnSpc>
                <a:spcPct val="200000"/>
              </a:lnSpc>
              <a:defRPr/>
            </a:pPr>
            <a:r>
              <a:rPr lang="ja-JP" altLang="en-US" sz="2000" b="1" dirty="0">
                <a:solidFill>
                  <a:srgbClr val="002060"/>
                </a:solidFill>
                <a:latin typeface="SimSun" panose="02010600030101010101" pitchFamily="2" charset="-122"/>
                <a:ea typeface="SimSun" panose="02010600030101010101" pitchFamily="2" charset="-122"/>
              </a:rPr>
              <a:t>テストの実行中に、テスターは、検出バグを記録し、適切な開発者に割り当てます</a:t>
            </a:r>
            <a:endParaRPr 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p:txBody>
      </p:sp>
      <p:grpSp>
        <p:nvGrpSpPr>
          <p:cNvPr id="5" name="Group 11"/>
          <p:cNvGrpSpPr>
            <a:grpSpLocks/>
          </p:cNvGrpSpPr>
          <p:nvPr/>
        </p:nvGrpSpPr>
        <p:grpSpPr bwMode="auto">
          <a:xfrm>
            <a:off x="2105842" y="1061268"/>
            <a:ext cx="381000" cy="519245"/>
            <a:chOff x="2078" y="1387"/>
            <a:chExt cx="1615" cy="2201"/>
          </a:xfrm>
        </p:grpSpPr>
        <p:sp>
          <p:nvSpPr>
            <p:cNvPr id="6"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8" name="Oval 14"/>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9" name="Oval 15"/>
            <p:cNvSpPr>
              <a:spLocks noChangeArrowheads="1"/>
            </p:cNvSpPr>
            <p:nvPr/>
          </p:nvSpPr>
          <p:spPr bwMode="gray">
            <a:xfrm>
              <a:off x="2254" y="1387"/>
              <a:ext cx="1101" cy="2201"/>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10" name="Oval 16"/>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 name="Oval 17"/>
            <p:cNvSpPr>
              <a:spLocks noChangeArrowheads="1"/>
            </p:cNvSpPr>
            <p:nvPr/>
          </p:nvSpPr>
          <p:spPr bwMode="gray">
            <a:xfrm>
              <a:off x="2337" y="1387"/>
              <a:ext cx="1096" cy="2201"/>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2" name="Group 18"/>
          <p:cNvGrpSpPr>
            <a:grpSpLocks/>
          </p:cNvGrpSpPr>
          <p:nvPr/>
        </p:nvGrpSpPr>
        <p:grpSpPr bwMode="auto">
          <a:xfrm>
            <a:off x="3204135" y="2283800"/>
            <a:ext cx="381000" cy="519245"/>
            <a:chOff x="2078" y="1387"/>
            <a:chExt cx="1615" cy="2201"/>
          </a:xfrm>
        </p:grpSpPr>
        <p:sp>
          <p:nvSpPr>
            <p:cNvPr id="13"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4"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5" name="Oval 21"/>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6" name="Oval 22"/>
            <p:cNvSpPr>
              <a:spLocks noChangeArrowheads="1"/>
            </p:cNvSpPr>
            <p:nvPr/>
          </p:nvSpPr>
          <p:spPr bwMode="gray">
            <a:xfrm>
              <a:off x="2254" y="1387"/>
              <a:ext cx="1101" cy="2201"/>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17" name="Oval 23"/>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8" name="Oval 24"/>
            <p:cNvSpPr>
              <a:spLocks noChangeArrowheads="1"/>
            </p:cNvSpPr>
            <p:nvPr/>
          </p:nvSpPr>
          <p:spPr bwMode="gray">
            <a:xfrm>
              <a:off x="2337" y="1387"/>
              <a:ext cx="1096" cy="2201"/>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9" name="Group 25"/>
          <p:cNvGrpSpPr>
            <a:grpSpLocks/>
          </p:cNvGrpSpPr>
          <p:nvPr/>
        </p:nvGrpSpPr>
        <p:grpSpPr bwMode="auto">
          <a:xfrm>
            <a:off x="3387284" y="2914292"/>
            <a:ext cx="381000" cy="519245"/>
            <a:chOff x="2078" y="1387"/>
            <a:chExt cx="1615" cy="2201"/>
          </a:xfrm>
        </p:grpSpPr>
        <p:sp>
          <p:nvSpPr>
            <p:cNvPr id="20"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1"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2" name="Oval 28"/>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23" name="Oval 29"/>
            <p:cNvSpPr>
              <a:spLocks noChangeArrowheads="1"/>
            </p:cNvSpPr>
            <p:nvPr/>
          </p:nvSpPr>
          <p:spPr bwMode="gray">
            <a:xfrm>
              <a:off x="2254" y="1387"/>
              <a:ext cx="1101" cy="2201"/>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24" name="Oval 30"/>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25" name="Oval 31"/>
            <p:cNvSpPr>
              <a:spLocks noChangeArrowheads="1"/>
            </p:cNvSpPr>
            <p:nvPr/>
          </p:nvSpPr>
          <p:spPr bwMode="gray">
            <a:xfrm>
              <a:off x="2337" y="1387"/>
              <a:ext cx="1096" cy="2201"/>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26" name="Group 32"/>
          <p:cNvGrpSpPr>
            <a:grpSpLocks/>
          </p:cNvGrpSpPr>
          <p:nvPr/>
        </p:nvGrpSpPr>
        <p:grpSpPr bwMode="auto">
          <a:xfrm>
            <a:off x="3346708" y="3569780"/>
            <a:ext cx="381000" cy="519245"/>
            <a:chOff x="2078" y="1387"/>
            <a:chExt cx="1615" cy="2201"/>
          </a:xfrm>
        </p:grpSpPr>
        <p:sp>
          <p:nvSpPr>
            <p:cNvPr id="2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9" name="Oval 35"/>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30" name="Oval 36"/>
            <p:cNvSpPr>
              <a:spLocks noChangeArrowheads="1"/>
            </p:cNvSpPr>
            <p:nvPr/>
          </p:nvSpPr>
          <p:spPr bwMode="gray">
            <a:xfrm>
              <a:off x="2254" y="1387"/>
              <a:ext cx="1101" cy="2201"/>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en-US"/>
            </a:p>
          </p:txBody>
        </p:sp>
        <p:sp>
          <p:nvSpPr>
            <p:cNvPr id="31" name="Oval 37"/>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32" name="Oval 38"/>
            <p:cNvSpPr>
              <a:spLocks noChangeArrowheads="1"/>
            </p:cNvSpPr>
            <p:nvPr/>
          </p:nvSpPr>
          <p:spPr bwMode="gray">
            <a:xfrm>
              <a:off x="2337" y="1387"/>
              <a:ext cx="1096" cy="2201"/>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33" name="Group 39"/>
          <p:cNvGrpSpPr>
            <a:grpSpLocks/>
          </p:cNvGrpSpPr>
          <p:nvPr/>
        </p:nvGrpSpPr>
        <p:grpSpPr bwMode="auto">
          <a:xfrm>
            <a:off x="3151334" y="4202707"/>
            <a:ext cx="355600" cy="519245"/>
            <a:chOff x="2078" y="1387"/>
            <a:chExt cx="1615" cy="2201"/>
          </a:xfrm>
        </p:grpSpPr>
        <p:sp>
          <p:nvSpPr>
            <p:cNvPr id="34"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5"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6"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37"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38"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39"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0" name="AutoShape 10"/>
          <p:cNvSpPr>
            <a:spLocks noChangeArrowheads="1"/>
          </p:cNvSpPr>
          <p:nvPr/>
        </p:nvSpPr>
        <p:spPr bwMode="gray">
          <a:xfrm>
            <a:off x="2479335" y="982327"/>
            <a:ext cx="25908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Create Test </a:t>
            </a:r>
            <a:r>
              <a:rPr lang="en-US" sz="2000" b="1" dirty="0">
                <a:solidFill>
                  <a:schemeClr val="bg1">
                    <a:lumMod val="50000"/>
                  </a:schemeClr>
                </a:solidFill>
                <a:latin typeface="Times New Roman" panose="02020603050405020304" pitchFamily="18" charset="0"/>
                <a:cs typeface="Times New Roman" panose="02020603050405020304" pitchFamily="18" charset="0"/>
              </a:rPr>
              <a:t>Plan</a:t>
            </a:r>
          </a:p>
        </p:txBody>
      </p:sp>
      <p:grpSp>
        <p:nvGrpSpPr>
          <p:cNvPr id="41" name="Group 39"/>
          <p:cNvGrpSpPr>
            <a:grpSpLocks/>
          </p:cNvGrpSpPr>
          <p:nvPr/>
        </p:nvGrpSpPr>
        <p:grpSpPr bwMode="auto">
          <a:xfrm>
            <a:off x="2760014" y="4902934"/>
            <a:ext cx="355600" cy="519245"/>
            <a:chOff x="2078" y="1387"/>
            <a:chExt cx="1615" cy="2201"/>
          </a:xfrm>
        </p:grpSpPr>
        <p:sp>
          <p:nvSpPr>
            <p:cNvPr id="42"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3"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4"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5"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46"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7"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48" name="Group 39"/>
          <p:cNvGrpSpPr>
            <a:grpSpLocks/>
          </p:cNvGrpSpPr>
          <p:nvPr/>
        </p:nvGrpSpPr>
        <p:grpSpPr bwMode="auto">
          <a:xfrm>
            <a:off x="2131242" y="5454538"/>
            <a:ext cx="355600" cy="519245"/>
            <a:chOff x="2078" y="1387"/>
            <a:chExt cx="1615" cy="2201"/>
          </a:xfrm>
        </p:grpSpPr>
        <p:sp>
          <p:nvSpPr>
            <p:cNvPr id="49"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0"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1"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2"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53"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4"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55" name="AutoShape 6"/>
          <p:cNvSpPr>
            <a:spLocks noChangeArrowheads="1"/>
          </p:cNvSpPr>
          <p:nvPr/>
        </p:nvSpPr>
        <p:spPr bwMode="gray">
          <a:xfrm>
            <a:off x="2494169" y="5444355"/>
            <a:ext cx="2575966"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pitchFamily="18" charset="0"/>
                <a:cs typeface="Times" pitchFamily="18" charset="0"/>
              </a:rPr>
              <a:t>Create Test Report</a:t>
            </a:r>
            <a:endParaRPr lang="en-US" sz="2000" b="1" dirty="0">
              <a:solidFill>
                <a:schemeClr val="tx1">
                  <a:lumMod val="50000"/>
                  <a:lumOff val="50000"/>
                </a:schemeClr>
              </a:solidFill>
              <a:latin typeface="Times" pitchFamily="18" charset="0"/>
              <a:cs typeface="Times" pitchFamily="18" charset="0"/>
            </a:endParaRPr>
          </a:p>
        </p:txBody>
      </p:sp>
      <p:grpSp>
        <p:nvGrpSpPr>
          <p:cNvPr id="56" name="Group 11"/>
          <p:cNvGrpSpPr>
            <a:grpSpLocks/>
          </p:cNvGrpSpPr>
          <p:nvPr/>
        </p:nvGrpSpPr>
        <p:grpSpPr bwMode="auto">
          <a:xfrm>
            <a:off x="2760014" y="1662888"/>
            <a:ext cx="381000" cy="519245"/>
            <a:chOff x="2078" y="1387"/>
            <a:chExt cx="1615" cy="2201"/>
          </a:xfrm>
        </p:grpSpPr>
        <p:sp>
          <p:nvSpPr>
            <p:cNvPr id="57"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8"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9" name="Oval 14"/>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0" name="Oval 15"/>
            <p:cNvSpPr>
              <a:spLocks noChangeArrowheads="1"/>
            </p:cNvSpPr>
            <p:nvPr/>
          </p:nvSpPr>
          <p:spPr bwMode="gray">
            <a:xfrm>
              <a:off x="2254" y="1387"/>
              <a:ext cx="1101" cy="2201"/>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61" name="Oval 16"/>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2" name="Oval 17"/>
            <p:cNvSpPr>
              <a:spLocks noChangeArrowheads="1"/>
            </p:cNvSpPr>
            <p:nvPr/>
          </p:nvSpPr>
          <p:spPr bwMode="gray">
            <a:xfrm>
              <a:off x="2337" y="1387"/>
              <a:ext cx="1096" cy="2201"/>
            </a:xfrm>
            <a:prstGeom prst="ellipse">
              <a:avLst/>
            </a:prstGeom>
            <a:solidFill>
              <a:srgbClr val="FFFF00"/>
            </a:solidFill>
            <a:ln w="38100" algn="ctr">
              <a:noFill/>
              <a:round/>
              <a:headEnd/>
              <a:tailEnd/>
            </a:ln>
            <a:effectLst/>
          </p:spPr>
          <p:txBody>
            <a:bodyPr anchor="ctr">
              <a:spAutoFit/>
            </a:bodyPr>
            <a:lstStyle/>
            <a:p>
              <a:endParaRPr lang="en-US"/>
            </a:p>
          </p:txBody>
        </p:sp>
      </p:grpSp>
      <p:sp>
        <p:nvSpPr>
          <p:cNvPr id="63" name="AutoShape 9"/>
          <p:cNvSpPr>
            <a:spLocks noChangeArrowheads="1"/>
          </p:cNvSpPr>
          <p:nvPr/>
        </p:nvSpPr>
        <p:spPr bwMode="gray">
          <a:xfrm>
            <a:off x="3146541" y="1607393"/>
            <a:ext cx="2644804"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Create Test Viewpoint</a:t>
            </a:r>
            <a:endParaRPr lang="en-US" sz="20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64" name="AutoShape 9"/>
          <p:cNvSpPr>
            <a:spLocks noChangeArrowheads="1"/>
          </p:cNvSpPr>
          <p:nvPr/>
        </p:nvSpPr>
        <p:spPr bwMode="gray">
          <a:xfrm>
            <a:off x="3626656" y="2244317"/>
            <a:ext cx="23622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Create Test </a:t>
            </a:r>
            <a:r>
              <a:rPr lang="en-US" sz="2000" b="1" dirty="0">
                <a:solidFill>
                  <a:schemeClr val="bg1">
                    <a:lumMod val="50000"/>
                  </a:schemeClr>
                </a:solidFill>
                <a:latin typeface="Times New Roman" panose="02020603050405020304" pitchFamily="18" charset="0"/>
                <a:cs typeface="Times New Roman" panose="02020603050405020304" pitchFamily="18" charset="0"/>
              </a:rPr>
              <a:t>Case</a:t>
            </a:r>
          </a:p>
        </p:txBody>
      </p:sp>
      <p:sp>
        <p:nvSpPr>
          <p:cNvPr id="65" name="AutoShape 8"/>
          <p:cNvSpPr>
            <a:spLocks noChangeArrowheads="1"/>
          </p:cNvSpPr>
          <p:nvPr/>
        </p:nvSpPr>
        <p:spPr bwMode="gray">
          <a:xfrm>
            <a:off x="3721676" y="2893310"/>
            <a:ext cx="24764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a:solidFill>
                  <a:schemeClr val="bg1">
                    <a:lumMod val="50000"/>
                  </a:schemeClr>
                </a:solidFill>
                <a:latin typeface="Times New Roman" panose="02020603050405020304" pitchFamily="18" charset="0"/>
                <a:cs typeface="Times New Roman" panose="02020603050405020304" pitchFamily="18" charset="0"/>
              </a:rPr>
              <a:t>Review Test Case</a:t>
            </a:r>
          </a:p>
        </p:txBody>
      </p:sp>
      <p:sp>
        <p:nvSpPr>
          <p:cNvPr id="66" name="AutoShape 7"/>
          <p:cNvSpPr>
            <a:spLocks noChangeArrowheads="1"/>
          </p:cNvSpPr>
          <p:nvPr/>
        </p:nvSpPr>
        <p:spPr bwMode="gray">
          <a:xfrm>
            <a:off x="3680447" y="3530234"/>
            <a:ext cx="2517629"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a:solidFill>
                  <a:schemeClr val="bg1">
                    <a:lumMod val="50000"/>
                  </a:schemeClr>
                </a:solidFill>
                <a:latin typeface="Times New Roman" panose="02020603050405020304" pitchFamily="18" charset="0"/>
                <a:cs typeface="Times New Roman" panose="02020603050405020304" pitchFamily="18" charset="0"/>
              </a:rPr>
              <a:t>Execute Test</a:t>
            </a:r>
          </a:p>
        </p:txBody>
      </p:sp>
      <p:sp>
        <p:nvSpPr>
          <p:cNvPr id="67" name="AutoShape 6"/>
          <p:cNvSpPr>
            <a:spLocks noChangeArrowheads="1"/>
          </p:cNvSpPr>
          <p:nvPr/>
        </p:nvSpPr>
        <p:spPr bwMode="gray">
          <a:xfrm>
            <a:off x="3566305" y="4148928"/>
            <a:ext cx="2416248" cy="538163"/>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r>
              <a:rPr lang="en-US" sz="2000" b="1" dirty="0" smtClean="0">
                <a:solidFill>
                  <a:schemeClr val="tx1"/>
                </a:solidFill>
                <a:latin typeface="Times New Roman" panose="02020603050405020304" pitchFamily="18" charset="0"/>
                <a:cs typeface="Times New Roman" panose="02020603050405020304" pitchFamily="18" charset="0"/>
              </a:rPr>
              <a:t>Log </a:t>
            </a:r>
            <a:r>
              <a:rPr lang="en-US" sz="2000" b="1" dirty="0">
                <a:solidFill>
                  <a:schemeClr val="tx1"/>
                </a:solidFill>
                <a:latin typeface="Times New Roman" panose="02020603050405020304" pitchFamily="18" charset="0"/>
                <a:cs typeface="Times New Roman" panose="02020603050405020304" pitchFamily="18" charset="0"/>
              </a:rPr>
              <a:t>Bug</a:t>
            </a:r>
          </a:p>
        </p:txBody>
      </p:sp>
      <p:sp>
        <p:nvSpPr>
          <p:cNvPr id="68" name="AutoShape 6"/>
          <p:cNvSpPr>
            <a:spLocks noChangeArrowheads="1"/>
          </p:cNvSpPr>
          <p:nvPr/>
        </p:nvSpPr>
        <p:spPr bwMode="gray">
          <a:xfrm>
            <a:off x="3210765" y="4791074"/>
            <a:ext cx="2580579"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New Roman" panose="02020603050405020304" pitchFamily="18" charset="0"/>
                <a:cs typeface="Times New Roman" panose="02020603050405020304" pitchFamily="18" charset="0"/>
              </a:rPr>
              <a:t>Re-test</a:t>
            </a:r>
            <a:endParaRPr lang="en-US" sz="20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6568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353654"/>
            <a:ext cx="8911687" cy="753929"/>
          </a:xfrm>
        </p:spPr>
        <p:txBody>
          <a:bodyPr/>
          <a:lstStyle/>
          <a:p>
            <a:pPr algn="ctr"/>
            <a:r>
              <a:rPr lang="ja-JP" altLang="en-US" b="1">
                <a:solidFill>
                  <a:srgbClr val="7030A0"/>
                </a:solidFill>
                <a:latin typeface="SimSun" panose="02010600030101010101" pitchFamily="2" charset="-122"/>
                <a:ea typeface="SimSun" panose="02010600030101010101" pitchFamily="2" charset="-122"/>
              </a:rPr>
              <a:t>不具合管理  </a:t>
            </a:r>
            <a:r>
              <a:rPr lang="en-US">
                <a:solidFill>
                  <a:srgbClr val="7030A0"/>
                </a:solidFill>
              </a:rPr>
              <a:t>-  </a:t>
            </a:r>
            <a:r>
              <a:rPr lang="en-US">
                <a:solidFill>
                  <a:srgbClr val="7030A0"/>
                </a:solidFill>
                <a:latin typeface="Times New Roman" panose="02020603050405020304" pitchFamily="18" charset="0"/>
                <a:cs typeface="Times New Roman" panose="02020603050405020304" pitchFamily="18" charset="0"/>
              </a:rPr>
              <a:t>Defect log management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443" y="1507790"/>
            <a:ext cx="11407244" cy="4056101"/>
          </a:xfrm>
        </p:spPr>
      </p:pic>
    </p:spTree>
    <p:extLst>
      <p:ext uri="{BB962C8B-B14F-4D97-AF65-F5344CB8AC3E}">
        <p14:creationId xmlns:p14="http://schemas.microsoft.com/office/powerpoint/2010/main" val="21092111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302139"/>
            <a:ext cx="8911687" cy="676656"/>
          </a:xfrm>
        </p:spPr>
        <p:txBody>
          <a:bodyPr/>
          <a:lstStyle/>
          <a:p>
            <a:pPr algn="ctr"/>
            <a:r>
              <a:rPr lang="en-US" altLang="ja-JP">
                <a:solidFill>
                  <a:srgbClr val="7030A0"/>
                </a:solidFill>
                <a:latin typeface="Times New Roman" panose="02020603050405020304" pitchFamily="18" charset="0"/>
                <a:cs typeface="Times New Roman" panose="02020603050405020304" pitchFamily="18" charset="0"/>
              </a:rPr>
              <a:t>5.2.1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テストのプロセス</a:t>
            </a:r>
            <a:r>
              <a:rPr lang="ja-JP" altLang="en-US">
                <a:solidFill>
                  <a:srgbClr val="7030A0"/>
                </a:solidFill>
                <a:latin typeface="Times New Roman" panose="02020603050405020304" pitchFamily="18" charset="0"/>
                <a:cs typeface="Times New Roman" panose="02020603050405020304" pitchFamily="18" charset="0"/>
              </a:rPr>
              <a:t>　</a:t>
            </a:r>
            <a:r>
              <a:rPr lang="en-US" altLang="ja-JP">
                <a:solidFill>
                  <a:srgbClr val="7030A0"/>
                </a:solidFill>
                <a:latin typeface="Times New Roman" panose="02020603050405020304" pitchFamily="18" charset="0"/>
                <a:cs typeface="Times New Roman" panose="02020603050405020304" pitchFamily="18" charset="0"/>
              </a:rPr>
              <a:t>-   </a:t>
            </a:r>
            <a:r>
              <a:rPr lang="en-US">
                <a:solidFill>
                  <a:srgbClr val="7030A0"/>
                </a:solidFill>
                <a:latin typeface="Times New Roman" panose="02020603050405020304" pitchFamily="18" charset="0"/>
                <a:cs typeface="Times New Roman" panose="02020603050405020304" pitchFamily="18" charset="0"/>
              </a:rPr>
              <a:t>Test Process</a:t>
            </a:r>
            <a:endParaRPr lang="en-US"/>
          </a:p>
        </p:txBody>
      </p:sp>
      <p:sp>
        <p:nvSpPr>
          <p:cNvPr id="4" name="Content Placeholder 2"/>
          <p:cNvSpPr txBox="1">
            <a:spLocks/>
          </p:cNvSpPr>
          <p:nvPr/>
        </p:nvSpPr>
        <p:spPr>
          <a:xfrm>
            <a:off x="6825196" y="1165976"/>
            <a:ext cx="4529915" cy="4738685"/>
          </a:xfrm>
          <a:prstGeom prst="rect">
            <a:avLst/>
          </a:prstGeom>
        </p:spPr>
        <p:txBody>
          <a:bodyPr vert="horz" lIns="91440" tIns="45720" rIns="91440" bIns="45720" rtlCol="0">
            <a:noAutofit/>
          </a:bodyPr>
          <a:lstStyle/>
          <a:p>
            <a:pPr>
              <a:lnSpc>
                <a:spcPct val="200000"/>
              </a:lnSpc>
              <a:buFont typeface="Wingdings" pitchFamily="2" charset="2"/>
              <a:buChar char="ü"/>
              <a:defRPr/>
            </a:pPr>
            <a:r>
              <a:rPr lang="en-US" sz="2000" dirty="0">
                <a:solidFill>
                  <a:srgbClr val="002060"/>
                </a:solidFill>
                <a:latin typeface="Times New Roman" panose="02020603050405020304" pitchFamily="18" charset="0"/>
                <a:cs typeface="Times New Roman" panose="02020603050405020304" pitchFamily="18" charset="0"/>
              </a:rPr>
              <a:t>When Developer fixed bug, Tester re-test until bug was fixed successfully, then change defect of status to Closed</a:t>
            </a:r>
            <a:r>
              <a:rPr lang="en-US" sz="2000" dirty="0" smtClean="0">
                <a:solidFill>
                  <a:srgbClr val="002060"/>
                </a:solidFill>
                <a:latin typeface="Times New Roman" panose="02020603050405020304" pitchFamily="18" charset="0"/>
                <a:cs typeface="Times New Roman" panose="02020603050405020304" pitchFamily="18" charset="0"/>
              </a:rPr>
              <a:t>.</a:t>
            </a:r>
          </a:p>
          <a:p>
            <a:endParaRPr lang="ja-JP" altLang="en-US" sz="2000" dirty="0"/>
          </a:p>
          <a:p>
            <a:r>
              <a:rPr lang="ja-JP" altLang="en-US" sz="2000" b="1" dirty="0">
                <a:solidFill>
                  <a:srgbClr val="002060"/>
                </a:solidFill>
                <a:latin typeface="SimSun" panose="02010600030101010101" pitchFamily="2" charset="-122"/>
                <a:ea typeface="SimSun" panose="02010600030101010101" pitchFamily="2" charset="-122"/>
              </a:rPr>
              <a:t>開発者がバグを修正するとバグは、次にクローズに状態の欠陥を変更する、正常に固定されるまで、テスターはテストを再度</a:t>
            </a:r>
            <a:r>
              <a:rPr lang="ja-JP" altLang="en-US" sz="2000" dirty="0" smtClean="0"/>
              <a:t>。</a:t>
            </a:r>
            <a:endParaRPr lang="ja-JP" altLang="en-US" sz="2000" dirty="0"/>
          </a:p>
        </p:txBody>
      </p:sp>
      <p:grpSp>
        <p:nvGrpSpPr>
          <p:cNvPr id="5" name="Group 11"/>
          <p:cNvGrpSpPr>
            <a:grpSpLocks/>
          </p:cNvGrpSpPr>
          <p:nvPr/>
        </p:nvGrpSpPr>
        <p:grpSpPr bwMode="auto">
          <a:xfrm>
            <a:off x="2105842" y="1061268"/>
            <a:ext cx="381000" cy="519245"/>
            <a:chOff x="2078" y="1387"/>
            <a:chExt cx="1615" cy="2201"/>
          </a:xfrm>
        </p:grpSpPr>
        <p:sp>
          <p:nvSpPr>
            <p:cNvPr id="6"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8" name="Oval 14"/>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9" name="Oval 15"/>
            <p:cNvSpPr>
              <a:spLocks noChangeArrowheads="1"/>
            </p:cNvSpPr>
            <p:nvPr/>
          </p:nvSpPr>
          <p:spPr bwMode="gray">
            <a:xfrm>
              <a:off x="2254" y="1387"/>
              <a:ext cx="1101" cy="2201"/>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10" name="Oval 16"/>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 name="Oval 17"/>
            <p:cNvSpPr>
              <a:spLocks noChangeArrowheads="1"/>
            </p:cNvSpPr>
            <p:nvPr/>
          </p:nvSpPr>
          <p:spPr bwMode="gray">
            <a:xfrm>
              <a:off x="2337" y="1387"/>
              <a:ext cx="1096" cy="2201"/>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2" name="Group 18"/>
          <p:cNvGrpSpPr>
            <a:grpSpLocks/>
          </p:cNvGrpSpPr>
          <p:nvPr/>
        </p:nvGrpSpPr>
        <p:grpSpPr bwMode="auto">
          <a:xfrm>
            <a:off x="3204135" y="2283800"/>
            <a:ext cx="381000" cy="519245"/>
            <a:chOff x="2078" y="1387"/>
            <a:chExt cx="1615" cy="2201"/>
          </a:xfrm>
        </p:grpSpPr>
        <p:sp>
          <p:nvSpPr>
            <p:cNvPr id="13"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4"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5" name="Oval 21"/>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6" name="Oval 22"/>
            <p:cNvSpPr>
              <a:spLocks noChangeArrowheads="1"/>
            </p:cNvSpPr>
            <p:nvPr/>
          </p:nvSpPr>
          <p:spPr bwMode="gray">
            <a:xfrm>
              <a:off x="2254" y="1387"/>
              <a:ext cx="1101" cy="2201"/>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17" name="Oval 23"/>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8" name="Oval 24"/>
            <p:cNvSpPr>
              <a:spLocks noChangeArrowheads="1"/>
            </p:cNvSpPr>
            <p:nvPr/>
          </p:nvSpPr>
          <p:spPr bwMode="gray">
            <a:xfrm>
              <a:off x="2337" y="1387"/>
              <a:ext cx="1096" cy="2201"/>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9" name="Group 25"/>
          <p:cNvGrpSpPr>
            <a:grpSpLocks/>
          </p:cNvGrpSpPr>
          <p:nvPr/>
        </p:nvGrpSpPr>
        <p:grpSpPr bwMode="auto">
          <a:xfrm>
            <a:off x="3387284" y="2914292"/>
            <a:ext cx="381000" cy="519245"/>
            <a:chOff x="2078" y="1387"/>
            <a:chExt cx="1615" cy="2201"/>
          </a:xfrm>
        </p:grpSpPr>
        <p:sp>
          <p:nvSpPr>
            <p:cNvPr id="20"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1"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2" name="Oval 28"/>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23" name="Oval 29"/>
            <p:cNvSpPr>
              <a:spLocks noChangeArrowheads="1"/>
            </p:cNvSpPr>
            <p:nvPr/>
          </p:nvSpPr>
          <p:spPr bwMode="gray">
            <a:xfrm>
              <a:off x="2254" y="1387"/>
              <a:ext cx="1101" cy="2201"/>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24" name="Oval 30"/>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25" name="Oval 31"/>
            <p:cNvSpPr>
              <a:spLocks noChangeArrowheads="1"/>
            </p:cNvSpPr>
            <p:nvPr/>
          </p:nvSpPr>
          <p:spPr bwMode="gray">
            <a:xfrm>
              <a:off x="2337" y="1387"/>
              <a:ext cx="1096" cy="2201"/>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26" name="Group 32"/>
          <p:cNvGrpSpPr>
            <a:grpSpLocks/>
          </p:cNvGrpSpPr>
          <p:nvPr/>
        </p:nvGrpSpPr>
        <p:grpSpPr bwMode="auto">
          <a:xfrm>
            <a:off x="3346708" y="3569780"/>
            <a:ext cx="381000" cy="519245"/>
            <a:chOff x="2078" y="1387"/>
            <a:chExt cx="1615" cy="2201"/>
          </a:xfrm>
        </p:grpSpPr>
        <p:sp>
          <p:nvSpPr>
            <p:cNvPr id="2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9" name="Oval 35"/>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30" name="Oval 36"/>
            <p:cNvSpPr>
              <a:spLocks noChangeArrowheads="1"/>
            </p:cNvSpPr>
            <p:nvPr/>
          </p:nvSpPr>
          <p:spPr bwMode="gray">
            <a:xfrm>
              <a:off x="2254" y="1387"/>
              <a:ext cx="1101" cy="2201"/>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en-US"/>
            </a:p>
          </p:txBody>
        </p:sp>
        <p:sp>
          <p:nvSpPr>
            <p:cNvPr id="31" name="Oval 37"/>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32" name="Oval 38"/>
            <p:cNvSpPr>
              <a:spLocks noChangeArrowheads="1"/>
            </p:cNvSpPr>
            <p:nvPr/>
          </p:nvSpPr>
          <p:spPr bwMode="gray">
            <a:xfrm>
              <a:off x="2337" y="1387"/>
              <a:ext cx="1096" cy="2201"/>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33" name="Group 39"/>
          <p:cNvGrpSpPr>
            <a:grpSpLocks/>
          </p:cNvGrpSpPr>
          <p:nvPr/>
        </p:nvGrpSpPr>
        <p:grpSpPr bwMode="auto">
          <a:xfrm>
            <a:off x="3151334" y="4202707"/>
            <a:ext cx="355600" cy="519245"/>
            <a:chOff x="2078" y="1387"/>
            <a:chExt cx="1615" cy="2201"/>
          </a:xfrm>
        </p:grpSpPr>
        <p:sp>
          <p:nvSpPr>
            <p:cNvPr id="34"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5"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6"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37"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38"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39"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0" name="AutoShape 10"/>
          <p:cNvSpPr>
            <a:spLocks noChangeArrowheads="1"/>
          </p:cNvSpPr>
          <p:nvPr/>
        </p:nvSpPr>
        <p:spPr bwMode="gray">
          <a:xfrm>
            <a:off x="2479335" y="982327"/>
            <a:ext cx="25908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Create Test </a:t>
            </a:r>
            <a:r>
              <a:rPr lang="en-US" sz="2000" b="1" dirty="0">
                <a:solidFill>
                  <a:schemeClr val="bg1">
                    <a:lumMod val="50000"/>
                  </a:schemeClr>
                </a:solidFill>
                <a:latin typeface="Times New Roman" panose="02020603050405020304" pitchFamily="18" charset="0"/>
                <a:cs typeface="Times New Roman" panose="02020603050405020304" pitchFamily="18" charset="0"/>
              </a:rPr>
              <a:t>Plan</a:t>
            </a:r>
          </a:p>
        </p:txBody>
      </p:sp>
      <p:grpSp>
        <p:nvGrpSpPr>
          <p:cNvPr id="41" name="Group 39"/>
          <p:cNvGrpSpPr>
            <a:grpSpLocks/>
          </p:cNvGrpSpPr>
          <p:nvPr/>
        </p:nvGrpSpPr>
        <p:grpSpPr bwMode="auto">
          <a:xfrm>
            <a:off x="2760014" y="4902934"/>
            <a:ext cx="355600" cy="519245"/>
            <a:chOff x="2078" y="1387"/>
            <a:chExt cx="1615" cy="2201"/>
          </a:xfrm>
        </p:grpSpPr>
        <p:sp>
          <p:nvSpPr>
            <p:cNvPr id="42"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3"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4"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5"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46"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7"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48" name="Group 39"/>
          <p:cNvGrpSpPr>
            <a:grpSpLocks/>
          </p:cNvGrpSpPr>
          <p:nvPr/>
        </p:nvGrpSpPr>
        <p:grpSpPr bwMode="auto">
          <a:xfrm>
            <a:off x="2131242" y="5454538"/>
            <a:ext cx="355600" cy="519245"/>
            <a:chOff x="2078" y="1387"/>
            <a:chExt cx="1615" cy="2201"/>
          </a:xfrm>
        </p:grpSpPr>
        <p:sp>
          <p:nvSpPr>
            <p:cNvPr id="49"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0"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1"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2"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53"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4"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55" name="AutoShape 6"/>
          <p:cNvSpPr>
            <a:spLocks noChangeArrowheads="1"/>
          </p:cNvSpPr>
          <p:nvPr/>
        </p:nvSpPr>
        <p:spPr bwMode="gray">
          <a:xfrm>
            <a:off x="2494169" y="5444355"/>
            <a:ext cx="2575966"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tx1">
                    <a:lumMod val="50000"/>
                    <a:lumOff val="50000"/>
                  </a:schemeClr>
                </a:solidFill>
                <a:latin typeface="Times" pitchFamily="18" charset="0"/>
                <a:cs typeface="Times" pitchFamily="18" charset="0"/>
              </a:rPr>
              <a:t>Create Test Report</a:t>
            </a:r>
            <a:endParaRPr lang="en-US" sz="2000" b="1" dirty="0">
              <a:solidFill>
                <a:schemeClr val="tx1">
                  <a:lumMod val="50000"/>
                  <a:lumOff val="50000"/>
                </a:schemeClr>
              </a:solidFill>
              <a:latin typeface="Times" pitchFamily="18" charset="0"/>
              <a:cs typeface="Times" pitchFamily="18" charset="0"/>
            </a:endParaRPr>
          </a:p>
        </p:txBody>
      </p:sp>
      <p:grpSp>
        <p:nvGrpSpPr>
          <p:cNvPr id="56" name="Group 11"/>
          <p:cNvGrpSpPr>
            <a:grpSpLocks/>
          </p:cNvGrpSpPr>
          <p:nvPr/>
        </p:nvGrpSpPr>
        <p:grpSpPr bwMode="auto">
          <a:xfrm>
            <a:off x="2760014" y="1662888"/>
            <a:ext cx="381000" cy="519245"/>
            <a:chOff x="2078" y="1387"/>
            <a:chExt cx="1615" cy="2201"/>
          </a:xfrm>
        </p:grpSpPr>
        <p:sp>
          <p:nvSpPr>
            <p:cNvPr id="57"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8"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9" name="Oval 14"/>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0" name="Oval 15"/>
            <p:cNvSpPr>
              <a:spLocks noChangeArrowheads="1"/>
            </p:cNvSpPr>
            <p:nvPr/>
          </p:nvSpPr>
          <p:spPr bwMode="gray">
            <a:xfrm>
              <a:off x="2254" y="1387"/>
              <a:ext cx="1101" cy="2201"/>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61" name="Oval 16"/>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2" name="Oval 17"/>
            <p:cNvSpPr>
              <a:spLocks noChangeArrowheads="1"/>
            </p:cNvSpPr>
            <p:nvPr/>
          </p:nvSpPr>
          <p:spPr bwMode="gray">
            <a:xfrm>
              <a:off x="2337" y="1387"/>
              <a:ext cx="1096" cy="2201"/>
            </a:xfrm>
            <a:prstGeom prst="ellipse">
              <a:avLst/>
            </a:prstGeom>
            <a:solidFill>
              <a:srgbClr val="FFFF00"/>
            </a:solidFill>
            <a:ln w="38100" algn="ctr">
              <a:noFill/>
              <a:round/>
              <a:headEnd/>
              <a:tailEnd/>
            </a:ln>
            <a:effectLst/>
          </p:spPr>
          <p:txBody>
            <a:bodyPr anchor="ctr">
              <a:spAutoFit/>
            </a:bodyPr>
            <a:lstStyle/>
            <a:p>
              <a:endParaRPr lang="en-US"/>
            </a:p>
          </p:txBody>
        </p:sp>
      </p:grpSp>
      <p:sp>
        <p:nvSpPr>
          <p:cNvPr id="63" name="AutoShape 9"/>
          <p:cNvSpPr>
            <a:spLocks noChangeArrowheads="1"/>
          </p:cNvSpPr>
          <p:nvPr/>
        </p:nvSpPr>
        <p:spPr bwMode="gray">
          <a:xfrm>
            <a:off x="3146541" y="1607393"/>
            <a:ext cx="2644804"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Create Test Viewpoint</a:t>
            </a:r>
            <a:endParaRPr lang="en-US" sz="20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64" name="AutoShape 9"/>
          <p:cNvSpPr>
            <a:spLocks noChangeArrowheads="1"/>
          </p:cNvSpPr>
          <p:nvPr/>
        </p:nvSpPr>
        <p:spPr bwMode="gray">
          <a:xfrm>
            <a:off x="3626656" y="2244317"/>
            <a:ext cx="23622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Create Test </a:t>
            </a:r>
            <a:r>
              <a:rPr lang="en-US" sz="2000" b="1" dirty="0">
                <a:solidFill>
                  <a:schemeClr val="bg1">
                    <a:lumMod val="50000"/>
                  </a:schemeClr>
                </a:solidFill>
                <a:latin typeface="Times New Roman" panose="02020603050405020304" pitchFamily="18" charset="0"/>
                <a:cs typeface="Times New Roman" panose="02020603050405020304" pitchFamily="18" charset="0"/>
              </a:rPr>
              <a:t>Case</a:t>
            </a:r>
          </a:p>
        </p:txBody>
      </p:sp>
      <p:sp>
        <p:nvSpPr>
          <p:cNvPr id="65" name="AutoShape 8"/>
          <p:cNvSpPr>
            <a:spLocks noChangeArrowheads="1"/>
          </p:cNvSpPr>
          <p:nvPr/>
        </p:nvSpPr>
        <p:spPr bwMode="gray">
          <a:xfrm>
            <a:off x="3721676" y="2893310"/>
            <a:ext cx="24764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a:solidFill>
                  <a:schemeClr val="bg1">
                    <a:lumMod val="50000"/>
                  </a:schemeClr>
                </a:solidFill>
                <a:latin typeface="Times New Roman" panose="02020603050405020304" pitchFamily="18" charset="0"/>
                <a:cs typeface="Times New Roman" panose="02020603050405020304" pitchFamily="18" charset="0"/>
              </a:rPr>
              <a:t>Review Test Case</a:t>
            </a:r>
          </a:p>
        </p:txBody>
      </p:sp>
      <p:sp>
        <p:nvSpPr>
          <p:cNvPr id="66" name="AutoShape 7"/>
          <p:cNvSpPr>
            <a:spLocks noChangeArrowheads="1"/>
          </p:cNvSpPr>
          <p:nvPr/>
        </p:nvSpPr>
        <p:spPr bwMode="gray">
          <a:xfrm>
            <a:off x="3680447" y="3530234"/>
            <a:ext cx="2517629"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a:solidFill>
                  <a:schemeClr val="bg1">
                    <a:lumMod val="50000"/>
                  </a:schemeClr>
                </a:solidFill>
                <a:latin typeface="Times New Roman" panose="02020603050405020304" pitchFamily="18" charset="0"/>
                <a:cs typeface="Times New Roman" panose="02020603050405020304" pitchFamily="18" charset="0"/>
              </a:rPr>
              <a:t>Execute Test</a:t>
            </a:r>
          </a:p>
        </p:txBody>
      </p:sp>
      <p:sp>
        <p:nvSpPr>
          <p:cNvPr id="67" name="AutoShape 6"/>
          <p:cNvSpPr>
            <a:spLocks noChangeArrowheads="1"/>
          </p:cNvSpPr>
          <p:nvPr/>
        </p:nvSpPr>
        <p:spPr bwMode="gray">
          <a:xfrm>
            <a:off x="3566305" y="4148928"/>
            <a:ext cx="2416248"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Log </a:t>
            </a:r>
            <a:r>
              <a:rPr lang="en-US" sz="2000" b="1" dirty="0">
                <a:solidFill>
                  <a:schemeClr val="bg1">
                    <a:lumMod val="50000"/>
                  </a:schemeClr>
                </a:solidFill>
                <a:latin typeface="Times New Roman" panose="02020603050405020304" pitchFamily="18" charset="0"/>
                <a:cs typeface="Times New Roman" panose="02020603050405020304" pitchFamily="18" charset="0"/>
              </a:rPr>
              <a:t>Bug</a:t>
            </a:r>
          </a:p>
        </p:txBody>
      </p:sp>
      <p:sp>
        <p:nvSpPr>
          <p:cNvPr id="68" name="AutoShape 6"/>
          <p:cNvSpPr>
            <a:spLocks noChangeArrowheads="1"/>
          </p:cNvSpPr>
          <p:nvPr/>
        </p:nvSpPr>
        <p:spPr bwMode="gray">
          <a:xfrm>
            <a:off x="3210765" y="4791074"/>
            <a:ext cx="2580579" cy="538163"/>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r>
              <a:rPr lang="en-US" sz="2000" b="1" dirty="0" smtClean="0">
                <a:solidFill>
                  <a:schemeClr val="tx1"/>
                </a:solidFill>
                <a:latin typeface="Times New Roman" panose="02020603050405020304" pitchFamily="18" charset="0"/>
                <a:cs typeface="Times New Roman" panose="02020603050405020304" pitchFamily="18" charset="0"/>
              </a:rPr>
              <a:t>Re-test</a:t>
            </a:r>
            <a:endParaRPr 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359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624110"/>
            <a:ext cx="8911687" cy="663777"/>
          </a:xfrm>
        </p:spPr>
        <p:txBody>
          <a:bodyPr/>
          <a:lstStyle/>
          <a:p>
            <a:pPr algn="ctr"/>
            <a:r>
              <a:rPr lang="en-US" altLang="ja-JP">
                <a:solidFill>
                  <a:srgbClr val="7030A0"/>
                </a:solidFill>
                <a:latin typeface="Times New Roman" panose="02020603050405020304" pitchFamily="18" charset="0"/>
                <a:cs typeface="Times New Roman" panose="02020603050405020304" pitchFamily="18" charset="0"/>
              </a:rPr>
              <a:t>1.2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在のウェブサイト </a:t>
            </a:r>
            <a:r>
              <a:rPr lang="en-US" altLang="ja-JP">
                <a:solidFill>
                  <a:srgbClr val="7030A0"/>
                </a:solidFill>
                <a:latin typeface="Times New Roman" panose="02020603050405020304" pitchFamily="18" charset="0"/>
                <a:cs typeface="Times New Roman" panose="02020603050405020304" pitchFamily="18" charset="0"/>
              </a:rPr>
              <a:t>-  </a:t>
            </a:r>
            <a:r>
              <a:rPr lang="en-US">
                <a:solidFill>
                  <a:srgbClr val="7030A0"/>
                </a:solidFill>
                <a:latin typeface="Times New Roman" panose="02020603050405020304" pitchFamily="18" charset="0"/>
                <a:cs typeface="Times New Roman" panose="02020603050405020304" pitchFamily="18" charset="0"/>
              </a:rPr>
              <a:t>Existing Websites</a:t>
            </a:r>
            <a:endParaRPr lang="en-US"/>
          </a:p>
        </p:txBody>
      </p:sp>
      <p:sp>
        <p:nvSpPr>
          <p:cNvPr id="3" name="Chỗ dành sẵn cho Nội dung 2"/>
          <p:cNvSpPr>
            <a:spLocks noGrp="1"/>
          </p:cNvSpPr>
          <p:nvPr>
            <p:ph idx="1"/>
          </p:nvPr>
        </p:nvSpPr>
        <p:spPr>
          <a:xfrm>
            <a:off x="1430113" y="1721475"/>
            <a:ext cx="6091149" cy="4576293"/>
          </a:xfrm>
        </p:spPr>
        <p:txBody>
          <a:bodyPr>
            <a:normAutofit fontScale="85000" lnSpcReduction="10000"/>
          </a:bodyPr>
          <a:lstStyle/>
          <a:p>
            <a:pPr marL="45720" indent="0">
              <a:buNone/>
            </a:pPr>
            <a:r>
              <a:rPr lang="en-US" dirty="0" smtClean="0">
                <a:solidFill>
                  <a:srgbClr val="FF0000"/>
                </a:solidFill>
                <a:latin typeface="Times New Roman" panose="02020603050405020304" pitchFamily="18" charset="0"/>
                <a:cs typeface="Times New Roman" panose="02020603050405020304" pitchFamily="18" charset="0"/>
              </a:rPr>
              <a:t>☺ </a:t>
            </a:r>
            <a:r>
              <a:rPr lang="ja-JP" altLang="en-US" b="1" dirty="0" smtClean="0">
                <a:solidFill>
                  <a:srgbClr val="002060"/>
                </a:solidFill>
                <a:latin typeface="SimSun" panose="02010600030101010101" pitchFamily="2" charset="-122"/>
                <a:ea typeface="SimSun" panose="02010600030101010101" pitchFamily="2" charset="-122"/>
              </a:rPr>
              <a:t>使いやすい</a:t>
            </a:r>
            <a:r>
              <a:rPr lang="ja-JP" altLang="en-US" b="1" dirty="0">
                <a:solidFill>
                  <a:srgbClr val="002060"/>
                </a:solidFill>
                <a:latin typeface="SimSun" panose="02010600030101010101" pitchFamily="2" charset="-122"/>
                <a:ea typeface="SimSun" panose="02010600030101010101" pitchFamily="2" charset="-122"/>
              </a:rPr>
              <a:t>ユーザインタフェースを持っています。コンテンツを追加し、アップロードボタンをクリックするのは簡単です</a:t>
            </a:r>
            <a:r>
              <a:rPr lang="ja-JP" altLang="en-US" dirty="0" smtClean="0"/>
              <a:t>。</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endParaRPr lang="en-US" altLang="ja-JP"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marL="45720" indent="0">
              <a:buNone/>
            </a:pPr>
            <a:r>
              <a:rPr lang="en-US" altLang="ja-JP" dirty="0" smtClean="0">
                <a:solidFill>
                  <a:srgbClr val="002060"/>
                </a:solidFill>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Has friendly user interface; simply add content and click button to upload. </a:t>
            </a:r>
          </a:p>
          <a:p>
            <a:pPr marL="45720" indent="0">
              <a:buNone/>
            </a:pPr>
            <a:r>
              <a:rPr lang="en-US" dirty="0" smtClean="0">
                <a:solidFill>
                  <a:srgbClr val="FF0000"/>
                </a:solidFill>
                <a:latin typeface="Times New Roman" panose="02020603050405020304" pitchFamily="18" charset="0"/>
                <a:cs typeface="Times New Roman" panose="02020603050405020304" pitchFamily="18" charset="0"/>
              </a:rPr>
              <a:t>☺ </a:t>
            </a:r>
            <a:r>
              <a:rPr lang="ja-JP" altLang="en-US" b="1" dirty="0" smtClean="0">
                <a:solidFill>
                  <a:srgbClr val="002060"/>
                </a:solidFill>
                <a:latin typeface="SimSun" panose="02010600030101010101" pitchFamily="2" charset="-122"/>
                <a:ea typeface="SimSun" panose="02010600030101010101" pitchFamily="2" charset="-122"/>
              </a:rPr>
              <a:t>その</a:t>
            </a:r>
            <a:r>
              <a:rPr lang="ja-JP" altLang="en-US" b="1" dirty="0">
                <a:solidFill>
                  <a:srgbClr val="002060"/>
                </a:solidFill>
                <a:latin typeface="SimSun" panose="02010600030101010101" pitchFamily="2" charset="-122"/>
                <a:ea typeface="SimSun" panose="02010600030101010101" pitchFamily="2" charset="-122"/>
              </a:rPr>
              <a:t>ユーザーに彼らが彼らの投稿や訪問者数の有効性を追跡できるようにグーグル分析を組み込むためのオプションを</a:t>
            </a:r>
            <a:r>
              <a:rPr lang="ja-JP" altLang="en-US" b="1" dirty="0" smtClean="0">
                <a:solidFill>
                  <a:srgbClr val="002060"/>
                </a:solidFill>
                <a:latin typeface="SimSun" panose="02010600030101010101" pitchFamily="2" charset="-122"/>
                <a:ea typeface="SimSun" panose="02010600030101010101" pitchFamily="2" charset="-122"/>
              </a:rPr>
              <a:t>提供</a:t>
            </a:r>
            <a:endParaRPr lang="en-US" altLang="ja-JP" b="1" dirty="0" smtClean="0">
              <a:solidFill>
                <a:srgbClr val="002060"/>
              </a:solidFill>
              <a:latin typeface="SimSun" panose="02010600030101010101" pitchFamily="2" charset="-122"/>
              <a:ea typeface="SimSun" panose="02010600030101010101" pitchFamily="2" charset="-122"/>
            </a:endParaRPr>
          </a:p>
          <a:p>
            <a:pPr marL="45720" indent="0">
              <a:buNone/>
            </a:pPr>
            <a:r>
              <a:rPr lang="en-US" dirty="0" smtClean="0">
                <a:latin typeface="Times New Roman" panose="02020603050405020304" pitchFamily="18" charset="0"/>
                <a:cs typeface="Times New Roman" panose="02020603050405020304" pitchFamily="18" charset="0"/>
              </a:rPr>
              <a:t>- </a:t>
            </a:r>
            <a:r>
              <a:rPr lang="en-US" dirty="0"/>
              <a:t>Gives its users the option to incorporate Google analytics so they can track the effectiveness of their posts and visitor numbers</a:t>
            </a:r>
            <a:endParaRPr lang="en-US" dirty="0">
              <a:solidFill>
                <a:srgbClr val="002060"/>
              </a:solidFill>
              <a:latin typeface="Times New Roman" panose="02020603050405020304" pitchFamily="18" charset="0"/>
              <a:cs typeface="Times New Roman" panose="02020603050405020304" pitchFamily="18" charset="0"/>
            </a:endParaRPr>
          </a:p>
          <a:p>
            <a:pPr marL="45720" indent="0">
              <a:buNone/>
            </a:pPr>
            <a:r>
              <a:rPr lang="en-US" b="1" dirty="0">
                <a:solidFill>
                  <a:srgbClr val="FF0000"/>
                </a:solidFill>
                <a:latin typeface="Times New Roman" panose="02020603050405020304" pitchFamily="18" charset="0"/>
                <a:cs typeface="Times New Roman" panose="02020603050405020304" pitchFamily="18" charset="0"/>
              </a:rPr>
              <a:t>BUT</a:t>
            </a:r>
          </a:p>
          <a:p>
            <a:pPr marL="388620" lvl="0">
              <a:buFont typeface="Courier New" panose="02070309020205020404" pitchFamily="49" charset="0"/>
              <a:buChar char="o"/>
            </a:pPr>
            <a:r>
              <a:rPr lang="ja-JP" altLang="en-US" b="1" dirty="0">
                <a:solidFill>
                  <a:srgbClr val="002060"/>
                </a:solidFill>
                <a:latin typeface="SimSun" panose="02010600030101010101" pitchFamily="2" charset="-122"/>
                <a:ea typeface="SimSun" panose="02010600030101010101" pitchFamily="2" charset="-122"/>
              </a:rPr>
              <a:t>画像やビデオを共有するための主に使用されます。</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dirty="0" smtClean="0"/>
              <a:t>Is </a:t>
            </a:r>
            <a:r>
              <a:rPr lang="en-US" dirty="0"/>
              <a:t>mostly used for sharing images and video. </a:t>
            </a:r>
            <a:endParaRPr lang="en-US" dirty="0">
              <a:solidFill>
                <a:srgbClr val="002060"/>
              </a:solidFill>
              <a:latin typeface="Times New Roman" panose="02020603050405020304" pitchFamily="18" charset="0"/>
              <a:cs typeface="Times New Roman" panose="02020603050405020304" pitchFamily="18" charset="0"/>
            </a:endParaRPr>
          </a:p>
          <a:p>
            <a:pPr marL="388620">
              <a:buFont typeface="Courier New" panose="02070309020205020404" pitchFamily="49" charset="0"/>
              <a:buChar char="o"/>
            </a:pPr>
            <a:r>
              <a:rPr lang="ja-JP" altLang="en-US" b="1" dirty="0">
                <a:solidFill>
                  <a:srgbClr val="002060"/>
                </a:solidFill>
                <a:latin typeface="SimSun" panose="02010600030101010101" pitchFamily="2" charset="-122"/>
                <a:ea typeface="SimSun" panose="02010600030101010101" pitchFamily="2" charset="-122"/>
              </a:rPr>
              <a:t>ダウンタイムの多くに結果と安定性の問題を有することが知られていま</a:t>
            </a:r>
            <a:r>
              <a:rPr lang="ja-JP" altLang="en-US" b="1" dirty="0" smtClean="0">
                <a:solidFill>
                  <a:srgbClr val="002060"/>
                </a:solidFill>
                <a:latin typeface="SimSun" panose="02010600030101010101" pitchFamily="2" charset="-122"/>
                <a:ea typeface="SimSun" panose="02010600030101010101" pitchFamily="2" charset="-122"/>
              </a:rPr>
              <a:t>す</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dirty="0"/>
              <a:t>Is known to have stability issues, resulting in a lot of downtime</a:t>
            </a:r>
          </a:p>
          <a:p>
            <a:pPr marL="388620">
              <a:buFont typeface="Courier New" panose="02070309020205020404" pitchFamily="49" charset="0"/>
              <a:buChar char="o"/>
            </a:pP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広告がユーザにノイズの</a:t>
            </a:r>
            <a:r>
              <a:rPr lang="ja-JP" altLang="en-US" b="1" dirty="0" err="1">
                <a:solidFill>
                  <a:srgbClr val="002060"/>
                </a:solidFill>
                <a:latin typeface="SimSun" panose="02010600030101010101" pitchFamily="2" charset="-122"/>
                <a:ea typeface="SimSun" panose="02010600030101010101" pitchFamily="2" charset="-122"/>
                <a:cs typeface="Times New Roman" panose="02020603050405020304" pitchFamily="18" charset="0"/>
              </a:rPr>
              <a:t>多い作る</a:t>
            </a: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dirty="0" smtClean="0"/>
              <a:t>Posts </a:t>
            </a:r>
            <a:r>
              <a:rPr lang="en-US" dirty="0"/>
              <a:t>are difficult to optimize for Search Engine Optimization (SEO)</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4" name="Picture 2" descr="C:\Users\Tsubaki Yukino\Desktop\Screen_Shot_2014-04-14_at_2.55.26_P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8272" y="1721475"/>
            <a:ext cx="3736340" cy="4010025"/>
          </a:xfrm>
          <a:prstGeom prst="rect">
            <a:avLst/>
          </a:prstGeom>
          <a:noFill/>
          <a:ln>
            <a:noFill/>
          </a:ln>
        </p:spPr>
      </p:pic>
      <p:sp>
        <p:nvSpPr>
          <p:cNvPr id="5" name="TextBox 1"/>
          <p:cNvSpPr txBox="1"/>
          <p:nvPr/>
        </p:nvSpPr>
        <p:spPr>
          <a:xfrm>
            <a:off x="8003585" y="5820786"/>
            <a:ext cx="3265713" cy="400110"/>
          </a:xfrm>
          <a:prstGeom prst="rect">
            <a:avLst/>
          </a:prstGeom>
          <a:noFill/>
        </p:spPr>
        <p:txBody>
          <a:bodyPr wrap="square" rtlCol="0">
            <a:spAutoFit/>
          </a:bodyPr>
          <a:lstStyle/>
          <a:p>
            <a:pPr algn="ctr"/>
            <a:r>
              <a:rPr lang="en-US" sz="2000">
                <a:solidFill>
                  <a:srgbClr val="002060"/>
                </a:solidFill>
                <a:latin typeface="Times New Roman" panose="02020603050405020304" pitchFamily="18" charset="0"/>
                <a:cs typeface="Times New Roman" panose="02020603050405020304" pitchFamily="18" charset="0"/>
              </a:rPr>
              <a:t>https://www.tumblr.com/</a:t>
            </a: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09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379412"/>
            <a:ext cx="8911687" cy="689535"/>
          </a:xfrm>
        </p:spPr>
        <p:txBody>
          <a:bodyPr/>
          <a:lstStyle/>
          <a:p>
            <a:pPr algn="ctr"/>
            <a:r>
              <a:rPr lang="en-US" altLang="ja-JP">
                <a:solidFill>
                  <a:srgbClr val="7030A0"/>
                </a:solidFill>
                <a:latin typeface="Times New Roman" panose="02020603050405020304" pitchFamily="18" charset="0"/>
                <a:cs typeface="Times New Roman" panose="02020603050405020304" pitchFamily="18" charset="0"/>
              </a:rPr>
              <a:t>5.2.1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テストのプロセス</a:t>
            </a:r>
            <a:r>
              <a:rPr lang="ja-JP" altLang="en-US">
                <a:solidFill>
                  <a:srgbClr val="7030A0"/>
                </a:solidFill>
                <a:latin typeface="Times New Roman" panose="02020603050405020304" pitchFamily="18" charset="0"/>
                <a:cs typeface="Times New Roman" panose="02020603050405020304" pitchFamily="18" charset="0"/>
              </a:rPr>
              <a:t>　</a:t>
            </a:r>
            <a:r>
              <a:rPr lang="en-US" altLang="ja-JP">
                <a:solidFill>
                  <a:srgbClr val="7030A0"/>
                </a:solidFill>
                <a:latin typeface="Times New Roman" panose="02020603050405020304" pitchFamily="18" charset="0"/>
                <a:cs typeface="Times New Roman" panose="02020603050405020304" pitchFamily="18" charset="0"/>
              </a:rPr>
              <a:t>-   </a:t>
            </a:r>
            <a:r>
              <a:rPr lang="en-US">
                <a:solidFill>
                  <a:srgbClr val="7030A0"/>
                </a:solidFill>
                <a:latin typeface="Times New Roman" panose="02020603050405020304" pitchFamily="18" charset="0"/>
                <a:cs typeface="Times New Roman" panose="02020603050405020304" pitchFamily="18" charset="0"/>
              </a:rPr>
              <a:t>Test Process</a:t>
            </a:r>
            <a:endParaRPr lang="en-US"/>
          </a:p>
        </p:txBody>
      </p:sp>
      <p:sp>
        <p:nvSpPr>
          <p:cNvPr id="4" name="Content Placeholder 2"/>
          <p:cNvSpPr txBox="1">
            <a:spLocks/>
          </p:cNvSpPr>
          <p:nvPr/>
        </p:nvSpPr>
        <p:spPr>
          <a:xfrm>
            <a:off x="6825196" y="1165976"/>
            <a:ext cx="4846104" cy="4738685"/>
          </a:xfrm>
          <a:prstGeom prst="rect">
            <a:avLst/>
          </a:prstGeom>
        </p:spPr>
        <p:txBody>
          <a:bodyPr vert="horz" lIns="91440" tIns="45720" rIns="91440" bIns="45720" rtlCol="0">
            <a:noAutofit/>
          </a:bodyPr>
          <a:lstStyle/>
          <a:p>
            <a:pPr>
              <a:lnSpc>
                <a:spcPct val="200000"/>
              </a:lnSpc>
              <a:buFont typeface="Wingdings" pitchFamily="2" charset="2"/>
              <a:buChar char="ü"/>
              <a:defRPr/>
            </a:pPr>
            <a:r>
              <a:rPr lang="en-US" sz="2000" dirty="0">
                <a:solidFill>
                  <a:srgbClr val="002060"/>
                </a:solidFill>
                <a:latin typeface="Times New Roman" panose="02020603050405020304" pitchFamily="18" charset="0"/>
                <a:cs typeface="Times New Roman" panose="02020603050405020304" pitchFamily="18" charset="0"/>
              </a:rPr>
              <a:t>Tester has responsibility to write test report for each test phase . Finish testing phase, Test leader create Test </a:t>
            </a:r>
            <a:r>
              <a:rPr lang="en-US" sz="2000" dirty="0" smtClean="0">
                <a:solidFill>
                  <a:srgbClr val="002060"/>
                </a:solidFill>
                <a:latin typeface="Times New Roman" panose="02020603050405020304" pitchFamily="18" charset="0"/>
                <a:cs typeface="Times New Roman" panose="02020603050405020304" pitchFamily="18" charset="0"/>
              </a:rPr>
              <a:t>report</a:t>
            </a:r>
          </a:p>
          <a:p>
            <a:pPr>
              <a:lnSpc>
                <a:spcPct val="200000"/>
              </a:lnSpc>
              <a:defRPr/>
            </a:pPr>
            <a:r>
              <a:rPr lang="ja-JP" altLang="en-US" sz="2000" b="1" dirty="0">
                <a:solidFill>
                  <a:srgbClr val="002060"/>
                </a:solidFill>
                <a:latin typeface="SimSun" panose="02010600030101010101" pitchFamily="2" charset="-122"/>
                <a:ea typeface="SimSun" panose="02010600030101010101" pitchFamily="2" charset="-122"/>
              </a:rPr>
              <a:t>テスターは、各テストフェーズのテストレポートを書くために責任があります。フィニッシュのテスト段階では、テストリーダーはテストレポートを作成します</a:t>
            </a:r>
            <a:endParaRPr 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p:txBody>
      </p:sp>
      <p:grpSp>
        <p:nvGrpSpPr>
          <p:cNvPr id="5" name="Group 11"/>
          <p:cNvGrpSpPr>
            <a:grpSpLocks/>
          </p:cNvGrpSpPr>
          <p:nvPr/>
        </p:nvGrpSpPr>
        <p:grpSpPr bwMode="auto">
          <a:xfrm>
            <a:off x="2105842" y="1061268"/>
            <a:ext cx="381000" cy="519245"/>
            <a:chOff x="2078" y="1387"/>
            <a:chExt cx="1615" cy="2201"/>
          </a:xfrm>
        </p:grpSpPr>
        <p:sp>
          <p:nvSpPr>
            <p:cNvPr id="6"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8" name="Oval 14"/>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9" name="Oval 15"/>
            <p:cNvSpPr>
              <a:spLocks noChangeArrowheads="1"/>
            </p:cNvSpPr>
            <p:nvPr/>
          </p:nvSpPr>
          <p:spPr bwMode="gray">
            <a:xfrm>
              <a:off x="2254" y="1387"/>
              <a:ext cx="1101" cy="2201"/>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10" name="Oval 16"/>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 name="Oval 17"/>
            <p:cNvSpPr>
              <a:spLocks noChangeArrowheads="1"/>
            </p:cNvSpPr>
            <p:nvPr/>
          </p:nvSpPr>
          <p:spPr bwMode="gray">
            <a:xfrm>
              <a:off x="2337" y="1387"/>
              <a:ext cx="1096" cy="2201"/>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2" name="Group 18"/>
          <p:cNvGrpSpPr>
            <a:grpSpLocks/>
          </p:cNvGrpSpPr>
          <p:nvPr/>
        </p:nvGrpSpPr>
        <p:grpSpPr bwMode="auto">
          <a:xfrm>
            <a:off x="3204135" y="2283800"/>
            <a:ext cx="381000" cy="519245"/>
            <a:chOff x="2078" y="1387"/>
            <a:chExt cx="1615" cy="2201"/>
          </a:xfrm>
        </p:grpSpPr>
        <p:sp>
          <p:nvSpPr>
            <p:cNvPr id="13"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4"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5" name="Oval 21"/>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6" name="Oval 22"/>
            <p:cNvSpPr>
              <a:spLocks noChangeArrowheads="1"/>
            </p:cNvSpPr>
            <p:nvPr/>
          </p:nvSpPr>
          <p:spPr bwMode="gray">
            <a:xfrm>
              <a:off x="2254" y="1387"/>
              <a:ext cx="1101" cy="2201"/>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17" name="Oval 23"/>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8" name="Oval 24"/>
            <p:cNvSpPr>
              <a:spLocks noChangeArrowheads="1"/>
            </p:cNvSpPr>
            <p:nvPr/>
          </p:nvSpPr>
          <p:spPr bwMode="gray">
            <a:xfrm>
              <a:off x="2337" y="1387"/>
              <a:ext cx="1096" cy="2201"/>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19" name="Group 25"/>
          <p:cNvGrpSpPr>
            <a:grpSpLocks/>
          </p:cNvGrpSpPr>
          <p:nvPr/>
        </p:nvGrpSpPr>
        <p:grpSpPr bwMode="auto">
          <a:xfrm>
            <a:off x="3387284" y="2914292"/>
            <a:ext cx="381000" cy="519245"/>
            <a:chOff x="2078" y="1387"/>
            <a:chExt cx="1615" cy="2201"/>
          </a:xfrm>
        </p:grpSpPr>
        <p:sp>
          <p:nvSpPr>
            <p:cNvPr id="20"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1"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2" name="Oval 28"/>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23" name="Oval 29"/>
            <p:cNvSpPr>
              <a:spLocks noChangeArrowheads="1"/>
            </p:cNvSpPr>
            <p:nvPr/>
          </p:nvSpPr>
          <p:spPr bwMode="gray">
            <a:xfrm>
              <a:off x="2254" y="1387"/>
              <a:ext cx="1101" cy="2201"/>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24" name="Oval 30"/>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25" name="Oval 31"/>
            <p:cNvSpPr>
              <a:spLocks noChangeArrowheads="1"/>
            </p:cNvSpPr>
            <p:nvPr/>
          </p:nvSpPr>
          <p:spPr bwMode="gray">
            <a:xfrm>
              <a:off x="2337" y="1387"/>
              <a:ext cx="1096" cy="2201"/>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26" name="Group 32"/>
          <p:cNvGrpSpPr>
            <a:grpSpLocks/>
          </p:cNvGrpSpPr>
          <p:nvPr/>
        </p:nvGrpSpPr>
        <p:grpSpPr bwMode="auto">
          <a:xfrm>
            <a:off x="3346708" y="3569780"/>
            <a:ext cx="381000" cy="519245"/>
            <a:chOff x="2078" y="1387"/>
            <a:chExt cx="1615" cy="2201"/>
          </a:xfrm>
        </p:grpSpPr>
        <p:sp>
          <p:nvSpPr>
            <p:cNvPr id="2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9" name="Oval 35"/>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30" name="Oval 36"/>
            <p:cNvSpPr>
              <a:spLocks noChangeArrowheads="1"/>
            </p:cNvSpPr>
            <p:nvPr/>
          </p:nvSpPr>
          <p:spPr bwMode="gray">
            <a:xfrm>
              <a:off x="2254" y="1387"/>
              <a:ext cx="1101" cy="2201"/>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en-US"/>
            </a:p>
          </p:txBody>
        </p:sp>
        <p:sp>
          <p:nvSpPr>
            <p:cNvPr id="31" name="Oval 37"/>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32" name="Oval 38"/>
            <p:cNvSpPr>
              <a:spLocks noChangeArrowheads="1"/>
            </p:cNvSpPr>
            <p:nvPr/>
          </p:nvSpPr>
          <p:spPr bwMode="gray">
            <a:xfrm>
              <a:off x="2337" y="1387"/>
              <a:ext cx="1096" cy="2201"/>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33" name="Group 39"/>
          <p:cNvGrpSpPr>
            <a:grpSpLocks/>
          </p:cNvGrpSpPr>
          <p:nvPr/>
        </p:nvGrpSpPr>
        <p:grpSpPr bwMode="auto">
          <a:xfrm>
            <a:off x="3151334" y="4202707"/>
            <a:ext cx="355600" cy="519245"/>
            <a:chOff x="2078" y="1387"/>
            <a:chExt cx="1615" cy="2201"/>
          </a:xfrm>
        </p:grpSpPr>
        <p:sp>
          <p:nvSpPr>
            <p:cNvPr id="34"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5"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6"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37"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38"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39"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40" name="Group 39"/>
          <p:cNvGrpSpPr>
            <a:grpSpLocks/>
          </p:cNvGrpSpPr>
          <p:nvPr/>
        </p:nvGrpSpPr>
        <p:grpSpPr bwMode="auto">
          <a:xfrm>
            <a:off x="2760014" y="4902934"/>
            <a:ext cx="355600" cy="519245"/>
            <a:chOff x="2078" y="1387"/>
            <a:chExt cx="1615" cy="2201"/>
          </a:xfrm>
        </p:grpSpPr>
        <p:sp>
          <p:nvSpPr>
            <p:cNvPr id="41"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2"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3"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4"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45"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6"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47" name="Group 39"/>
          <p:cNvGrpSpPr>
            <a:grpSpLocks/>
          </p:cNvGrpSpPr>
          <p:nvPr/>
        </p:nvGrpSpPr>
        <p:grpSpPr bwMode="auto">
          <a:xfrm>
            <a:off x="2131242" y="5454538"/>
            <a:ext cx="355600" cy="519245"/>
            <a:chOff x="2078" y="1387"/>
            <a:chExt cx="1615" cy="2201"/>
          </a:xfrm>
        </p:grpSpPr>
        <p:sp>
          <p:nvSpPr>
            <p:cNvPr id="48"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9"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0" name="Oval 42"/>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1" name="Oval 43"/>
            <p:cNvSpPr>
              <a:spLocks noChangeArrowheads="1"/>
            </p:cNvSpPr>
            <p:nvPr/>
          </p:nvSpPr>
          <p:spPr bwMode="gray">
            <a:xfrm>
              <a:off x="2254" y="1387"/>
              <a:ext cx="1180" cy="2201"/>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52" name="Oval 44"/>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3" name="Oval 45"/>
            <p:cNvSpPr>
              <a:spLocks noChangeArrowheads="1"/>
            </p:cNvSpPr>
            <p:nvPr/>
          </p:nvSpPr>
          <p:spPr bwMode="gray">
            <a:xfrm>
              <a:off x="2337" y="1387"/>
              <a:ext cx="1096" cy="2201"/>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4" name="Group 11"/>
          <p:cNvGrpSpPr>
            <a:grpSpLocks/>
          </p:cNvGrpSpPr>
          <p:nvPr/>
        </p:nvGrpSpPr>
        <p:grpSpPr bwMode="auto">
          <a:xfrm>
            <a:off x="2760014" y="1662888"/>
            <a:ext cx="381000" cy="519245"/>
            <a:chOff x="2078" y="1387"/>
            <a:chExt cx="1615" cy="2201"/>
          </a:xfrm>
        </p:grpSpPr>
        <p:sp>
          <p:nvSpPr>
            <p:cNvPr id="55"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6"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7" name="Oval 14"/>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8" name="Oval 15"/>
            <p:cNvSpPr>
              <a:spLocks noChangeArrowheads="1"/>
            </p:cNvSpPr>
            <p:nvPr/>
          </p:nvSpPr>
          <p:spPr bwMode="gray">
            <a:xfrm>
              <a:off x="2254" y="1387"/>
              <a:ext cx="1101" cy="2201"/>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9" name="Oval 16"/>
            <p:cNvSpPr>
              <a:spLocks noChangeArrowheads="1"/>
            </p:cNvSpPr>
            <p:nvPr/>
          </p:nvSpPr>
          <p:spPr bwMode="gray">
            <a:xfrm>
              <a:off x="2337"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0" name="Oval 17"/>
            <p:cNvSpPr>
              <a:spLocks noChangeArrowheads="1"/>
            </p:cNvSpPr>
            <p:nvPr/>
          </p:nvSpPr>
          <p:spPr bwMode="gray">
            <a:xfrm>
              <a:off x="2337" y="1387"/>
              <a:ext cx="1096" cy="2201"/>
            </a:xfrm>
            <a:prstGeom prst="ellipse">
              <a:avLst/>
            </a:prstGeom>
            <a:solidFill>
              <a:srgbClr val="FFFF00"/>
            </a:solidFill>
            <a:ln w="38100" algn="ctr">
              <a:noFill/>
              <a:round/>
              <a:headEnd/>
              <a:tailEnd/>
            </a:ln>
            <a:effectLst/>
          </p:spPr>
          <p:txBody>
            <a:bodyPr anchor="ctr">
              <a:spAutoFit/>
            </a:bodyPr>
            <a:lstStyle/>
            <a:p>
              <a:endParaRPr lang="en-US"/>
            </a:p>
          </p:txBody>
        </p:sp>
      </p:grpSp>
      <p:sp>
        <p:nvSpPr>
          <p:cNvPr id="61" name="AutoShape 10"/>
          <p:cNvSpPr>
            <a:spLocks noChangeArrowheads="1"/>
          </p:cNvSpPr>
          <p:nvPr/>
        </p:nvSpPr>
        <p:spPr bwMode="gray">
          <a:xfrm>
            <a:off x="2479335" y="982327"/>
            <a:ext cx="25908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Create Test </a:t>
            </a:r>
            <a:r>
              <a:rPr lang="en-US" sz="2000" b="1" dirty="0">
                <a:solidFill>
                  <a:schemeClr val="bg1">
                    <a:lumMod val="50000"/>
                  </a:schemeClr>
                </a:solidFill>
                <a:latin typeface="Times New Roman" panose="02020603050405020304" pitchFamily="18" charset="0"/>
                <a:cs typeface="Times New Roman" panose="02020603050405020304" pitchFamily="18" charset="0"/>
              </a:rPr>
              <a:t>Plan</a:t>
            </a:r>
          </a:p>
        </p:txBody>
      </p:sp>
      <p:sp>
        <p:nvSpPr>
          <p:cNvPr id="62" name="AutoShape 9"/>
          <p:cNvSpPr>
            <a:spLocks noChangeArrowheads="1"/>
          </p:cNvSpPr>
          <p:nvPr/>
        </p:nvSpPr>
        <p:spPr bwMode="gray">
          <a:xfrm>
            <a:off x="3146541" y="1607393"/>
            <a:ext cx="2644804"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Create Test Viewpoint</a:t>
            </a:r>
            <a:endParaRPr lang="en-US" sz="20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63" name="AutoShape 9"/>
          <p:cNvSpPr>
            <a:spLocks noChangeArrowheads="1"/>
          </p:cNvSpPr>
          <p:nvPr/>
        </p:nvSpPr>
        <p:spPr bwMode="gray">
          <a:xfrm>
            <a:off x="3626656" y="2244317"/>
            <a:ext cx="23622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Create Test </a:t>
            </a:r>
            <a:r>
              <a:rPr lang="en-US" sz="2000" b="1" dirty="0">
                <a:solidFill>
                  <a:schemeClr val="bg1">
                    <a:lumMod val="50000"/>
                  </a:schemeClr>
                </a:solidFill>
                <a:latin typeface="Times New Roman" panose="02020603050405020304" pitchFamily="18" charset="0"/>
                <a:cs typeface="Times New Roman" panose="02020603050405020304" pitchFamily="18" charset="0"/>
              </a:rPr>
              <a:t>Case</a:t>
            </a:r>
          </a:p>
        </p:txBody>
      </p:sp>
      <p:sp>
        <p:nvSpPr>
          <p:cNvPr id="64" name="AutoShape 8"/>
          <p:cNvSpPr>
            <a:spLocks noChangeArrowheads="1"/>
          </p:cNvSpPr>
          <p:nvPr/>
        </p:nvSpPr>
        <p:spPr bwMode="gray">
          <a:xfrm>
            <a:off x="3721676" y="2893310"/>
            <a:ext cx="2476400"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a:solidFill>
                  <a:schemeClr val="bg1">
                    <a:lumMod val="50000"/>
                  </a:schemeClr>
                </a:solidFill>
                <a:latin typeface="Times New Roman" panose="02020603050405020304" pitchFamily="18" charset="0"/>
                <a:cs typeface="Times New Roman" panose="02020603050405020304" pitchFamily="18" charset="0"/>
              </a:rPr>
              <a:t>Review Test Case</a:t>
            </a:r>
          </a:p>
        </p:txBody>
      </p:sp>
      <p:sp>
        <p:nvSpPr>
          <p:cNvPr id="65" name="AutoShape 7"/>
          <p:cNvSpPr>
            <a:spLocks noChangeArrowheads="1"/>
          </p:cNvSpPr>
          <p:nvPr/>
        </p:nvSpPr>
        <p:spPr bwMode="gray">
          <a:xfrm>
            <a:off x="3680447" y="3530234"/>
            <a:ext cx="2517629"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a:solidFill>
                  <a:schemeClr val="bg1">
                    <a:lumMod val="50000"/>
                  </a:schemeClr>
                </a:solidFill>
                <a:latin typeface="Times New Roman" panose="02020603050405020304" pitchFamily="18" charset="0"/>
                <a:cs typeface="Times New Roman" panose="02020603050405020304" pitchFamily="18" charset="0"/>
              </a:rPr>
              <a:t>Execute Test</a:t>
            </a:r>
          </a:p>
        </p:txBody>
      </p:sp>
      <p:sp>
        <p:nvSpPr>
          <p:cNvPr id="66" name="AutoShape 6"/>
          <p:cNvSpPr>
            <a:spLocks noChangeArrowheads="1"/>
          </p:cNvSpPr>
          <p:nvPr/>
        </p:nvSpPr>
        <p:spPr bwMode="gray">
          <a:xfrm>
            <a:off x="3566305" y="4148928"/>
            <a:ext cx="2416248"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Log </a:t>
            </a:r>
            <a:r>
              <a:rPr lang="en-US" sz="2000" b="1" dirty="0">
                <a:solidFill>
                  <a:schemeClr val="bg1">
                    <a:lumMod val="50000"/>
                  </a:schemeClr>
                </a:solidFill>
                <a:latin typeface="Times New Roman" panose="02020603050405020304" pitchFamily="18" charset="0"/>
                <a:cs typeface="Times New Roman" panose="02020603050405020304" pitchFamily="18" charset="0"/>
              </a:rPr>
              <a:t>Bug</a:t>
            </a:r>
          </a:p>
        </p:txBody>
      </p:sp>
      <p:sp>
        <p:nvSpPr>
          <p:cNvPr id="67" name="AutoShape 6"/>
          <p:cNvSpPr>
            <a:spLocks noChangeArrowheads="1"/>
          </p:cNvSpPr>
          <p:nvPr/>
        </p:nvSpPr>
        <p:spPr bwMode="gray">
          <a:xfrm>
            <a:off x="3210765" y="4791074"/>
            <a:ext cx="2580579" cy="538163"/>
          </a:xfrm>
          <a:prstGeom prst="roundRect">
            <a:avLst>
              <a:gd name="adj" fmla="val 50000"/>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r>
              <a:rPr lang="en-US" sz="2000" b="1" dirty="0" smtClean="0">
                <a:solidFill>
                  <a:schemeClr val="bg1">
                    <a:lumMod val="50000"/>
                  </a:schemeClr>
                </a:solidFill>
                <a:latin typeface="Times New Roman" panose="02020603050405020304" pitchFamily="18" charset="0"/>
                <a:cs typeface="Times New Roman" panose="02020603050405020304" pitchFamily="18" charset="0"/>
              </a:rPr>
              <a:t>Re-test</a:t>
            </a:r>
            <a:endParaRPr lang="en-US" sz="20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69" name="AutoShape 6"/>
          <p:cNvSpPr>
            <a:spLocks noChangeArrowheads="1"/>
          </p:cNvSpPr>
          <p:nvPr/>
        </p:nvSpPr>
        <p:spPr bwMode="gray">
          <a:xfrm>
            <a:off x="2494169" y="5444355"/>
            <a:ext cx="2575966" cy="538163"/>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r>
              <a:rPr lang="en-US" sz="2000" b="1" dirty="0" smtClean="0">
                <a:solidFill>
                  <a:schemeClr val="tx1"/>
                </a:solidFill>
                <a:latin typeface="Times" pitchFamily="18" charset="0"/>
                <a:cs typeface="Times" pitchFamily="18" charset="0"/>
              </a:rPr>
              <a:t>Create Test Report</a:t>
            </a:r>
            <a:endParaRPr lang="en-US" sz="2000" b="1" dirty="0">
              <a:solidFill>
                <a:schemeClr val="tx1"/>
              </a:solidFill>
              <a:latin typeface="Times" pitchFamily="18" charset="0"/>
              <a:cs typeface="Times" pitchFamily="18" charset="0"/>
            </a:endParaRPr>
          </a:p>
        </p:txBody>
      </p:sp>
    </p:spTree>
    <p:extLst>
      <p:ext uri="{BB962C8B-B14F-4D97-AF65-F5344CB8AC3E}">
        <p14:creationId xmlns:p14="http://schemas.microsoft.com/office/powerpoint/2010/main" val="41763805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624110"/>
            <a:ext cx="8911687" cy="689535"/>
          </a:xfrm>
        </p:spPr>
        <p:txBody>
          <a:bodyPr/>
          <a:lstStyle/>
          <a:p>
            <a:pPr algn="ctr"/>
            <a:r>
              <a:rPr lang="en-US" altLang="ja-JP">
                <a:solidFill>
                  <a:srgbClr val="7030A0"/>
                </a:solidFill>
                <a:latin typeface="Times New Roman" panose="02020603050405020304" pitchFamily="18" charset="0"/>
                <a:cs typeface="Times New Roman" panose="02020603050405020304" pitchFamily="18" charset="0"/>
              </a:rPr>
              <a:t>5.2.2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テストのレポート</a:t>
            </a:r>
            <a:r>
              <a:rPr lang="ja-JP" altLang="en-US">
                <a:solidFill>
                  <a:srgbClr val="7030A0"/>
                </a:solidFill>
                <a:latin typeface="Times New Roman" panose="02020603050405020304" pitchFamily="18" charset="0"/>
                <a:cs typeface="Times New Roman" panose="02020603050405020304" pitchFamily="18" charset="0"/>
              </a:rPr>
              <a:t>　</a:t>
            </a:r>
            <a:r>
              <a:rPr lang="en-US" altLang="ja-JP">
                <a:solidFill>
                  <a:srgbClr val="7030A0"/>
                </a:solidFill>
                <a:latin typeface="Times New Roman" panose="02020603050405020304" pitchFamily="18" charset="0"/>
                <a:cs typeface="Times New Roman" panose="02020603050405020304" pitchFamily="18" charset="0"/>
              </a:rPr>
              <a:t>-   </a:t>
            </a:r>
            <a:r>
              <a:rPr lang="en-US">
                <a:solidFill>
                  <a:srgbClr val="7030A0"/>
                </a:solidFill>
                <a:latin typeface="Times New Roman" panose="02020603050405020304" pitchFamily="18" charset="0"/>
                <a:cs typeface="Times New Roman" panose="02020603050405020304" pitchFamily="18" charset="0"/>
              </a:rPr>
              <a:t>Test Report</a:t>
            </a:r>
            <a:endParaRPr lang="en-US"/>
          </a:p>
        </p:txBody>
      </p:sp>
      <p:sp>
        <p:nvSpPr>
          <p:cNvPr id="4" name="TextBox 6"/>
          <p:cNvSpPr txBox="1"/>
          <p:nvPr/>
        </p:nvSpPr>
        <p:spPr>
          <a:xfrm>
            <a:off x="4172755" y="5782615"/>
            <a:ext cx="4803820" cy="400110"/>
          </a:xfrm>
          <a:prstGeom prst="rect">
            <a:avLst/>
          </a:prstGeom>
          <a:noFill/>
        </p:spPr>
        <p:txBody>
          <a:bodyPr wrap="square" rtlCol="0">
            <a:spAutoFit/>
          </a:bodyPr>
          <a:lstStyle/>
          <a:p>
            <a:r>
              <a:rPr lang="ja-JP" altLang="en-US" sz="2000" b="1" dirty="0">
                <a:solidFill>
                  <a:srgbClr val="002060"/>
                </a:solidFill>
                <a:latin typeface="SimSun" panose="02010600030101010101" pitchFamily="2" charset="-122"/>
                <a:ea typeface="SimSun" panose="02010600030101010101" pitchFamily="2" charset="-122"/>
              </a:rPr>
              <a:t>不具</a:t>
            </a:r>
            <a:r>
              <a:rPr lang="ja-JP" altLang="en-US" sz="2000" b="1" dirty="0" smtClean="0">
                <a:solidFill>
                  <a:srgbClr val="002060"/>
                </a:solidFill>
                <a:latin typeface="SimSun" panose="02010600030101010101" pitchFamily="2" charset="-122"/>
                <a:ea typeface="SimSun" panose="02010600030101010101" pitchFamily="2" charset="-122"/>
              </a:rPr>
              <a:t>合</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レポー</a:t>
            </a:r>
            <a:r>
              <a:rPr lang="ja-JP" altLang="en-US" sz="20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ト </a:t>
            </a:r>
            <a:r>
              <a:rPr lang="en-US" sz="2000" dirty="0" smtClean="0">
                <a:solidFill>
                  <a:srgbClr val="002060"/>
                </a:solidFill>
              </a:rPr>
              <a:t>-  </a:t>
            </a:r>
            <a:r>
              <a:rPr lang="en-US" sz="2000" dirty="0" smtClean="0">
                <a:solidFill>
                  <a:srgbClr val="002060"/>
                </a:solidFill>
                <a:latin typeface="Times New Roman" panose="02020603050405020304" pitchFamily="18" charset="0"/>
                <a:cs typeface="Times New Roman" panose="02020603050405020304" pitchFamily="18" charset="0"/>
              </a:rPr>
              <a:t>Defect Report</a:t>
            </a: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19314341"/>
              </p:ext>
            </p:extLst>
          </p:nvPr>
        </p:nvGraphicFramePr>
        <p:xfrm>
          <a:off x="2197904" y="1581983"/>
          <a:ext cx="8433933" cy="3687441"/>
        </p:xfrm>
        <a:graphic>
          <a:graphicData uri="http://schemas.openxmlformats.org/drawingml/2006/table">
            <a:tbl>
              <a:tblPr>
                <a:tableStyleId>{5C22544A-7EE6-4342-B048-85BDC9FD1C3A}</a:tableStyleId>
              </a:tblPr>
              <a:tblGrid>
                <a:gridCol w="2357437"/>
                <a:gridCol w="1571623"/>
                <a:gridCol w="1442914"/>
                <a:gridCol w="1544528"/>
                <a:gridCol w="1517431"/>
              </a:tblGrid>
              <a:tr h="956003">
                <a:tc>
                  <a:txBody>
                    <a:bodyPr/>
                    <a:lstStyle/>
                    <a:p>
                      <a:pPr algn="ctr" fontAlgn="ctr"/>
                      <a:r>
                        <a:rPr lang="en-US" sz="1800" b="1" u="none" strike="noStrike" dirty="0">
                          <a:effectLst/>
                        </a:rPr>
                        <a:t>Defects</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ctr" fontAlgn="ctr"/>
                      <a:r>
                        <a:rPr lang="en-US" sz="1800" b="1" u="none" strike="noStrike" dirty="0">
                          <a:effectLst/>
                        </a:rPr>
                        <a:t>Logged</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ctr" fontAlgn="ctr"/>
                      <a:r>
                        <a:rPr lang="en-US" sz="1800" b="1" u="none" strike="noStrike" dirty="0">
                          <a:effectLst/>
                        </a:rPr>
                        <a:t>%Closed</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ctr" fontAlgn="ctr"/>
                      <a:r>
                        <a:rPr lang="en-US" sz="1800" b="1" u="none" strike="noStrike" dirty="0">
                          <a:effectLst/>
                        </a:rPr>
                        <a:t>%Invalid</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ctr" fontAlgn="ctr"/>
                      <a:r>
                        <a:rPr lang="en-US" sz="1800" b="1" u="none" strike="noStrike" dirty="0">
                          <a:effectLst/>
                        </a:rPr>
                        <a:t>%Open</a:t>
                      </a:r>
                      <a:endParaRPr lang="en-US" sz="1800" b="1" i="0" u="none" strike="noStrike" dirty="0">
                        <a:solidFill>
                          <a:srgbClr val="FFFFFF"/>
                        </a:solidFill>
                        <a:effectLst/>
                        <a:latin typeface="Times New Roman" panose="02020603050405020304" pitchFamily="18" charset="0"/>
                      </a:endParaRPr>
                    </a:p>
                  </a:txBody>
                  <a:tcPr marL="0" marR="0" marT="0" marB="0" anchor="ctr"/>
                </a:tc>
              </a:tr>
              <a:tr h="628231">
                <a:tc>
                  <a:txBody>
                    <a:bodyPr/>
                    <a:lstStyle/>
                    <a:p>
                      <a:pPr algn="l" fontAlgn="b"/>
                      <a:r>
                        <a:rPr lang="en-US" sz="2000" u="none" strike="noStrike">
                          <a:effectLst/>
                        </a:rPr>
                        <a:t>Critical</a:t>
                      </a:r>
                      <a:endParaRPr lang="en-US" sz="2000" b="1" i="0" u="none" strike="noStrike">
                        <a:effectLst/>
                        <a:latin typeface="Times New Roman" panose="02020603050405020304" pitchFamily="18" charset="0"/>
                      </a:endParaRPr>
                    </a:p>
                  </a:txBody>
                  <a:tcPr marL="0" marR="0" marT="0" marB="0" anchor="b"/>
                </a:tc>
                <a:tc>
                  <a:txBody>
                    <a:bodyPr/>
                    <a:lstStyle/>
                    <a:p>
                      <a:pPr algn="ctr"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ctr"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ctr" fontAlgn="b"/>
                      <a:r>
                        <a:rPr lang="en-US" sz="2000" u="none" strike="noStrike">
                          <a:effectLst/>
                        </a:rPr>
                        <a:t>0%</a:t>
                      </a:r>
                      <a:endParaRPr lang="en-US" sz="2000" b="0" i="0" u="none" strike="noStrike">
                        <a:effectLst/>
                        <a:latin typeface="Times New Roman" panose="02020603050405020304" pitchFamily="18" charset="0"/>
                      </a:endParaRPr>
                    </a:p>
                  </a:txBody>
                  <a:tcPr marL="0" marR="0" marT="0" marB="0" anchor="b"/>
                </a:tc>
                <a:tc>
                  <a:txBody>
                    <a:bodyPr/>
                    <a:lstStyle/>
                    <a:p>
                      <a:pPr algn="ctr" fontAlgn="b"/>
                      <a:r>
                        <a:rPr lang="en-US" sz="2000" u="none" strike="noStrike">
                          <a:effectLst/>
                        </a:rPr>
                        <a:t>0%</a:t>
                      </a:r>
                      <a:endParaRPr lang="en-US" sz="2000" b="0" i="0" u="none" strike="noStrike">
                        <a:effectLst/>
                        <a:latin typeface="Times New Roman" panose="02020603050405020304" pitchFamily="18" charset="0"/>
                      </a:endParaRPr>
                    </a:p>
                  </a:txBody>
                  <a:tcPr marL="0" marR="0" marT="0" marB="0" anchor="b"/>
                </a:tc>
              </a:tr>
              <a:tr h="628231">
                <a:tc>
                  <a:txBody>
                    <a:bodyPr/>
                    <a:lstStyle/>
                    <a:p>
                      <a:pPr algn="l" fontAlgn="b"/>
                      <a:r>
                        <a:rPr lang="en-US" sz="2000" u="none" strike="noStrike">
                          <a:effectLst/>
                        </a:rPr>
                        <a:t>High</a:t>
                      </a:r>
                      <a:endParaRPr lang="en-US" sz="2000" b="1" i="0" u="none" strike="noStrike">
                        <a:effectLst/>
                        <a:latin typeface="Times New Roman" panose="02020603050405020304" pitchFamily="18" charset="0"/>
                      </a:endParaRPr>
                    </a:p>
                  </a:txBody>
                  <a:tcPr marL="0" marR="0" marT="0" marB="0" anchor="b"/>
                </a:tc>
                <a:tc>
                  <a:txBody>
                    <a:bodyPr/>
                    <a:lstStyle/>
                    <a:p>
                      <a:pPr algn="ctr"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ctr" fontAlgn="b"/>
                      <a:r>
                        <a:rPr lang="en-US" sz="2000" u="none" strike="noStrike">
                          <a:effectLst/>
                        </a:rPr>
                        <a:t>0%</a:t>
                      </a:r>
                      <a:endParaRPr lang="en-US" sz="2000" b="0" i="0" u="none" strike="noStrike">
                        <a:effectLst/>
                        <a:latin typeface="Times New Roman" panose="02020603050405020304" pitchFamily="18" charset="0"/>
                      </a:endParaRPr>
                    </a:p>
                  </a:txBody>
                  <a:tcPr marL="0" marR="0" marT="0" marB="0" anchor="b"/>
                </a:tc>
                <a:tc>
                  <a:txBody>
                    <a:bodyPr/>
                    <a:lstStyle/>
                    <a:p>
                      <a:pPr algn="ctr"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ctr" fontAlgn="b"/>
                      <a:r>
                        <a:rPr lang="en-US" sz="2000" u="none" strike="noStrike">
                          <a:effectLst/>
                        </a:rPr>
                        <a:t>0%</a:t>
                      </a:r>
                      <a:endParaRPr lang="en-US" sz="2000" b="0" i="0" u="none" strike="noStrike">
                        <a:effectLst/>
                        <a:latin typeface="Times New Roman" panose="02020603050405020304" pitchFamily="18" charset="0"/>
                      </a:endParaRPr>
                    </a:p>
                  </a:txBody>
                  <a:tcPr marL="0" marR="0" marT="0" marB="0" anchor="b"/>
                </a:tc>
              </a:tr>
              <a:tr h="518973">
                <a:tc>
                  <a:txBody>
                    <a:bodyPr/>
                    <a:lstStyle/>
                    <a:p>
                      <a:pPr algn="l" fontAlgn="b"/>
                      <a:r>
                        <a:rPr lang="en-US" sz="2000" u="none" strike="noStrike">
                          <a:effectLst/>
                        </a:rPr>
                        <a:t>Medium</a:t>
                      </a:r>
                      <a:endParaRPr lang="en-US" sz="2000" b="1" i="0" u="none" strike="noStrike">
                        <a:effectLst/>
                        <a:latin typeface="Times New Roman" panose="02020603050405020304" pitchFamily="18" charset="0"/>
                      </a:endParaRPr>
                    </a:p>
                  </a:txBody>
                  <a:tcPr marL="0" marR="0" marT="0" marB="0" anchor="b"/>
                </a:tc>
                <a:tc>
                  <a:txBody>
                    <a:bodyPr/>
                    <a:lstStyle/>
                    <a:p>
                      <a:pPr algn="ctr" fontAlgn="b"/>
                      <a:r>
                        <a:rPr lang="en-US" sz="2000" u="none" strike="noStrike">
                          <a:effectLst/>
                        </a:rPr>
                        <a:t>11</a:t>
                      </a:r>
                      <a:endParaRPr lang="en-US" sz="2000" b="0" i="0" u="none" strike="noStrike">
                        <a:effectLst/>
                        <a:latin typeface="Arial" panose="020B0604020202020204" pitchFamily="34" charset="0"/>
                      </a:endParaRPr>
                    </a:p>
                  </a:txBody>
                  <a:tcPr marL="0" marR="0" marT="0" marB="0" anchor="b"/>
                </a:tc>
                <a:tc>
                  <a:txBody>
                    <a:bodyPr/>
                    <a:lstStyle/>
                    <a:p>
                      <a:pPr algn="ctr" fontAlgn="b"/>
                      <a:r>
                        <a:rPr lang="en-US" sz="2000" u="none" strike="noStrike">
                          <a:effectLst/>
                        </a:rPr>
                        <a:t>100%</a:t>
                      </a:r>
                      <a:endParaRPr lang="en-US" sz="2000" b="0" i="0" u="none" strike="noStrike">
                        <a:effectLst/>
                        <a:latin typeface="Arial" panose="020B0604020202020204" pitchFamily="34" charset="0"/>
                      </a:endParaRPr>
                    </a:p>
                  </a:txBody>
                  <a:tcPr marL="0" marR="0" marT="0" marB="0" anchor="b"/>
                </a:tc>
                <a:tc>
                  <a:txBody>
                    <a:bodyPr/>
                    <a:lstStyle/>
                    <a:p>
                      <a:pPr algn="ctr"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ctr"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r h="491659">
                <a:tc>
                  <a:txBody>
                    <a:bodyPr/>
                    <a:lstStyle/>
                    <a:p>
                      <a:pPr algn="l" fontAlgn="b"/>
                      <a:r>
                        <a:rPr lang="en-US" sz="2000" u="none" strike="noStrike">
                          <a:effectLst/>
                        </a:rPr>
                        <a:t>Low</a:t>
                      </a:r>
                      <a:endParaRPr lang="en-US" sz="2000" b="1" i="0" u="none" strike="noStrike">
                        <a:effectLst/>
                        <a:latin typeface="Times New Roman" panose="02020603050405020304" pitchFamily="18" charset="0"/>
                      </a:endParaRPr>
                    </a:p>
                  </a:txBody>
                  <a:tcPr marL="0" marR="0" marT="0" marB="0" anchor="b"/>
                </a:tc>
                <a:tc>
                  <a:txBody>
                    <a:bodyPr/>
                    <a:lstStyle/>
                    <a:p>
                      <a:pPr algn="ctr" fontAlgn="b"/>
                      <a:r>
                        <a:rPr lang="en-US" sz="2000" u="none" strike="noStrike">
                          <a:effectLst/>
                        </a:rPr>
                        <a:t>45</a:t>
                      </a:r>
                      <a:endParaRPr lang="en-US" sz="2000" b="0" i="0" u="none" strike="noStrike">
                        <a:effectLst/>
                        <a:latin typeface="Arial" panose="020B0604020202020204" pitchFamily="34" charset="0"/>
                      </a:endParaRPr>
                    </a:p>
                  </a:txBody>
                  <a:tcPr marL="0" marR="0" marT="0" marB="0" anchor="b"/>
                </a:tc>
                <a:tc>
                  <a:txBody>
                    <a:bodyPr/>
                    <a:lstStyle/>
                    <a:p>
                      <a:pPr algn="ctr" fontAlgn="b"/>
                      <a:r>
                        <a:rPr lang="en-US" sz="2000" u="none" strike="noStrike" dirty="0">
                          <a:effectLst/>
                        </a:rPr>
                        <a:t>100%</a:t>
                      </a:r>
                      <a:endParaRPr lang="en-US" sz="2000" b="0" i="0" u="none" strike="noStrike" dirty="0">
                        <a:effectLst/>
                        <a:latin typeface="Arial" panose="020B0604020202020204" pitchFamily="34" charset="0"/>
                      </a:endParaRPr>
                    </a:p>
                  </a:txBody>
                  <a:tcPr marL="0" marR="0" marT="0" marB="0" anchor="b"/>
                </a:tc>
                <a:tc>
                  <a:txBody>
                    <a:bodyPr/>
                    <a:lstStyle/>
                    <a:p>
                      <a:pPr algn="ctr" fontAlgn="b"/>
                      <a:r>
                        <a:rPr lang="en-US" sz="2000" u="none" strike="noStrike">
                          <a:effectLst/>
                        </a:rPr>
                        <a:t>0%</a:t>
                      </a:r>
                      <a:endParaRPr lang="en-US" sz="2000" b="0" i="0" u="none" strike="noStrike">
                        <a:effectLst/>
                        <a:latin typeface="Times New Roman" panose="02020603050405020304" pitchFamily="18" charset="0"/>
                      </a:endParaRPr>
                    </a:p>
                  </a:txBody>
                  <a:tcPr marL="0" marR="0" marT="0" marB="0" anchor="b"/>
                </a:tc>
                <a:tc>
                  <a:txBody>
                    <a:bodyPr/>
                    <a:lstStyle/>
                    <a:p>
                      <a:pPr algn="ctr"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r h="464344">
                <a:tc>
                  <a:txBody>
                    <a:bodyPr/>
                    <a:lstStyle/>
                    <a:p>
                      <a:pPr algn="l" fontAlgn="b"/>
                      <a:r>
                        <a:rPr lang="en-US" sz="2000" u="none" strike="noStrike">
                          <a:effectLst/>
                        </a:rPr>
                        <a:t>Total</a:t>
                      </a:r>
                      <a:endParaRPr lang="en-US" sz="2000" b="1" i="0" u="none" strike="noStrike">
                        <a:effectLst/>
                        <a:latin typeface="Times New Roman" panose="02020603050405020304" pitchFamily="18" charset="0"/>
                      </a:endParaRPr>
                    </a:p>
                  </a:txBody>
                  <a:tcPr marL="0" marR="0" marT="0" marB="0" anchor="b"/>
                </a:tc>
                <a:tc>
                  <a:txBody>
                    <a:bodyPr/>
                    <a:lstStyle/>
                    <a:p>
                      <a:pPr algn="ctr" fontAlgn="b"/>
                      <a:r>
                        <a:rPr lang="en-US" sz="2000" u="none" strike="noStrike" dirty="0">
                          <a:effectLst/>
                        </a:rPr>
                        <a:t>56</a:t>
                      </a:r>
                      <a:endParaRPr lang="en-US" sz="2000" b="0" i="0" u="none" strike="noStrike" dirty="0">
                        <a:effectLst/>
                        <a:latin typeface="Arial" panose="020B0604020202020204" pitchFamily="34" charset="0"/>
                      </a:endParaRPr>
                    </a:p>
                  </a:txBody>
                  <a:tcPr marL="0" marR="0" marT="0" marB="0" anchor="b"/>
                </a:tc>
                <a:tc>
                  <a:txBody>
                    <a:bodyPr/>
                    <a:lstStyle/>
                    <a:p>
                      <a:pPr algn="ctr" fontAlgn="b"/>
                      <a:r>
                        <a:rPr lang="en-US" sz="2000" u="none" strike="noStrike">
                          <a:effectLst/>
                        </a:rPr>
                        <a:t>100%</a:t>
                      </a:r>
                      <a:endParaRPr lang="en-US" sz="2000" b="0" i="0" u="none" strike="noStrike">
                        <a:effectLst/>
                        <a:latin typeface="Arial" panose="020B0604020202020204" pitchFamily="34" charset="0"/>
                      </a:endParaRPr>
                    </a:p>
                  </a:txBody>
                  <a:tcPr marL="0" marR="0" marT="0" marB="0" anchor="b"/>
                </a:tc>
                <a:tc>
                  <a:txBody>
                    <a:bodyPr/>
                    <a:lstStyle/>
                    <a:p>
                      <a:pPr algn="ctr" fontAlgn="b"/>
                      <a:r>
                        <a:rPr lang="en-US" sz="2000" u="none" strike="noStrike">
                          <a:effectLst/>
                        </a:rPr>
                        <a:t>0%</a:t>
                      </a:r>
                      <a:endParaRPr lang="en-US" sz="2000" b="0" i="0" u="none" strike="noStrike">
                        <a:effectLst/>
                        <a:latin typeface="Times New Roman" panose="02020603050405020304" pitchFamily="18" charset="0"/>
                      </a:endParaRPr>
                    </a:p>
                  </a:txBody>
                  <a:tcPr marL="0" marR="0" marT="0" marB="0" anchor="b"/>
                </a:tc>
                <a:tc>
                  <a:txBody>
                    <a:bodyPr/>
                    <a:lstStyle/>
                    <a:p>
                      <a:pPr algn="ctr"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bl>
          </a:graphicData>
        </a:graphic>
      </p:graphicFrame>
    </p:spTree>
    <p:extLst>
      <p:ext uri="{BB962C8B-B14F-4D97-AF65-F5344CB8AC3E}">
        <p14:creationId xmlns:p14="http://schemas.microsoft.com/office/powerpoint/2010/main" val="21317064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418048"/>
            <a:ext cx="8911687" cy="676656"/>
          </a:xfrm>
        </p:spPr>
        <p:txBody>
          <a:bodyPr/>
          <a:lstStyle/>
          <a:p>
            <a:pPr algn="ctr"/>
            <a:r>
              <a:rPr lang="en-US" altLang="ja-JP">
                <a:solidFill>
                  <a:srgbClr val="7030A0"/>
                </a:solidFill>
                <a:latin typeface="Times New Roman" panose="02020603050405020304" pitchFamily="18" charset="0"/>
                <a:cs typeface="Times New Roman" panose="02020603050405020304" pitchFamily="18" charset="0"/>
              </a:rPr>
              <a:t>5.2.2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テストのレポート</a:t>
            </a:r>
            <a:r>
              <a:rPr lang="ja-JP" altLang="en-US">
                <a:solidFill>
                  <a:srgbClr val="7030A0"/>
                </a:solidFill>
                <a:latin typeface="Times New Roman" panose="02020603050405020304" pitchFamily="18" charset="0"/>
                <a:cs typeface="Times New Roman" panose="02020603050405020304" pitchFamily="18" charset="0"/>
              </a:rPr>
              <a:t>　</a:t>
            </a:r>
            <a:r>
              <a:rPr lang="en-US" altLang="ja-JP">
                <a:solidFill>
                  <a:srgbClr val="7030A0"/>
                </a:solidFill>
                <a:latin typeface="Times New Roman" panose="02020603050405020304" pitchFamily="18" charset="0"/>
                <a:cs typeface="Times New Roman" panose="02020603050405020304" pitchFamily="18" charset="0"/>
              </a:rPr>
              <a:t>-   </a:t>
            </a:r>
            <a:r>
              <a:rPr lang="en-US">
                <a:solidFill>
                  <a:srgbClr val="7030A0"/>
                </a:solidFill>
                <a:latin typeface="Times New Roman" panose="02020603050405020304" pitchFamily="18" charset="0"/>
                <a:cs typeface="Times New Roman" panose="02020603050405020304" pitchFamily="18" charset="0"/>
              </a:rPr>
              <a:t>Test Report</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751802677"/>
              </p:ext>
            </p:extLst>
          </p:nvPr>
        </p:nvGraphicFramePr>
        <p:xfrm>
          <a:off x="2270674" y="1627321"/>
          <a:ext cx="8531645" cy="4149365"/>
        </p:xfrm>
        <a:graphic>
          <a:graphicData uri="http://schemas.openxmlformats.org/drawingml/2006/table">
            <a:tbl>
              <a:tblPr firstRow="1" firstCol="1" bandRow="1">
                <a:tableStyleId>{5C22544A-7EE6-4342-B048-85BDC9FD1C3A}</a:tableStyleId>
              </a:tblPr>
              <a:tblGrid>
                <a:gridCol w="2122898"/>
                <a:gridCol w="915095"/>
                <a:gridCol w="915095"/>
                <a:gridCol w="915095"/>
                <a:gridCol w="915095"/>
                <a:gridCol w="915095"/>
                <a:gridCol w="909960"/>
                <a:gridCol w="923312"/>
              </a:tblGrid>
              <a:tr h="542150">
                <a:tc rowSpan="2">
                  <a:txBody>
                    <a:bodyPr/>
                    <a:lstStyle/>
                    <a:p>
                      <a:pPr marL="0" marR="0" algn="ctr">
                        <a:lnSpc>
                          <a:spcPct val="115000"/>
                        </a:lnSpc>
                        <a:spcBef>
                          <a:spcPts val="0"/>
                        </a:spcBef>
                        <a:spcAft>
                          <a:spcPts val="0"/>
                        </a:spcAft>
                      </a:pPr>
                      <a:r>
                        <a:rPr lang="en-US" sz="2000" dirty="0">
                          <a:effectLst/>
                        </a:rPr>
                        <a:t>Phase</a:t>
                      </a:r>
                      <a:endParaRPr lang="en-US" sz="2000" dirty="0">
                        <a:effectLst/>
                        <a:latin typeface="Calibri" panose="020F0502020204030204" pitchFamily="34" charset="0"/>
                        <a:ea typeface="MS Mincho"/>
                        <a:cs typeface="Times New Roman" panose="02020603050405020304" pitchFamily="18" charset="0"/>
                      </a:endParaRPr>
                    </a:p>
                  </a:txBody>
                  <a:tcPr marL="68580" marR="68580" marT="0" marB="0"/>
                </a:tc>
                <a:tc gridSpan="2">
                  <a:txBody>
                    <a:bodyPr/>
                    <a:lstStyle/>
                    <a:p>
                      <a:pPr marL="0" marR="0" algn="ctr">
                        <a:lnSpc>
                          <a:spcPct val="115000"/>
                        </a:lnSpc>
                        <a:spcBef>
                          <a:spcPts val="0"/>
                        </a:spcBef>
                        <a:spcAft>
                          <a:spcPts val="0"/>
                        </a:spcAft>
                      </a:pPr>
                      <a:r>
                        <a:rPr lang="en-US" sz="2000">
                          <a:effectLst/>
                        </a:rPr>
                        <a:t>Stage 1</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Stage 2</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Stage 3</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c rowSpan="2">
                  <a:txBody>
                    <a:bodyPr/>
                    <a:lstStyle/>
                    <a:p>
                      <a:pPr marL="0" marR="0" algn="ctr">
                        <a:lnSpc>
                          <a:spcPct val="115000"/>
                        </a:lnSpc>
                        <a:spcBef>
                          <a:spcPts val="0"/>
                        </a:spcBef>
                        <a:spcAft>
                          <a:spcPts val="0"/>
                        </a:spcAft>
                      </a:pPr>
                      <a:r>
                        <a:rPr lang="en-US" sz="2000">
                          <a:effectLst/>
                        </a:rPr>
                        <a:t>Final</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r>
              <a:tr h="581235">
                <a:tc vMerge="1">
                  <a:txBody>
                    <a:bodyPr/>
                    <a:lstStyle/>
                    <a:p>
                      <a:endParaRPr lang="en-US"/>
                    </a:p>
                  </a:txBody>
                  <a:tcPr/>
                </a:tc>
                <a:tc>
                  <a:txBody>
                    <a:bodyPr/>
                    <a:lstStyle/>
                    <a:p>
                      <a:pPr marL="0" marR="0" algn="ctr">
                        <a:lnSpc>
                          <a:spcPct val="115000"/>
                        </a:lnSpc>
                        <a:spcBef>
                          <a:spcPts val="0"/>
                        </a:spcBef>
                        <a:spcAft>
                          <a:spcPts val="0"/>
                        </a:spcAft>
                      </a:pPr>
                      <a:r>
                        <a:rPr lang="en-US" sz="2000" dirty="0">
                          <a:effectLst/>
                        </a:rPr>
                        <a:t>Pass</a:t>
                      </a:r>
                      <a:endParaRPr lang="en-US" sz="20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Fail</a:t>
                      </a:r>
                      <a:endParaRPr lang="en-US" sz="20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Pass</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Fail</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Pass</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Fail</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vMerge="1">
                  <a:txBody>
                    <a:bodyPr/>
                    <a:lstStyle/>
                    <a:p>
                      <a:endParaRPr lang="en-US"/>
                    </a:p>
                  </a:txBody>
                  <a:tcPr/>
                </a:tc>
              </a:tr>
              <a:tr h="581235">
                <a:tc>
                  <a:txBody>
                    <a:bodyPr/>
                    <a:lstStyle/>
                    <a:p>
                      <a:pPr marL="0" marR="0">
                        <a:lnSpc>
                          <a:spcPct val="115000"/>
                        </a:lnSpc>
                        <a:spcBef>
                          <a:spcPts val="0"/>
                        </a:spcBef>
                        <a:spcAft>
                          <a:spcPts val="0"/>
                        </a:spcAft>
                      </a:pPr>
                      <a:r>
                        <a:rPr lang="en-US" sz="2000">
                          <a:effectLst/>
                        </a:rPr>
                        <a:t>Unit Test</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144</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144</a:t>
                      </a:r>
                      <a:endParaRPr lang="en-US" sz="20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0</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144</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0</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144</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r>
              <a:tr h="581235">
                <a:tc>
                  <a:txBody>
                    <a:bodyPr/>
                    <a:lstStyle/>
                    <a:p>
                      <a:pPr marL="0" marR="0">
                        <a:lnSpc>
                          <a:spcPct val="115000"/>
                        </a:lnSpc>
                        <a:spcBef>
                          <a:spcPts val="0"/>
                        </a:spcBef>
                        <a:spcAft>
                          <a:spcPts val="0"/>
                        </a:spcAft>
                      </a:pPr>
                      <a:r>
                        <a:rPr lang="en-US" sz="2000">
                          <a:effectLst/>
                        </a:rPr>
                        <a:t>Component Test</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145</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0</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145</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145</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0</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145</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r>
              <a:tr h="581235">
                <a:tc>
                  <a:txBody>
                    <a:bodyPr/>
                    <a:lstStyle/>
                    <a:p>
                      <a:pPr marL="0" marR="0">
                        <a:lnSpc>
                          <a:spcPct val="115000"/>
                        </a:lnSpc>
                        <a:spcBef>
                          <a:spcPts val="0"/>
                        </a:spcBef>
                        <a:spcAft>
                          <a:spcPts val="0"/>
                        </a:spcAft>
                      </a:pPr>
                      <a:r>
                        <a:rPr lang="en-US" sz="2000">
                          <a:effectLst/>
                        </a:rPr>
                        <a:t>Integration Test</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200</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7</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200</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0</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200</a:t>
                      </a:r>
                      <a:endParaRPr lang="en-US" sz="20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0</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200</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r>
              <a:tr h="581235">
                <a:tc>
                  <a:txBody>
                    <a:bodyPr/>
                    <a:lstStyle/>
                    <a:p>
                      <a:pPr marL="0" marR="0">
                        <a:lnSpc>
                          <a:spcPct val="115000"/>
                        </a:lnSpc>
                        <a:spcBef>
                          <a:spcPts val="0"/>
                        </a:spcBef>
                        <a:spcAft>
                          <a:spcPts val="0"/>
                        </a:spcAft>
                      </a:pPr>
                      <a:r>
                        <a:rPr lang="en-US" sz="2000">
                          <a:effectLst/>
                        </a:rPr>
                        <a:t>System Test</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284</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53</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318</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19</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337</a:t>
                      </a:r>
                      <a:endParaRPr lang="en-US" sz="20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337</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r>
              <a:tr h="581235">
                <a:tc>
                  <a:txBody>
                    <a:bodyPr/>
                    <a:lstStyle/>
                    <a:p>
                      <a:pPr marL="0" marR="0">
                        <a:lnSpc>
                          <a:spcPct val="115000"/>
                        </a:lnSpc>
                        <a:spcBef>
                          <a:spcPts val="0"/>
                        </a:spcBef>
                        <a:spcAft>
                          <a:spcPts val="0"/>
                        </a:spcAft>
                      </a:pPr>
                      <a:r>
                        <a:rPr lang="en-US" sz="2000">
                          <a:effectLst/>
                        </a:rPr>
                        <a:t>Total</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673</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70</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807</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19</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a:effectLst/>
                        </a:rPr>
                        <a:t>826</a:t>
                      </a:r>
                      <a:endParaRPr lang="en-US" sz="20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826</a:t>
                      </a:r>
                      <a:endParaRPr lang="en-US" sz="2000" dirty="0">
                        <a:effectLst/>
                        <a:latin typeface="Calibri" panose="020F0502020204030204" pitchFamily="34" charset="0"/>
                        <a:ea typeface="MS Mincho"/>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8627096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624110"/>
            <a:ext cx="8911687" cy="689535"/>
          </a:xfrm>
        </p:spPr>
        <p:txBody>
          <a:bodyPr/>
          <a:lstStyle/>
          <a:p>
            <a:pPr algn="ctr"/>
            <a:r>
              <a:rPr lang="en-US" altLang="ja-JP" b="1" dirty="0">
                <a:solidFill>
                  <a:srgbClr val="7030A0"/>
                </a:solidFill>
                <a:latin typeface="Times New Roman" panose="02020603050405020304" pitchFamily="18" charset="0"/>
                <a:ea typeface="SimSun" panose="02010600030101010101" pitchFamily="2" charset="-122"/>
                <a:cs typeface="Times New Roman" panose="02020603050405020304" pitchFamily="18" charset="0"/>
              </a:rPr>
              <a:t>6. </a:t>
            </a:r>
            <a:r>
              <a:rPr lang="ja-JP" altLang="en-US" b="1" dirty="0">
                <a:solidFill>
                  <a:srgbClr val="7030A0"/>
                </a:solidFill>
                <a:latin typeface="Times New Roman" panose="02020603050405020304" pitchFamily="18" charset="0"/>
                <a:ea typeface="SimSun" panose="02010600030101010101" pitchFamily="2" charset="-122"/>
                <a:cs typeface="Times New Roman" panose="02020603050405020304" pitchFamily="18" charset="0"/>
              </a:rPr>
              <a:t>プロジェクト結果</a:t>
            </a:r>
            <a:r>
              <a:rPr lang="ja-JP" altLang="en-US" b="1" dirty="0">
                <a:solidFill>
                  <a:srgbClr val="7030A0"/>
                </a:solidFill>
                <a:latin typeface="Times New Roman" panose="02020603050405020304" pitchFamily="18" charset="0"/>
                <a:cs typeface="Times New Roman" panose="02020603050405020304" pitchFamily="18" charset="0"/>
              </a:rPr>
              <a:t>　</a:t>
            </a:r>
            <a:r>
              <a:rPr lang="en-US" altLang="ja-JP" b="1" dirty="0">
                <a:solidFill>
                  <a:srgbClr val="7030A0"/>
                </a:solidFill>
                <a:latin typeface="Times New Roman" panose="02020603050405020304" pitchFamily="18" charset="0"/>
                <a:cs typeface="Times New Roman" panose="02020603050405020304" pitchFamily="18" charset="0"/>
              </a:rPr>
              <a:t>–  </a:t>
            </a:r>
            <a:r>
              <a:rPr lang="en-US" altLang="ja-JP" dirty="0">
                <a:solidFill>
                  <a:srgbClr val="7030A0"/>
                </a:solidFill>
                <a:latin typeface="Times New Roman" panose="02020603050405020304" pitchFamily="18" charset="0"/>
                <a:cs typeface="Times New Roman" panose="02020603050405020304" pitchFamily="18" charset="0"/>
              </a:rPr>
              <a:t>Project Result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6317450"/>
              </p:ext>
            </p:extLst>
          </p:nvPr>
        </p:nvGraphicFramePr>
        <p:xfrm>
          <a:off x="2095021" y="1314149"/>
          <a:ext cx="9409591" cy="4989449"/>
        </p:xfrm>
        <a:graphic>
          <a:graphicData uri="http://schemas.openxmlformats.org/drawingml/2006/table">
            <a:tbl>
              <a:tblPr firstRow="1" firstCol="1" bandRow="1">
                <a:tableStyleId>{5C22544A-7EE6-4342-B048-85BDC9FD1C3A}</a:tableStyleId>
              </a:tblPr>
              <a:tblGrid>
                <a:gridCol w="3135859"/>
                <a:gridCol w="3136866"/>
                <a:gridCol w="3136866"/>
              </a:tblGrid>
              <a:tr h="1467165">
                <a:tc>
                  <a:txBody>
                    <a:bodyPr/>
                    <a:lstStyle/>
                    <a:p>
                      <a:pPr marL="0" marR="0">
                        <a:lnSpc>
                          <a:spcPct val="107000"/>
                        </a:lnSpc>
                        <a:spcBef>
                          <a:spcPts val="0"/>
                        </a:spcBef>
                        <a:spcAft>
                          <a:spcPts val="0"/>
                        </a:spcAft>
                      </a:pPr>
                      <a:r>
                        <a:rPr lang="en-US" sz="1800" dirty="0">
                          <a:effectLst/>
                        </a:rPr>
                        <a:t>Main objective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gridSpan="2">
                  <a:txBody>
                    <a:bodyPr/>
                    <a:lstStyle/>
                    <a:p>
                      <a:pPr marL="0" marR="0">
                        <a:lnSpc>
                          <a:spcPct val="107000"/>
                        </a:lnSpc>
                        <a:spcBef>
                          <a:spcPts val="0"/>
                        </a:spcBef>
                        <a:spcAft>
                          <a:spcPts val="0"/>
                        </a:spcAft>
                      </a:pPr>
                      <a:r>
                        <a:rPr lang="en-US" sz="1800" dirty="0">
                          <a:effectLst/>
                        </a:rPr>
                        <a:t>Develop Fly Away Plus - a social network which is directly points to people who love travelling and making friend with the same </a:t>
                      </a:r>
                      <a:r>
                        <a:rPr lang="en-US" sz="1800" dirty="0" smtClean="0">
                          <a:effectLst/>
                        </a:rPr>
                        <a:t>passion people </a:t>
                      </a:r>
                      <a:r>
                        <a:rPr lang="en-US" sz="1800" dirty="0">
                          <a:effectLst/>
                        </a:rPr>
                        <a:t>and have fun together by travelling with a group of friends with a thoughtful preparation.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hMerge="1">
                  <a:txBody>
                    <a:bodyPr/>
                    <a:lstStyle/>
                    <a:p>
                      <a:endParaRPr lang="en-US"/>
                    </a:p>
                  </a:txBody>
                  <a:tcPr/>
                </a:tc>
              </a:tr>
              <a:tr h="586866">
                <a:tc>
                  <a:txBody>
                    <a:bodyPr/>
                    <a:lstStyle/>
                    <a:p>
                      <a:pPr marL="0" marR="0">
                        <a:lnSpc>
                          <a:spcPct val="107000"/>
                        </a:lnSpc>
                        <a:spcBef>
                          <a:spcPts val="0"/>
                        </a:spcBef>
                        <a:spcAft>
                          <a:spcPts val="0"/>
                        </a:spcAft>
                      </a:pPr>
                      <a:r>
                        <a:rPr lang="en-US" sz="1800">
                          <a:effectLst/>
                        </a:rPr>
                        <a:t>Purpose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gridSpan="2">
                  <a:txBody>
                    <a:bodyPr/>
                    <a:lstStyle/>
                    <a:p>
                      <a:pPr marL="0" marR="0">
                        <a:lnSpc>
                          <a:spcPct val="107000"/>
                        </a:lnSpc>
                        <a:spcBef>
                          <a:spcPts val="0"/>
                        </a:spcBef>
                        <a:spcAft>
                          <a:spcPts val="0"/>
                        </a:spcAft>
                      </a:pPr>
                      <a:r>
                        <a:rPr lang="en-US" sz="1800">
                          <a:effectLst/>
                        </a:rPr>
                        <a:t>Provide Fly Away Plus social network online on the Internet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hMerge="1">
                  <a:txBody>
                    <a:bodyPr/>
                    <a:lstStyle/>
                    <a:p>
                      <a:endParaRPr lang="en-US"/>
                    </a:p>
                  </a:txBody>
                  <a:tcPr/>
                </a:tc>
              </a:tr>
              <a:tr h="293433">
                <a:tc>
                  <a:txBody>
                    <a:bodyPr/>
                    <a:lstStyle/>
                    <a:p>
                      <a:pPr marL="0" marR="0">
                        <a:lnSpc>
                          <a:spcPct val="107000"/>
                        </a:lnSpc>
                        <a:spcBef>
                          <a:spcPts val="0"/>
                        </a:spcBef>
                        <a:spcAft>
                          <a:spcPts val="0"/>
                        </a:spcAft>
                      </a:pPr>
                      <a:r>
                        <a:rPr lang="en-US" sz="1800">
                          <a:effectLst/>
                        </a:rPr>
                        <a:t>Source repository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gridSpan="2">
                  <a:txBody>
                    <a:bodyPr/>
                    <a:lstStyle/>
                    <a:p>
                      <a:pPr marL="0" marR="0">
                        <a:lnSpc>
                          <a:spcPct val="107000"/>
                        </a:lnSpc>
                        <a:spcBef>
                          <a:spcPts val="0"/>
                        </a:spcBef>
                        <a:spcAft>
                          <a:spcPts val="0"/>
                        </a:spcAft>
                      </a:pPr>
                      <a:r>
                        <a:rPr lang="en-US" sz="1800" u="sng">
                          <a:effectLst/>
                          <a:hlinkClick r:id="rId2"/>
                        </a:rPr>
                        <a:t>https://github.com/sangnvus/2015SUMJS01</a:t>
                      </a: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hMerge="1">
                  <a:txBody>
                    <a:bodyPr/>
                    <a:lstStyle/>
                    <a:p>
                      <a:endParaRPr lang="en-US"/>
                    </a:p>
                  </a:txBody>
                  <a:tcPr/>
                </a:tc>
              </a:tr>
              <a:tr h="293433">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a:txBody>
                    <a:bodyPr/>
                    <a:lstStyle/>
                    <a:p>
                      <a:pPr marL="0" marR="0" algn="ctr">
                        <a:lnSpc>
                          <a:spcPct val="107000"/>
                        </a:lnSpc>
                        <a:spcBef>
                          <a:spcPts val="0"/>
                        </a:spcBef>
                        <a:spcAft>
                          <a:spcPts val="0"/>
                        </a:spcAft>
                      </a:pPr>
                      <a:r>
                        <a:rPr lang="en-US" sz="1800">
                          <a:effectLst/>
                        </a:rPr>
                        <a:t>Plan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a:txBody>
                    <a:bodyPr/>
                    <a:lstStyle/>
                    <a:p>
                      <a:pPr marL="0" marR="0" algn="ctr">
                        <a:lnSpc>
                          <a:spcPct val="107000"/>
                        </a:lnSpc>
                        <a:spcBef>
                          <a:spcPts val="0"/>
                        </a:spcBef>
                        <a:spcAft>
                          <a:spcPts val="0"/>
                        </a:spcAft>
                      </a:pPr>
                      <a:r>
                        <a:rPr lang="en-US" sz="1800">
                          <a:effectLst/>
                        </a:rPr>
                        <a:t>Actual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r>
              <a:tr h="293433">
                <a:tc>
                  <a:txBody>
                    <a:bodyPr/>
                    <a:lstStyle/>
                    <a:p>
                      <a:pPr marL="0" marR="0">
                        <a:lnSpc>
                          <a:spcPct val="107000"/>
                        </a:lnSpc>
                        <a:spcBef>
                          <a:spcPts val="0"/>
                        </a:spcBef>
                        <a:spcAft>
                          <a:spcPts val="0"/>
                        </a:spcAft>
                      </a:pPr>
                      <a:r>
                        <a:rPr lang="en-US" sz="1800">
                          <a:effectLst/>
                        </a:rPr>
                        <a:t>Start date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a:txBody>
                    <a:bodyPr/>
                    <a:lstStyle/>
                    <a:p>
                      <a:pPr marL="0" marR="0">
                        <a:lnSpc>
                          <a:spcPct val="107000"/>
                        </a:lnSpc>
                        <a:spcBef>
                          <a:spcPts val="0"/>
                        </a:spcBef>
                        <a:spcAft>
                          <a:spcPts val="0"/>
                        </a:spcAft>
                      </a:pPr>
                      <a:r>
                        <a:rPr lang="en-US" sz="1800" dirty="0">
                          <a:effectLst/>
                        </a:rPr>
                        <a:t>12/05/2015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a:txBody>
                    <a:bodyPr/>
                    <a:lstStyle/>
                    <a:p>
                      <a:pPr marL="0" marR="0">
                        <a:lnSpc>
                          <a:spcPct val="107000"/>
                        </a:lnSpc>
                        <a:spcBef>
                          <a:spcPts val="0"/>
                        </a:spcBef>
                        <a:spcAft>
                          <a:spcPts val="0"/>
                        </a:spcAft>
                      </a:pPr>
                      <a:r>
                        <a:rPr lang="en-US" sz="1800" dirty="0">
                          <a:effectLst/>
                        </a:rPr>
                        <a:t>12/05/2015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r>
              <a:tr h="293433">
                <a:tc>
                  <a:txBody>
                    <a:bodyPr/>
                    <a:lstStyle/>
                    <a:p>
                      <a:pPr marL="0" marR="0">
                        <a:lnSpc>
                          <a:spcPct val="107000"/>
                        </a:lnSpc>
                        <a:spcBef>
                          <a:spcPts val="0"/>
                        </a:spcBef>
                        <a:spcAft>
                          <a:spcPts val="0"/>
                        </a:spcAft>
                      </a:pPr>
                      <a:r>
                        <a:rPr lang="en-US" sz="1800">
                          <a:effectLst/>
                        </a:rPr>
                        <a:t>End date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a:txBody>
                    <a:bodyPr/>
                    <a:lstStyle/>
                    <a:p>
                      <a:pPr marL="0" marR="0">
                        <a:lnSpc>
                          <a:spcPct val="107000"/>
                        </a:lnSpc>
                        <a:spcBef>
                          <a:spcPts val="0"/>
                        </a:spcBef>
                        <a:spcAft>
                          <a:spcPts val="0"/>
                        </a:spcAft>
                      </a:pPr>
                      <a:r>
                        <a:rPr lang="en-US" sz="1800" dirty="0">
                          <a:effectLst/>
                        </a:rPr>
                        <a:t>26/08/2015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a:txBody>
                    <a:bodyPr/>
                    <a:lstStyle/>
                    <a:p>
                      <a:pPr marL="0" marR="0">
                        <a:lnSpc>
                          <a:spcPct val="107000"/>
                        </a:lnSpc>
                        <a:spcBef>
                          <a:spcPts val="0"/>
                        </a:spcBef>
                        <a:spcAft>
                          <a:spcPts val="0"/>
                        </a:spcAft>
                      </a:pPr>
                      <a:r>
                        <a:rPr lang="en-US" sz="1800" dirty="0" smtClean="0">
                          <a:effectLst/>
                        </a:rPr>
                        <a:t>05/09/2015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r>
              <a:tr h="293433">
                <a:tc>
                  <a:txBody>
                    <a:bodyPr/>
                    <a:lstStyle/>
                    <a:p>
                      <a:pPr marL="0" marR="0">
                        <a:lnSpc>
                          <a:spcPct val="107000"/>
                        </a:lnSpc>
                        <a:spcBef>
                          <a:spcPts val="0"/>
                        </a:spcBef>
                        <a:spcAft>
                          <a:spcPts val="0"/>
                        </a:spcAft>
                      </a:pPr>
                      <a:r>
                        <a:rPr lang="en-US" sz="1800">
                          <a:effectLst/>
                        </a:rPr>
                        <a:t>Release versions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a:txBody>
                    <a:bodyPr/>
                    <a:lstStyle/>
                    <a:p>
                      <a:pPr marL="0" marR="0">
                        <a:lnSpc>
                          <a:spcPct val="107000"/>
                        </a:lnSpc>
                        <a:spcBef>
                          <a:spcPts val="0"/>
                        </a:spcBef>
                        <a:spcAft>
                          <a:spcPts val="0"/>
                        </a:spcAft>
                      </a:pPr>
                      <a:r>
                        <a:rPr lang="en-US" sz="18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a:txBody>
                    <a:bodyPr/>
                    <a:lstStyle/>
                    <a:p>
                      <a:pPr marL="0" marR="0">
                        <a:lnSpc>
                          <a:spcPct val="107000"/>
                        </a:lnSpc>
                        <a:spcBef>
                          <a:spcPts val="0"/>
                        </a:spcBef>
                        <a:spcAft>
                          <a:spcPts val="0"/>
                        </a:spcAft>
                      </a:pPr>
                      <a:r>
                        <a:rPr lang="en-US" sz="18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r>
              <a:tr h="293433">
                <a:tc>
                  <a:txBody>
                    <a:bodyPr/>
                    <a:lstStyle/>
                    <a:p>
                      <a:pPr marL="0" marR="0">
                        <a:lnSpc>
                          <a:spcPct val="107000"/>
                        </a:lnSpc>
                        <a:spcBef>
                          <a:spcPts val="0"/>
                        </a:spcBef>
                        <a:spcAft>
                          <a:spcPts val="0"/>
                        </a:spcAft>
                      </a:pPr>
                      <a:r>
                        <a:rPr lang="en-US" sz="1800">
                          <a:effectLst/>
                        </a:rPr>
                        <a:t>Duration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a:txBody>
                    <a:bodyPr/>
                    <a:lstStyle/>
                    <a:p>
                      <a:pPr marL="0" marR="0">
                        <a:lnSpc>
                          <a:spcPct val="107000"/>
                        </a:lnSpc>
                        <a:spcBef>
                          <a:spcPts val="0"/>
                        </a:spcBef>
                        <a:spcAft>
                          <a:spcPts val="0"/>
                        </a:spcAft>
                      </a:pPr>
                      <a:r>
                        <a:rPr lang="en-US" sz="1800" dirty="0">
                          <a:effectLst/>
                        </a:rPr>
                        <a:t>76 days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a:txBody>
                    <a:bodyPr/>
                    <a:lstStyle/>
                    <a:p>
                      <a:pPr marL="0" marR="0">
                        <a:lnSpc>
                          <a:spcPct val="107000"/>
                        </a:lnSpc>
                        <a:spcBef>
                          <a:spcPts val="0"/>
                        </a:spcBef>
                        <a:spcAft>
                          <a:spcPts val="0"/>
                        </a:spcAft>
                      </a:pPr>
                      <a:r>
                        <a:rPr lang="en-US" sz="1800" dirty="0" smtClean="0">
                          <a:effectLst/>
                        </a:rPr>
                        <a:t>86 </a:t>
                      </a:r>
                      <a:r>
                        <a:rPr lang="en-US" sz="1800" dirty="0">
                          <a:effectLst/>
                        </a:rPr>
                        <a:t>days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r>
              <a:tr h="293433">
                <a:tc>
                  <a:txBody>
                    <a:bodyPr/>
                    <a:lstStyle/>
                    <a:p>
                      <a:pPr marL="0" marR="0">
                        <a:lnSpc>
                          <a:spcPct val="107000"/>
                        </a:lnSpc>
                        <a:spcBef>
                          <a:spcPts val="0"/>
                        </a:spcBef>
                        <a:spcAft>
                          <a:spcPts val="0"/>
                        </a:spcAft>
                      </a:pPr>
                      <a:r>
                        <a:rPr lang="en-US" sz="1800" dirty="0">
                          <a:effectLst/>
                        </a:rPr>
                        <a:t>Efforts (person 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a:txBody>
                    <a:bodyPr/>
                    <a:lstStyle/>
                    <a:p>
                      <a:pPr marL="0" marR="0">
                        <a:lnSpc>
                          <a:spcPct val="107000"/>
                        </a:lnSpc>
                        <a:spcBef>
                          <a:spcPts val="0"/>
                        </a:spcBef>
                        <a:spcAft>
                          <a:spcPts val="0"/>
                        </a:spcAft>
                      </a:pPr>
                      <a:r>
                        <a:rPr lang="en-US" sz="1800" dirty="0">
                          <a:effectLst/>
                        </a:rPr>
                        <a:t>456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a:txBody>
                    <a:bodyPr/>
                    <a:lstStyle/>
                    <a:p>
                      <a:pPr marL="0" marR="0">
                        <a:lnSpc>
                          <a:spcPct val="107000"/>
                        </a:lnSpc>
                        <a:spcBef>
                          <a:spcPts val="0"/>
                        </a:spcBef>
                        <a:spcAft>
                          <a:spcPts val="0"/>
                        </a:spcAft>
                      </a:pPr>
                      <a:r>
                        <a:rPr lang="en-US" sz="1800" dirty="0" smtClean="0">
                          <a:effectLst/>
                        </a:rPr>
                        <a:t>516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r>
              <a:tr h="293433">
                <a:tc>
                  <a:txBody>
                    <a:bodyPr/>
                    <a:lstStyle/>
                    <a:p>
                      <a:pPr marL="0" marR="0">
                        <a:lnSpc>
                          <a:spcPct val="107000"/>
                        </a:lnSpc>
                        <a:spcBef>
                          <a:spcPts val="0"/>
                        </a:spcBef>
                        <a:spcAft>
                          <a:spcPts val="0"/>
                        </a:spcAft>
                      </a:pPr>
                      <a:r>
                        <a:rPr lang="en-US" sz="1800" dirty="0">
                          <a:effectLst/>
                        </a:rPr>
                        <a:t>Test cases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a:txBody>
                    <a:bodyPr/>
                    <a:lstStyle/>
                    <a:p>
                      <a:pPr marL="0" marR="0">
                        <a:lnSpc>
                          <a:spcPct val="107000"/>
                        </a:lnSpc>
                        <a:spcBef>
                          <a:spcPts val="0"/>
                        </a:spcBef>
                        <a:spcAft>
                          <a:spcPts val="0"/>
                        </a:spcAft>
                      </a:pPr>
                      <a:r>
                        <a:rPr lang="en-US" sz="1800" dirty="0">
                          <a:effectLst/>
                        </a:rPr>
                        <a:t>1000-1500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a:txBody>
                    <a:bodyPr/>
                    <a:lstStyle/>
                    <a:p>
                      <a:pPr marL="0" marR="0">
                        <a:lnSpc>
                          <a:spcPct val="107000"/>
                        </a:lnSpc>
                        <a:spcBef>
                          <a:spcPts val="0"/>
                        </a:spcBef>
                        <a:spcAft>
                          <a:spcPts val="0"/>
                        </a:spcAft>
                      </a:pPr>
                      <a:r>
                        <a:rPr lang="en-US" sz="1800" dirty="0">
                          <a:effectLst/>
                        </a:rPr>
                        <a:t>826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r>
              <a:tr h="293433">
                <a:tc>
                  <a:txBody>
                    <a:bodyPr/>
                    <a:lstStyle/>
                    <a:p>
                      <a:pPr marL="0" marR="0">
                        <a:lnSpc>
                          <a:spcPct val="107000"/>
                        </a:lnSpc>
                        <a:spcBef>
                          <a:spcPts val="0"/>
                        </a:spcBef>
                        <a:spcAft>
                          <a:spcPts val="0"/>
                        </a:spcAft>
                      </a:pPr>
                      <a:r>
                        <a:rPr lang="en-US" sz="1800">
                          <a:effectLst/>
                        </a:rPr>
                        <a:t>Defects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a:txBody>
                    <a:bodyPr/>
                    <a:lstStyle/>
                    <a:p>
                      <a:pPr marL="0" marR="0">
                        <a:lnSpc>
                          <a:spcPct val="107000"/>
                        </a:lnSpc>
                        <a:spcBef>
                          <a:spcPts val="0"/>
                        </a:spcBef>
                        <a:spcAft>
                          <a:spcPts val="0"/>
                        </a:spcAft>
                      </a:pPr>
                      <a:r>
                        <a:rPr lang="en-US" sz="1800">
                          <a:effectLst/>
                        </a:rPr>
                        <a:t>180-260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a:txBody>
                    <a:bodyPr/>
                    <a:lstStyle/>
                    <a:p>
                      <a:pPr marL="0" marR="0">
                        <a:lnSpc>
                          <a:spcPct val="107000"/>
                        </a:lnSpc>
                        <a:spcBef>
                          <a:spcPts val="0"/>
                        </a:spcBef>
                        <a:spcAft>
                          <a:spcPts val="0"/>
                        </a:spcAft>
                      </a:pPr>
                      <a:r>
                        <a:rPr lang="en-US" sz="1800" dirty="0" smtClean="0">
                          <a:effectLst/>
                        </a:rPr>
                        <a:t>112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r>
              <a:tr h="293433">
                <a:tc>
                  <a:txBody>
                    <a:bodyPr/>
                    <a:lstStyle/>
                    <a:p>
                      <a:pPr marL="0" marR="0">
                        <a:lnSpc>
                          <a:spcPct val="107000"/>
                        </a:lnSpc>
                        <a:spcBef>
                          <a:spcPts val="0"/>
                        </a:spcBef>
                        <a:spcAft>
                          <a:spcPts val="0"/>
                        </a:spcAft>
                      </a:pPr>
                      <a:r>
                        <a:rPr lang="en-US" sz="1800">
                          <a:effectLst/>
                        </a:rPr>
                        <a:t>Lines of code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a:txBody>
                    <a:bodyPr/>
                    <a:lstStyle/>
                    <a:p>
                      <a:pPr marL="0" marR="0">
                        <a:lnSpc>
                          <a:spcPct val="107000"/>
                        </a:lnSpc>
                        <a:spcBef>
                          <a:spcPts val="0"/>
                        </a:spcBef>
                        <a:spcAft>
                          <a:spcPts val="0"/>
                        </a:spcAft>
                      </a:pPr>
                      <a:r>
                        <a:rPr lang="en-US" sz="1800" dirty="0">
                          <a:effectLst/>
                        </a:rPr>
                        <a:t>20000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c>
                  <a:txBody>
                    <a:bodyPr/>
                    <a:lstStyle/>
                    <a:p>
                      <a:pPr marL="0" marR="0">
                        <a:lnSpc>
                          <a:spcPct val="107000"/>
                        </a:lnSpc>
                        <a:spcBef>
                          <a:spcPts val="0"/>
                        </a:spcBef>
                        <a:spcAft>
                          <a:spcPts val="0"/>
                        </a:spcAft>
                      </a:pPr>
                      <a:r>
                        <a:rPr lang="en-US" sz="1800" smtClean="0">
                          <a:effectLst/>
                        </a:rPr>
                        <a:t>45930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8688" marR="108688" marT="0" marB="0"/>
                </a:tc>
              </a:tr>
            </a:tbl>
          </a:graphicData>
        </a:graphic>
      </p:graphicFrame>
      <p:sp>
        <p:nvSpPr>
          <p:cNvPr id="5" name="TextBox 9"/>
          <p:cNvSpPr txBox="1"/>
          <p:nvPr/>
        </p:nvSpPr>
        <p:spPr>
          <a:xfrm>
            <a:off x="5157429" y="6303534"/>
            <a:ext cx="2576346" cy="400110"/>
          </a:xfrm>
          <a:prstGeom prst="rect">
            <a:avLst/>
          </a:prstGeom>
          <a:noFill/>
        </p:spPr>
        <p:txBody>
          <a:bodyPr wrap="none" rtlCol="0">
            <a:spAutoFit/>
          </a:bodyPr>
          <a:lstStyle/>
          <a:p>
            <a:pPr algn="ctr"/>
            <a:r>
              <a:rPr lang="ja-JP" altLang="en-US" sz="2000" b="1" dirty="0" smtClean="0">
                <a:solidFill>
                  <a:srgbClr val="002060"/>
                </a:solidFill>
                <a:latin typeface="SimSun" panose="02010600030101010101" pitchFamily="2" charset="-122"/>
                <a:ea typeface="SimSun" panose="02010600030101010101" pitchFamily="2" charset="-122"/>
              </a:rPr>
              <a:t>比</a:t>
            </a:r>
            <a:r>
              <a:rPr lang="ja-JP" altLang="en-US" sz="2000" b="1" dirty="0">
                <a:solidFill>
                  <a:srgbClr val="002060"/>
                </a:solidFill>
                <a:latin typeface="SimSun" panose="02010600030101010101" pitchFamily="2" charset="-122"/>
                <a:ea typeface="SimSun" panose="02010600030101010101" pitchFamily="2" charset="-122"/>
              </a:rPr>
              <a:t>較</a:t>
            </a:r>
            <a:r>
              <a:rPr lang="en-US" sz="2000" b="1" dirty="0" smtClean="0">
                <a:solidFill>
                  <a:srgbClr val="002060"/>
                </a:solidFill>
                <a:latin typeface="SimSun" panose="02010600030101010101" pitchFamily="2" charset="-122"/>
                <a:ea typeface="SimSun" panose="02010600030101010101" pitchFamily="2" charset="-122"/>
              </a:rPr>
              <a:t> </a:t>
            </a:r>
            <a:r>
              <a:rPr lang="en-US" sz="2000" dirty="0" smtClean="0">
                <a:solidFill>
                  <a:srgbClr val="002060"/>
                </a:solidFill>
              </a:rPr>
              <a:t>-  Comparison</a:t>
            </a:r>
            <a:endParaRPr lang="en-US" sz="2000" dirty="0">
              <a:solidFill>
                <a:srgbClr val="002060"/>
              </a:solidFill>
            </a:endParaRPr>
          </a:p>
        </p:txBody>
      </p:sp>
    </p:spTree>
    <p:extLst>
      <p:ext uri="{BB962C8B-B14F-4D97-AF65-F5344CB8AC3E}">
        <p14:creationId xmlns:p14="http://schemas.microsoft.com/office/powerpoint/2010/main" val="17530414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624110"/>
            <a:ext cx="8911687" cy="741051"/>
          </a:xfrm>
        </p:spPr>
        <p:txBody>
          <a:bodyPr/>
          <a:lstStyle/>
          <a:p>
            <a:pPr algn="ct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制限と期待</a:t>
            </a:r>
            <a:r>
              <a:rPr lang="ja-JP" altLang="en-US" b="1">
                <a:solidFill>
                  <a:srgbClr val="7030A0"/>
                </a:solidFill>
                <a:latin typeface="Times New Roman" panose="02020603050405020304" pitchFamily="18" charset="0"/>
                <a:cs typeface="Times New Roman" panose="02020603050405020304" pitchFamily="18" charset="0"/>
              </a:rPr>
              <a:t>　</a:t>
            </a:r>
            <a:r>
              <a:rPr lang="en-US" altLang="ja-JP" b="1">
                <a:solidFill>
                  <a:srgbClr val="7030A0"/>
                </a:solidFill>
                <a:latin typeface="Times New Roman" panose="02020603050405020304" pitchFamily="18" charset="0"/>
                <a:cs typeface="Times New Roman" panose="02020603050405020304" pitchFamily="18" charset="0"/>
              </a:rPr>
              <a:t>–  </a:t>
            </a:r>
            <a:r>
              <a:rPr lang="en-US">
                <a:solidFill>
                  <a:srgbClr val="7030A0"/>
                </a:solidFill>
                <a:latin typeface="Times New Roman" panose="02020603050405020304" pitchFamily="18" charset="0"/>
                <a:cs typeface="Times New Roman" panose="02020603050405020304" pitchFamily="18" charset="0"/>
              </a:rPr>
              <a:t>Limitation &amp; Expectation</a:t>
            </a:r>
            <a:endParaRPr lang="en-US"/>
          </a:p>
        </p:txBody>
      </p:sp>
      <p:graphicFrame>
        <p:nvGraphicFramePr>
          <p:cNvPr id="4" name="Content Placeholder 4"/>
          <p:cNvGraphicFramePr>
            <a:graphicFrameLocks/>
          </p:cNvGraphicFramePr>
          <p:nvPr>
            <p:extLst>
              <p:ext uri="{D42A27DB-BD31-4B8C-83A1-F6EECF244321}">
                <p14:modId xmlns:p14="http://schemas.microsoft.com/office/powerpoint/2010/main" val="560436304"/>
              </p:ext>
            </p:extLst>
          </p:nvPr>
        </p:nvGraphicFramePr>
        <p:xfrm>
          <a:off x="2055028" y="1787664"/>
          <a:ext cx="9282158" cy="3862077"/>
        </p:xfrm>
        <a:graphic>
          <a:graphicData uri="http://schemas.openxmlformats.org/drawingml/2006/table">
            <a:tbl>
              <a:tblPr firstRow="1" firstCol="1" bandRow="1">
                <a:tableStyleId>{16D9F66E-5EB9-4882-86FB-DCBF35E3C3E4}</a:tableStyleId>
              </a:tblPr>
              <a:tblGrid>
                <a:gridCol w="4641079"/>
                <a:gridCol w="4641079"/>
              </a:tblGrid>
              <a:tr h="731273">
                <a:tc>
                  <a:txBody>
                    <a:bodyPr/>
                    <a:lstStyle/>
                    <a:p>
                      <a:pPr marL="0" marR="0">
                        <a:lnSpc>
                          <a:spcPct val="107000"/>
                        </a:lnSpc>
                        <a:spcBef>
                          <a:spcPts val="0"/>
                        </a:spcBef>
                        <a:spcAft>
                          <a:spcPts val="0"/>
                        </a:spcAft>
                      </a:pPr>
                      <a:r>
                        <a:rPr lang="ja-JP" altLang="en-US" sz="2000" b="1" dirty="0" smtClean="0">
                          <a:solidFill>
                            <a:srgbClr val="002060"/>
                          </a:solidFill>
                          <a:effectLst/>
                          <a:latin typeface="SimSun" panose="02010600030101010101" pitchFamily="2" charset="-122"/>
                          <a:ea typeface="SimSun" panose="02010600030101010101" pitchFamily="2" charset="-122"/>
                          <a:cs typeface="Times New Roman" panose="02020603050405020304" pitchFamily="18" charset="0"/>
                        </a:rPr>
                        <a:t>現在の制限  </a:t>
                      </a:r>
                      <a:r>
                        <a:rPr lang="en-US" altLang="ja-JP" sz="2000" b="1" dirty="0" smtClean="0">
                          <a:solidFill>
                            <a:srgbClr val="002060"/>
                          </a:solidFill>
                          <a:effectLst/>
                          <a:latin typeface="Times New Roman" panose="02020603050405020304" pitchFamily="18" charset="0"/>
                          <a:cs typeface="Times New Roman" panose="02020603050405020304" pitchFamily="18" charset="0"/>
                        </a:rPr>
                        <a:t>-   </a:t>
                      </a:r>
                      <a:r>
                        <a:rPr lang="en-US" sz="2000" b="1" dirty="0" smtClean="0">
                          <a:solidFill>
                            <a:srgbClr val="002060"/>
                          </a:solidFill>
                          <a:effectLst/>
                          <a:latin typeface="Times New Roman" panose="02020603050405020304" pitchFamily="18" charset="0"/>
                          <a:cs typeface="Times New Roman" panose="02020603050405020304" pitchFamily="18" charset="0"/>
                        </a:rPr>
                        <a:t>Current </a:t>
                      </a:r>
                      <a:r>
                        <a:rPr lang="en-US" sz="2000" b="1" dirty="0">
                          <a:solidFill>
                            <a:srgbClr val="002060"/>
                          </a:solidFill>
                          <a:effectLst/>
                          <a:latin typeface="Times New Roman" panose="02020603050405020304" pitchFamily="18" charset="0"/>
                          <a:cs typeface="Times New Roman" panose="02020603050405020304" pitchFamily="18" charset="0"/>
                        </a:rPr>
                        <a:t>Limitations</a:t>
                      </a:r>
                      <a:endParaRPr lang="en-US" sz="2000" b="1"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ja-JP" altLang="en-US" sz="2000" b="1" dirty="0" smtClean="0">
                          <a:solidFill>
                            <a:srgbClr val="002060"/>
                          </a:solidFill>
                          <a:effectLst/>
                          <a:latin typeface="SimSun" panose="02010600030101010101" pitchFamily="2" charset="-122"/>
                          <a:ea typeface="SimSun" panose="02010600030101010101" pitchFamily="2" charset="-122"/>
                          <a:cs typeface="Times New Roman" panose="02020603050405020304" pitchFamily="18" charset="0"/>
                        </a:rPr>
                        <a:t>将来に期待  </a:t>
                      </a:r>
                      <a:r>
                        <a:rPr lang="en-US" altLang="ja-JP" sz="2000" b="1" dirty="0" smtClean="0">
                          <a:solidFill>
                            <a:srgbClr val="002060"/>
                          </a:solidFill>
                          <a:effectLst/>
                          <a:latin typeface="Times New Roman" panose="02020603050405020304" pitchFamily="18" charset="0"/>
                          <a:cs typeface="Times New Roman" panose="02020603050405020304" pitchFamily="18" charset="0"/>
                        </a:rPr>
                        <a:t>-   </a:t>
                      </a:r>
                      <a:r>
                        <a:rPr lang="en-US" sz="2000" b="1" dirty="0" smtClean="0">
                          <a:solidFill>
                            <a:srgbClr val="002060"/>
                          </a:solidFill>
                          <a:effectLst/>
                          <a:latin typeface="Times New Roman" panose="02020603050405020304" pitchFamily="18" charset="0"/>
                          <a:cs typeface="Times New Roman" panose="02020603050405020304" pitchFamily="18" charset="0"/>
                        </a:rPr>
                        <a:t>Expectation </a:t>
                      </a:r>
                      <a:r>
                        <a:rPr lang="en-US" sz="2000" b="1" dirty="0">
                          <a:solidFill>
                            <a:srgbClr val="002060"/>
                          </a:solidFill>
                          <a:effectLst/>
                          <a:latin typeface="Times New Roman" panose="02020603050405020304" pitchFamily="18" charset="0"/>
                          <a:cs typeface="Times New Roman" panose="02020603050405020304" pitchFamily="18" charset="0"/>
                        </a:rPr>
                        <a:t>in Future</a:t>
                      </a:r>
                      <a:endParaRPr lang="en-US" sz="2000" b="1"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r>
              <a:tr h="3032750">
                <a:tc>
                  <a:txBody>
                    <a:bodyPr/>
                    <a:lstStyle/>
                    <a:p>
                      <a:pPr marL="342900" marR="0" indent="-342900">
                        <a:lnSpc>
                          <a:spcPct val="107000"/>
                        </a:lnSpc>
                        <a:spcBef>
                          <a:spcPts val="0"/>
                        </a:spcBef>
                        <a:spcAft>
                          <a:spcPts val="0"/>
                        </a:spcAft>
                        <a:buFont typeface="Wingdings" panose="05000000000000000000" pitchFamily="2" charset="2"/>
                        <a:buChar char="§"/>
                      </a:pPr>
                      <a:r>
                        <a:rPr lang="en-US" sz="2000" b="0" dirty="0" smtClean="0">
                          <a:solidFill>
                            <a:srgbClr val="002060"/>
                          </a:solidFill>
                          <a:effectLst/>
                          <a:latin typeface="Times New Roman" panose="02020603050405020304" pitchFamily="18" charset="0"/>
                          <a:cs typeface="Times New Roman" panose="02020603050405020304" pitchFamily="18" charset="0"/>
                        </a:rPr>
                        <a:t>Have </a:t>
                      </a:r>
                      <a:r>
                        <a:rPr lang="en-US" sz="2000" b="0" dirty="0" smtClean="0">
                          <a:solidFill>
                            <a:srgbClr val="002060"/>
                          </a:solidFill>
                          <a:effectLst/>
                          <a:latin typeface="Times New Roman" panose="02020603050405020304" pitchFamily="18" charset="0"/>
                          <a:cs typeface="Times New Roman" panose="02020603050405020304" pitchFamily="18" charset="0"/>
                        </a:rPr>
                        <a:t>no</a:t>
                      </a:r>
                      <a:r>
                        <a:rPr lang="en-US" sz="2000" b="0" baseline="0" dirty="0" smtClean="0">
                          <a:solidFill>
                            <a:srgbClr val="002060"/>
                          </a:solidFill>
                          <a:effectLst/>
                          <a:latin typeface="Times New Roman" panose="02020603050405020304" pitchFamily="18" charset="0"/>
                          <a:cs typeface="Times New Roman" panose="02020603050405020304" pitchFamily="18" charset="0"/>
                        </a:rPr>
                        <a:t> </a:t>
                      </a:r>
                      <a:r>
                        <a:rPr lang="en-US" sz="2000" b="0" dirty="0" smtClean="0">
                          <a:solidFill>
                            <a:srgbClr val="002060"/>
                          </a:solidFill>
                          <a:effectLst/>
                          <a:latin typeface="Times New Roman" panose="02020603050405020304" pitchFamily="18" charset="0"/>
                          <a:cs typeface="Times New Roman" panose="02020603050405020304" pitchFamily="18" charset="0"/>
                        </a:rPr>
                        <a:t>Mobile </a:t>
                      </a:r>
                      <a:r>
                        <a:rPr lang="en-US" sz="2000" b="0" dirty="0" smtClean="0">
                          <a:solidFill>
                            <a:srgbClr val="002060"/>
                          </a:solidFill>
                          <a:effectLst/>
                          <a:latin typeface="Times New Roman" panose="02020603050405020304" pitchFamily="18" charset="0"/>
                          <a:cs typeface="Times New Roman" panose="02020603050405020304" pitchFamily="18" charset="0"/>
                        </a:rPr>
                        <a:t>version</a:t>
                      </a:r>
                    </a:p>
                    <a:p>
                      <a:pPr marL="0" marR="0" indent="0" algn="l" defTabSz="457200" rtl="0" eaLnBrk="1" fontAlgn="auto" latinLnBrk="0" hangingPunct="1">
                        <a:lnSpc>
                          <a:spcPct val="107000"/>
                        </a:lnSpc>
                        <a:spcBef>
                          <a:spcPts val="0"/>
                        </a:spcBef>
                        <a:spcAft>
                          <a:spcPts val="0"/>
                        </a:spcAft>
                        <a:buClrTx/>
                        <a:buSzTx/>
                        <a:buFont typeface="Wingdings" panose="05000000000000000000" pitchFamily="2" charset="2"/>
                        <a:buNone/>
                        <a:tabLst/>
                        <a:defRPr/>
                      </a:pPr>
                      <a:r>
                        <a:rPr lang="ja-JP" altLang="en-US" sz="1800" b="1" kern="1200" dirty="0" smtClean="0">
                          <a:solidFill>
                            <a:srgbClr val="002060"/>
                          </a:solidFill>
                          <a:effectLst/>
                          <a:latin typeface="SimSun" panose="02010600030101010101" pitchFamily="2" charset="-122"/>
                          <a:ea typeface="SimSun" panose="02010600030101010101" pitchFamily="2" charset="-122"/>
                          <a:cs typeface="+mn-cs"/>
                        </a:rPr>
                        <a:t>モバイル版がありません。</a:t>
                      </a:r>
                      <a:endParaRPr lang="en-US" sz="1800" b="1" dirty="0" smtClean="0">
                        <a:solidFill>
                          <a:srgbClr val="002060"/>
                        </a:solidFill>
                        <a:effectLst/>
                        <a:latin typeface="SimSun" panose="02010600030101010101" pitchFamily="2" charset="-122"/>
                        <a:ea typeface="SimSun" panose="02010600030101010101" pitchFamily="2" charset="-122"/>
                        <a:cs typeface="Times New Roman" panose="02020603050405020304" pitchFamily="18" charset="0"/>
                      </a:endParaRPr>
                    </a:p>
                    <a:p>
                      <a:pPr marL="342900" marR="0" indent="-342900">
                        <a:lnSpc>
                          <a:spcPct val="107000"/>
                        </a:lnSpc>
                        <a:spcBef>
                          <a:spcPts val="0"/>
                        </a:spcBef>
                        <a:spcAft>
                          <a:spcPts val="0"/>
                        </a:spcAft>
                        <a:buFont typeface="Wingdings" panose="05000000000000000000" pitchFamily="2" charset="2"/>
                        <a:buChar char="§"/>
                      </a:pPr>
                      <a:r>
                        <a:rPr lang="en-US" sz="2000" b="0" baseline="0" dirty="0" smtClean="0">
                          <a:solidFill>
                            <a:srgbClr val="002060"/>
                          </a:solidFill>
                          <a:effectLst/>
                          <a:latin typeface="Times New Roman" panose="02020603050405020304" pitchFamily="18" charset="0"/>
                          <a:cs typeface="Times New Roman" panose="02020603050405020304" pitchFamily="18" charset="0"/>
                        </a:rPr>
                        <a:t>Not </a:t>
                      </a:r>
                      <a:r>
                        <a:rPr lang="en-US" sz="2000" b="0" baseline="0" dirty="0" smtClean="0">
                          <a:solidFill>
                            <a:srgbClr val="002060"/>
                          </a:solidFill>
                          <a:effectLst/>
                          <a:latin typeface="Times New Roman" panose="02020603050405020304" pitchFamily="18" charset="0"/>
                          <a:cs typeface="Times New Roman" panose="02020603050405020304" pitchFamily="18" charset="0"/>
                        </a:rPr>
                        <a:t>supported multi-language</a:t>
                      </a:r>
                      <a:endParaRPr lang="en-US" sz="2000" b="0" baseline="0" dirty="0" smtClean="0">
                        <a:solidFill>
                          <a:srgbClr val="002060"/>
                        </a:solidFill>
                        <a:effectLst/>
                        <a:latin typeface="Times New Roman" panose="02020603050405020304" pitchFamily="18" charset="0"/>
                        <a:cs typeface="Times New Roman" panose="02020603050405020304" pitchFamily="18" charset="0"/>
                      </a:endParaRPr>
                    </a:p>
                    <a:p>
                      <a:pPr marL="0" marR="0" indent="0" algn="l" defTabSz="457200" rtl="0" eaLnBrk="1" fontAlgn="auto" latinLnBrk="0" hangingPunct="1">
                        <a:lnSpc>
                          <a:spcPct val="107000"/>
                        </a:lnSpc>
                        <a:spcBef>
                          <a:spcPts val="0"/>
                        </a:spcBef>
                        <a:spcAft>
                          <a:spcPts val="0"/>
                        </a:spcAft>
                        <a:buClrTx/>
                        <a:buSzTx/>
                        <a:buFont typeface="Wingdings" panose="05000000000000000000" pitchFamily="2" charset="2"/>
                        <a:buNone/>
                        <a:tabLst/>
                        <a:defRPr/>
                      </a:pPr>
                      <a:r>
                        <a:rPr lang="ja-JP" altLang="en-US" sz="1800" b="1" kern="1200" dirty="0" smtClean="0">
                          <a:solidFill>
                            <a:srgbClr val="002060"/>
                          </a:solidFill>
                          <a:effectLst/>
                          <a:latin typeface="SimSun" panose="02010600030101010101" pitchFamily="2" charset="-122"/>
                          <a:ea typeface="SimSun" panose="02010600030101010101" pitchFamily="2" charset="-122"/>
                          <a:cs typeface="+mn-cs"/>
                        </a:rPr>
                        <a:t>多言語をサポートしていませ</a:t>
                      </a:r>
                      <a:r>
                        <a:rPr lang="en-US" sz="1800" b="1" kern="1200" dirty="0" smtClean="0">
                          <a:solidFill>
                            <a:srgbClr val="002060"/>
                          </a:solidFill>
                          <a:effectLst/>
                          <a:latin typeface="SimSun" panose="02010600030101010101" pitchFamily="2" charset="-122"/>
                          <a:ea typeface="SimSun" panose="02010600030101010101" pitchFamily="2" charset="-122"/>
                          <a:cs typeface="+mn-cs"/>
                        </a:rPr>
                        <a:t>ん。</a:t>
                      </a:r>
                    </a:p>
                  </a:txBody>
                  <a:tcPr marL="68580" marR="68580" marT="0" marB="0"/>
                </a:tc>
                <a:tc>
                  <a:txBody>
                    <a:bodyPr/>
                    <a:lstStyle/>
                    <a:p>
                      <a:pPr marL="342900" marR="0" indent="-342900">
                        <a:lnSpc>
                          <a:spcPct val="107000"/>
                        </a:lnSpc>
                        <a:spcBef>
                          <a:spcPts val="0"/>
                        </a:spcBef>
                        <a:spcAft>
                          <a:spcPts val="0"/>
                        </a:spcAft>
                        <a:buFont typeface="Wingdings" panose="05000000000000000000" pitchFamily="2" charset="2"/>
                        <a:buChar char="§"/>
                      </a:pPr>
                      <a:r>
                        <a:rPr lang="en-US" sz="2000" b="0" dirty="0" smtClean="0">
                          <a:solidFill>
                            <a:srgbClr val="002060"/>
                          </a:solidFill>
                          <a:effectLst/>
                          <a:latin typeface="Times New Roman" panose="02020603050405020304" pitchFamily="18" charset="0"/>
                          <a:cs typeface="Times New Roman" panose="02020603050405020304" pitchFamily="18" charset="0"/>
                        </a:rPr>
                        <a:t>Expand</a:t>
                      </a:r>
                      <a:r>
                        <a:rPr lang="en-US" sz="2000" b="0" baseline="0" dirty="0" smtClean="0">
                          <a:solidFill>
                            <a:srgbClr val="002060"/>
                          </a:solidFill>
                          <a:effectLst/>
                          <a:latin typeface="Times New Roman" panose="02020603050405020304" pitchFamily="18" charset="0"/>
                          <a:cs typeface="Times New Roman" panose="02020603050405020304" pitchFamily="18" charset="0"/>
                        </a:rPr>
                        <a:t> server to increase number of users</a:t>
                      </a:r>
                      <a:endParaRPr lang="en-US" sz="2000" b="0" dirty="0" smtClean="0">
                        <a:solidFill>
                          <a:srgbClr val="002060"/>
                        </a:solidFill>
                        <a:effectLst/>
                        <a:latin typeface="Times New Roman" panose="02020603050405020304" pitchFamily="18" charset="0"/>
                        <a:cs typeface="Times New Roman" panose="02020603050405020304" pitchFamily="18" charset="0"/>
                      </a:endParaRPr>
                    </a:p>
                    <a:p>
                      <a:pPr marL="0" marR="0" indent="0" algn="l" defTabSz="457200" rtl="0" eaLnBrk="1" fontAlgn="auto" latinLnBrk="0" hangingPunct="1">
                        <a:lnSpc>
                          <a:spcPct val="107000"/>
                        </a:lnSpc>
                        <a:spcBef>
                          <a:spcPts val="0"/>
                        </a:spcBef>
                        <a:spcAft>
                          <a:spcPts val="0"/>
                        </a:spcAft>
                        <a:buClrTx/>
                        <a:buSzTx/>
                        <a:buFont typeface="Wingdings" panose="05000000000000000000" pitchFamily="2" charset="2"/>
                        <a:buNone/>
                        <a:tabLst/>
                        <a:defRPr/>
                      </a:pPr>
                      <a:r>
                        <a:rPr lang="ja-JP" altLang="en-US" sz="1800" b="1" kern="1200" dirty="0" smtClean="0">
                          <a:solidFill>
                            <a:srgbClr val="002060"/>
                          </a:solidFill>
                          <a:effectLst/>
                          <a:latin typeface="SimSun" panose="02010600030101010101" pitchFamily="2" charset="-122"/>
                          <a:ea typeface="SimSun" panose="02010600030101010101" pitchFamily="2" charset="-122"/>
                          <a:cs typeface="+mn-cs"/>
                        </a:rPr>
                        <a:t>ユーザの数を増加させるためにサーバを展開します。</a:t>
                      </a:r>
                      <a:endParaRPr lang="en-US" sz="1800" b="1" dirty="0" smtClean="0">
                        <a:solidFill>
                          <a:srgbClr val="002060"/>
                        </a:solidFill>
                        <a:effectLst/>
                        <a:latin typeface="SimSun" panose="02010600030101010101" pitchFamily="2" charset="-122"/>
                        <a:ea typeface="SimSun" panose="02010600030101010101" pitchFamily="2" charset="-122"/>
                        <a:cs typeface="Times New Roman" panose="02020603050405020304" pitchFamily="18" charset="0"/>
                      </a:endParaRPr>
                    </a:p>
                    <a:p>
                      <a:pPr marL="342900" marR="0" indent="-342900">
                        <a:lnSpc>
                          <a:spcPct val="107000"/>
                        </a:lnSpc>
                        <a:spcBef>
                          <a:spcPts val="0"/>
                        </a:spcBef>
                        <a:spcAft>
                          <a:spcPts val="0"/>
                        </a:spcAft>
                        <a:buFont typeface="Wingdings" panose="05000000000000000000" pitchFamily="2" charset="2"/>
                        <a:buChar char="§"/>
                      </a:pPr>
                      <a:r>
                        <a:rPr lang="en-US" sz="2000" b="0" dirty="0" smtClean="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rPr>
                        <a:t>Get attracting from</a:t>
                      </a:r>
                      <a:r>
                        <a:rPr lang="en-US" sz="2000" b="0" baseline="0" dirty="0" smtClean="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rPr>
                        <a:t> user who care travelling</a:t>
                      </a:r>
                    </a:p>
                    <a:p>
                      <a:pPr marL="0" marR="0" indent="0" algn="l" defTabSz="457200" rtl="0" eaLnBrk="1" fontAlgn="auto" latinLnBrk="0" hangingPunct="1">
                        <a:lnSpc>
                          <a:spcPct val="107000"/>
                        </a:lnSpc>
                        <a:spcBef>
                          <a:spcPts val="0"/>
                        </a:spcBef>
                        <a:spcAft>
                          <a:spcPts val="0"/>
                        </a:spcAft>
                        <a:buClrTx/>
                        <a:buSzTx/>
                        <a:buFont typeface="Wingdings" panose="05000000000000000000" pitchFamily="2" charset="2"/>
                        <a:buNone/>
                        <a:tabLst/>
                        <a:defRPr/>
                      </a:pPr>
                      <a:r>
                        <a:rPr lang="ja-JP" altLang="en-US" sz="1800" b="1" kern="1200" dirty="0" smtClean="0">
                          <a:solidFill>
                            <a:srgbClr val="002060"/>
                          </a:solidFill>
                          <a:effectLst/>
                          <a:latin typeface="SimSun" panose="02010600030101010101" pitchFamily="2" charset="-122"/>
                          <a:ea typeface="SimSun" panose="02010600030101010101" pitchFamily="2" charset="-122"/>
                          <a:cs typeface="+mn-cs"/>
                        </a:rPr>
                        <a:t>旅行がすきなユーザーから集めます</a:t>
                      </a:r>
                      <a:endParaRPr lang="en-US" sz="1800" b="1" baseline="0" dirty="0" smtClean="0">
                        <a:solidFill>
                          <a:srgbClr val="002060"/>
                        </a:solidFill>
                        <a:effectLst/>
                        <a:latin typeface="SimSun" panose="02010600030101010101" pitchFamily="2" charset="-122"/>
                        <a:ea typeface="SimSun" panose="02010600030101010101" pitchFamily="2" charset="-122"/>
                        <a:cs typeface="Times New Roman" panose="02020603050405020304" pitchFamily="18" charset="0"/>
                      </a:endParaRPr>
                    </a:p>
                    <a:p>
                      <a:pPr marL="342900" marR="0" indent="-342900">
                        <a:lnSpc>
                          <a:spcPct val="107000"/>
                        </a:lnSpc>
                        <a:spcBef>
                          <a:spcPts val="0"/>
                        </a:spcBef>
                        <a:spcAft>
                          <a:spcPts val="0"/>
                        </a:spcAft>
                        <a:buFont typeface="Wingdings" panose="05000000000000000000" pitchFamily="2" charset="2"/>
                        <a:buChar char="§"/>
                      </a:pPr>
                      <a:r>
                        <a:rPr lang="en-US" sz="2000" b="0" dirty="0" smtClean="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rPr>
                        <a:t>Commercialized product</a:t>
                      </a:r>
                    </a:p>
                    <a:p>
                      <a:pPr marL="0" marR="0" indent="0">
                        <a:lnSpc>
                          <a:spcPct val="107000"/>
                        </a:lnSpc>
                        <a:spcBef>
                          <a:spcPts val="0"/>
                        </a:spcBef>
                        <a:spcAft>
                          <a:spcPts val="0"/>
                        </a:spcAft>
                        <a:buFont typeface="Wingdings" panose="05000000000000000000" pitchFamily="2" charset="2"/>
                        <a:buNone/>
                      </a:pPr>
                      <a:r>
                        <a:rPr lang="ja-JP" altLang="en-US" sz="1800" b="1" dirty="0" smtClean="0">
                          <a:solidFill>
                            <a:srgbClr val="002060"/>
                          </a:solidFill>
                          <a:latin typeface="SimSun" panose="02010600030101010101" pitchFamily="2" charset="-122"/>
                          <a:ea typeface="SimSun" panose="02010600030101010101" pitchFamily="2" charset="-122"/>
                        </a:rPr>
                        <a:t>市販品</a:t>
                      </a:r>
                      <a:endParaRPr lang="en-US" sz="1800" b="1" dirty="0" smtClean="0">
                        <a:solidFill>
                          <a:srgbClr val="002060"/>
                        </a:solidFill>
                        <a:effectLst/>
                        <a:latin typeface="SimSun" panose="02010600030101010101" pitchFamily="2" charset="-122"/>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Font typeface="Wingdings" panose="05000000000000000000" pitchFamily="2" charset="2"/>
                        <a:buNone/>
                      </a:pPr>
                      <a:endParaRPr lang="en-US" sz="2000" b="0" dirty="0">
                        <a:solidFill>
                          <a:srgbClr val="002060"/>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578552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832" y="615909"/>
            <a:ext cx="9133730" cy="862494"/>
          </a:xfrm>
        </p:spPr>
        <p:txBody>
          <a:bodyPr>
            <a:normAutofit/>
          </a:bodyPr>
          <a:lstStyle/>
          <a:p>
            <a:pPr algn="ctr"/>
            <a:r>
              <a:rPr lang="ja-JP" altLang="en-US" sz="3600" b="1" dirty="0" smtClean="0">
                <a:solidFill>
                  <a:srgbClr val="7030A0"/>
                </a:solidFill>
                <a:latin typeface="SimSun" panose="02010600030101010101" pitchFamily="2" charset="-122"/>
                <a:ea typeface="SimSun" panose="02010600030101010101" pitchFamily="2" charset="-122"/>
                <a:cs typeface="Times New Roman" panose="02020603050405020304" pitchFamily="18" charset="0"/>
              </a:rPr>
              <a:t>学</a:t>
            </a:r>
            <a:r>
              <a:rPr lang="ja-JP" altLang="en-US" sz="3600"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んだ教訓  </a:t>
            </a:r>
            <a:r>
              <a:rPr lang="en-US" altLang="ja-JP" sz="3600" b="1" dirty="0">
                <a:solidFill>
                  <a:srgbClr val="7030A0"/>
                </a:solidFill>
                <a:latin typeface="Times New Roman" panose="02020603050405020304" pitchFamily="18" charset="0"/>
                <a:cs typeface="Times New Roman" panose="02020603050405020304" pitchFamily="18" charset="0"/>
              </a:rPr>
              <a:t>- </a:t>
            </a:r>
            <a:r>
              <a:rPr lang="en-US" sz="3600" b="1" dirty="0" smtClean="0">
                <a:solidFill>
                  <a:srgbClr val="7030A0"/>
                </a:solidFill>
                <a:latin typeface="Times New Roman" panose="02020603050405020304" pitchFamily="18" charset="0"/>
                <a:cs typeface="Times New Roman" panose="02020603050405020304" pitchFamily="18" charset="0"/>
              </a:rPr>
              <a:t>Lessons Learnt</a:t>
            </a:r>
            <a:endParaRPr lang="en-US" sz="36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0832" y="1786465"/>
            <a:ext cx="8762595" cy="4152901"/>
          </a:xfrm>
        </p:spPr>
        <p:txBody>
          <a:bodyPr/>
          <a:lstStyle/>
          <a:p>
            <a:pPr>
              <a:buFontTx/>
              <a:buChar char="☻"/>
            </a:pPr>
            <a:r>
              <a:rPr lang="en-US" altLang="ja-JP"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FPT</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ソフトウェアのプロセス</a:t>
            </a:r>
            <a:r>
              <a:rPr lang="ja-JP" altLang="en-US" dirty="0" smtClean="0">
                <a:solidFill>
                  <a:srgbClr val="002060"/>
                </a:solidFill>
                <a:latin typeface="Times New Roman" panose="02020603050405020304" pitchFamily="18" charset="0"/>
                <a:cs typeface="Times New Roman" panose="02020603050405020304" pitchFamily="18" charset="0"/>
              </a:rPr>
              <a:t>　</a:t>
            </a:r>
            <a:r>
              <a:rPr lang="en-US" altLang="ja-JP" dirty="0" smtClean="0">
                <a:solidFill>
                  <a:srgbClr val="002060"/>
                </a:solidFill>
                <a:latin typeface="Times New Roman" panose="02020603050405020304" pitchFamily="18" charset="0"/>
                <a:cs typeface="Times New Roman" panose="02020603050405020304" pitchFamily="18" charset="0"/>
              </a:rPr>
              <a:t>– Work process of FPT Software</a:t>
            </a:r>
            <a:endParaRPr lang="en-US" dirty="0">
              <a:solidFill>
                <a:srgbClr val="002060"/>
              </a:solidFill>
              <a:latin typeface="Times New Roman" panose="02020603050405020304" pitchFamily="18" charset="0"/>
              <a:cs typeface="Times New Roman" panose="02020603050405020304" pitchFamily="18" charset="0"/>
            </a:endParaRPr>
          </a:p>
          <a:p>
            <a:pPr>
              <a:buFontTx/>
              <a:buChar char="☻"/>
            </a:pP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チームワーク</a:t>
            </a:r>
            <a:r>
              <a:rPr lang="ja-JP" altLang="en-US" dirty="0">
                <a:solidFill>
                  <a:srgbClr val="002060"/>
                </a:solidFill>
                <a:latin typeface="Times New Roman" panose="02020603050405020304" pitchFamily="18" charset="0"/>
                <a:cs typeface="Times New Roman" panose="02020603050405020304" pitchFamily="18" charset="0"/>
              </a:rPr>
              <a:t>　</a:t>
            </a:r>
            <a:r>
              <a:rPr lang="en-US" altLang="ja-JP" dirty="0" smtClean="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Working </a:t>
            </a:r>
            <a:r>
              <a:rPr lang="en-US" dirty="0">
                <a:solidFill>
                  <a:srgbClr val="002060"/>
                </a:solidFill>
                <a:latin typeface="Times New Roman" panose="02020603050405020304" pitchFamily="18" charset="0"/>
                <a:cs typeface="Times New Roman" panose="02020603050405020304" pitchFamily="18" charset="0"/>
              </a:rPr>
              <a:t>in </a:t>
            </a:r>
            <a:r>
              <a:rPr lang="en-US" dirty="0" smtClean="0">
                <a:solidFill>
                  <a:srgbClr val="002060"/>
                </a:solidFill>
                <a:latin typeface="Times New Roman" panose="02020603050405020304" pitchFamily="18" charset="0"/>
                <a:cs typeface="Times New Roman" panose="02020603050405020304" pitchFamily="18" charset="0"/>
              </a:rPr>
              <a:t>group</a:t>
            </a:r>
            <a:endParaRPr lang="en-US" dirty="0">
              <a:solidFill>
                <a:srgbClr val="002060"/>
              </a:solidFill>
              <a:latin typeface="Times New Roman" panose="02020603050405020304" pitchFamily="18" charset="0"/>
              <a:cs typeface="Times New Roman" panose="02020603050405020304" pitchFamily="18" charset="0"/>
            </a:endParaRPr>
          </a:p>
          <a:p>
            <a:pPr>
              <a:buFontTx/>
              <a:buChar char="☻"/>
            </a:pP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実際に知識を入れま</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す</a:t>
            </a:r>
            <a:r>
              <a:rPr lang="en-US" altLang="ja-JP"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dirty="0" smtClean="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Putting </a:t>
            </a:r>
            <a:r>
              <a:rPr lang="en-US" dirty="0">
                <a:solidFill>
                  <a:srgbClr val="002060"/>
                </a:solidFill>
                <a:latin typeface="Times New Roman" panose="02020603050405020304" pitchFamily="18" charset="0"/>
                <a:cs typeface="Times New Roman" panose="02020603050405020304" pitchFamily="18" charset="0"/>
              </a:rPr>
              <a:t>knowledge in </a:t>
            </a:r>
            <a:r>
              <a:rPr lang="en-US" dirty="0" smtClean="0">
                <a:solidFill>
                  <a:srgbClr val="002060"/>
                </a:solidFill>
                <a:latin typeface="Times New Roman" panose="02020603050405020304" pitchFamily="18" charset="0"/>
                <a:cs typeface="Times New Roman" panose="02020603050405020304" pitchFamily="18" charset="0"/>
              </a:rPr>
              <a:t>practice</a:t>
            </a:r>
            <a:endParaRPr lang="en-US" dirty="0">
              <a:solidFill>
                <a:srgbClr val="002060"/>
              </a:solidFill>
              <a:latin typeface="Times New Roman" panose="02020603050405020304" pitchFamily="18" charset="0"/>
              <a:cs typeface="Times New Roman" panose="02020603050405020304" pitchFamily="18" charset="0"/>
            </a:endParaRPr>
          </a:p>
          <a:p>
            <a:pPr>
              <a:buFontTx/>
              <a:buChar char="☻"/>
            </a:pP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新技術でコーディングスキルを改善しま</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す</a:t>
            </a:r>
            <a:r>
              <a:rPr lang="en-US" altLang="ja-JP"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dirty="0" smtClean="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Improve </a:t>
            </a:r>
            <a:r>
              <a:rPr lang="en-US" dirty="0">
                <a:solidFill>
                  <a:srgbClr val="002060"/>
                </a:solidFill>
                <a:latin typeface="Times New Roman" panose="02020603050405020304" pitchFamily="18" charset="0"/>
                <a:cs typeface="Times New Roman" panose="02020603050405020304" pitchFamily="18" charset="0"/>
              </a:rPr>
              <a:t>coding skill with new </a:t>
            </a:r>
            <a:r>
              <a:rPr lang="en-US" dirty="0" smtClean="0">
                <a:solidFill>
                  <a:srgbClr val="002060"/>
                </a:solidFill>
                <a:latin typeface="Times New Roman" panose="02020603050405020304" pitchFamily="18" charset="0"/>
                <a:cs typeface="Times New Roman" panose="02020603050405020304" pitchFamily="18" charset="0"/>
              </a:rPr>
              <a:t>technologies</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546" y="-218941"/>
            <a:ext cx="2055379" cy="1160345"/>
          </a:xfrm>
          <a:prstGeom prst="rect">
            <a:avLst/>
          </a:prstGeom>
          <a:ln>
            <a:noFill/>
          </a:ln>
          <a:effectLst>
            <a:softEdge rad="112500"/>
          </a:effectLst>
        </p:spPr>
      </p:pic>
      <p:sp>
        <p:nvSpPr>
          <p:cNvPr id="7" name="Slide Number Placeholder 6"/>
          <p:cNvSpPr>
            <a:spLocks noGrp="1"/>
          </p:cNvSpPr>
          <p:nvPr>
            <p:ph type="sldNum" sz="quarter" idx="12"/>
          </p:nvPr>
        </p:nvSpPr>
        <p:spPr/>
        <p:txBody>
          <a:bodyPr/>
          <a:lstStyle/>
          <a:p>
            <a:fld id="{CA8D9AD5-F248-4919-864A-CFD76CC027D6}" type="slidenum">
              <a:rPr lang="en-US" smtClean="0"/>
              <a:t>65</a:t>
            </a:fld>
            <a:endParaRPr lang="en-US"/>
          </a:p>
        </p:txBody>
      </p:sp>
    </p:spTree>
    <p:extLst>
      <p:ext uri="{BB962C8B-B14F-4D97-AF65-F5344CB8AC3E}">
        <p14:creationId xmlns:p14="http://schemas.microsoft.com/office/powerpoint/2010/main" val="3170414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89212" y="340775"/>
            <a:ext cx="8911687" cy="728172"/>
          </a:xfrm>
        </p:spPr>
        <p:txBody>
          <a:bodyPr/>
          <a:lstStyle/>
          <a:p>
            <a:pPr algn="ctr"/>
            <a:r>
              <a:rPr lang="en-US" altLang="ja-JP" b="1">
                <a:solidFill>
                  <a:srgbClr val="7030A0"/>
                </a:solidFill>
                <a:latin typeface="Times New Roman" panose="02020603050405020304" pitchFamily="18" charset="0"/>
                <a:cs typeface="Times New Roman" panose="02020603050405020304" pitchFamily="18" charset="0"/>
              </a:rPr>
              <a:t>7.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デモ  </a:t>
            </a:r>
            <a:r>
              <a:rPr lang="en-US" altLang="ja-JP" b="1">
                <a:solidFill>
                  <a:srgbClr val="7030A0"/>
                </a:solidFill>
                <a:latin typeface="Times New Roman" panose="02020603050405020304" pitchFamily="18" charset="0"/>
                <a:cs typeface="Times New Roman" panose="02020603050405020304" pitchFamily="18" charset="0"/>
              </a:rPr>
              <a:t>-   </a:t>
            </a:r>
            <a:r>
              <a:rPr lang="en-US" b="1">
                <a:solidFill>
                  <a:srgbClr val="7030A0"/>
                </a:solidFill>
                <a:latin typeface="Times New Roman" panose="02020603050405020304" pitchFamily="18" charset="0"/>
                <a:cs typeface="Times New Roman" panose="02020603050405020304" pitchFamily="18" charset="0"/>
              </a:rPr>
              <a:t>Demo</a:t>
            </a:r>
            <a:endParaRPr lang="en-US"/>
          </a:p>
        </p:txBody>
      </p:sp>
      <p:pic>
        <p:nvPicPr>
          <p:cNvPr id="5" name="Picture 4"/>
          <p:cNvPicPr>
            <a:picLocks noChangeAspect="1"/>
          </p:cNvPicPr>
          <p:nvPr/>
        </p:nvPicPr>
        <p:blipFill>
          <a:blip r:embed="rId2"/>
          <a:stretch>
            <a:fillRect/>
          </a:stretch>
        </p:blipFill>
        <p:spPr>
          <a:xfrm>
            <a:off x="2025656" y="978903"/>
            <a:ext cx="9475243" cy="5078997"/>
          </a:xfrm>
          <a:prstGeom prst="rect">
            <a:avLst/>
          </a:prstGeom>
        </p:spPr>
      </p:pic>
    </p:spTree>
    <p:extLst>
      <p:ext uri="{BB962C8B-B14F-4D97-AF65-F5344CB8AC3E}">
        <p14:creationId xmlns:p14="http://schemas.microsoft.com/office/powerpoint/2010/main" val="25875321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pPr algn="ctr"/>
            <a:r>
              <a:rPr lang="en-US" altLang="ja-JP" b="1">
                <a:solidFill>
                  <a:srgbClr val="7030A0"/>
                </a:solidFill>
              </a:rPr>
              <a:t>8. </a:t>
            </a:r>
            <a:r>
              <a:rPr lang="ja-JP" altLang="en-US" b="1">
                <a:solidFill>
                  <a:srgbClr val="7030A0"/>
                </a:solidFill>
                <a:latin typeface="SimSun" panose="02010600030101010101" pitchFamily="2" charset="-122"/>
                <a:ea typeface="SimSun" panose="02010600030101010101" pitchFamily="2" charset="-122"/>
              </a:rPr>
              <a:t>質問と回答 </a:t>
            </a:r>
            <a:r>
              <a:rPr lang="en-US" altLang="ja-JP" b="1">
                <a:solidFill>
                  <a:srgbClr val="7030A0"/>
                </a:solidFill>
              </a:rPr>
              <a:t>- </a:t>
            </a:r>
            <a:r>
              <a:rPr lang="en-US" b="1">
                <a:solidFill>
                  <a:srgbClr val="7030A0"/>
                </a:solidFill>
              </a:rPr>
              <a:t>Q &amp; A</a:t>
            </a:r>
            <a:endParaRPr lang="en-US"/>
          </a:p>
        </p:txBody>
      </p:sp>
      <p:sp>
        <p:nvSpPr>
          <p:cNvPr id="3" name="Content Placeholder 2"/>
          <p:cNvSpPr>
            <a:spLocks noGrp="1"/>
          </p:cNvSpPr>
          <p:nvPr>
            <p:ph idx="1"/>
          </p:nvPr>
        </p:nvSpPr>
        <p:spPr/>
        <p:txBody>
          <a:bodyPr>
            <a:normAutofit/>
          </a:bodyPr>
          <a:lstStyle/>
          <a:p>
            <a:r>
              <a:rPr lang="en-US" sz="18000" dirty="0" smtClean="0"/>
              <a:t>Q&amp;A</a:t>
            </a:r>
            <a:endParaRPr lang="en-US" sz="18000" dirty="0"/>
          </a:p>
        </p:txBody>
      </p:sp>
    </p:spTree>
    <p:extLst>
      <p:ext uri="{BB962C8B-B14F-4D97-AF65-F5344CB8AC3E}">
        <p14:creationId xmlns:p14="http://schemas.microsoft.com/office/powerpoint/2010/main" val="20313698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p:txBody>
          <a:bodyPr>
            <a:normAutofit/>
          </a:bodyPr>
          <a:lstStyle/>
          <a:p>
            <a:pPr marL="0" indent="0" algn="ctr">
              <a:buNone/>
            </a:pPr>
            <a:r>
              <a:rPr lang="en-US" sz="7000" dirty="0" smtClean="0"/>
              <a:t>THANKS FOR YOUR ATTENTION</a:t>
            </a:r>
            <a:endParaRPr lang="en-US" sz="7000" dirty="0"/>
          </a:p>
        </p:txBody>
      </p:sp>
    </p:spTree>
    <p:extLst>
      <p:ext uri="{BB962C8B-B14F-4D97-AF65-F5344CB8AC3E}">
        <p14:creationId xmlns:p14="http://schemas.microsoft.com/office/powerpoint/2010/main" val="671489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624110"/>
            <a:ext cx="8911687" cy="676656"/>
          </a:xfrm>
        </p:spPr>
        <p:txBody>
          <a:bodyPr/>
          <a:lstStyle/>
          <a:p>
            <a:pPr algn="ctr"/>
            <a:r>
              <a:rPr lang="en-US" altLang="ja-JP">
                <a:solidFill>
                  <a:srgbClr val="7030A0"/>
                </a:solidFill>
                <a:latin typeface="Times New Roman" panose="02020603050405020304" pitchFamily="18" charset="0"/>
                <a:cs typeface="Times New Roman" panose="02020603050405020304" pitchFamily="18" charset="0"/>
              </a:rPr>
              <a:t>1.3  </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アイデア</a:t>
            </a:r>
            <a:r>
              <a:rPr lang="en-US">
                <a:solidFill>
                  <a:srgbClr val="7030A0"/>
                </a:solidFill>
                <a:latin typeface="Times New Roman" panose="02020603050405020304" pitchFamily="18" charset="0"/>
                <a:cs typeface="Times New Roman" panose="02020603050405020304" pitchFamily="18" charset="0"/>
              </a:rPr>
              <a:t>  -  Idea</a:t>
            </a:r>
            <a:endParaRPr lang="en-US"/>
          </a:p>
        </p:txBody>
      </p:sp>
      <p:sp>
        <p:nvSpPr>
          <p:cNvPr id="3" name="Chỗ dành sẵn cho Nội dung 2"/>
          <p:cNvSpPr>
            <a:spLocks noGrp="1"/>
          </p:cNvSpPr>
          <p:nvPr>
            <p:ph idx="1"/>
          </p:nvPr>
        </p:nvSpPr>
        <p:spPr/>
        <p:txBody>
          <a:bodyPr/>
          <a:lstStyle/>
          <a:p>
            <a:pPr marL="45720" indent="0">
              <a:buNone/>
            </a:pPr>
            <a:r>
              <a:rPr lang="ja-JP" altLang="en-US"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ウェブサイト を展開する </a:t>
            </a:r>
            <a:r>
              <a:rPr lang="en-US" sz="2400" dirty="0">
                <a:solidFill>
                  <a:srgbClr val="002060"/>
                </a:solidFill>
                <a:latin typeface="Times New Roman" panose="02020603050405020304" pitchFamily="18" charset="0"/>
                <a:cs typeface="Times New Roman" panose="02020603050405020304" pitchFamily="18" charset="0"/>
              </a:rPr>
              <a:t>-  Build a website with:</a:t>
            </a:r>
          </a:p>
          <a:p>
            <a:pPr lvl="2">
              <a:buFont typeface="Wingdings" panose="05000000000000000000" pitchFamily="2" charset="2"/>
              <a:buChar char="ü"/>
            </a:pPr>
            <a:r>
              <a:rPr lang="ja-JP" altLang="en-US" sz="1700" b="1" dirty="0">
                <a:solidFill>
                  <a:srgbClr val="002060"/>
                </a:solidFill>
                <a:latin typeface="SimSun" panose="02010600030101010101" pitchFamily="2" charset="-122"/>
                <a:ea typeface="SimSun" panose="02010600030101010101" pitchFamily="2" charset="-122"/>
              </a:rPr>
              <a:t>既存の社会的ネットワークのいくつかの主要な機能とは、そのような部屋を作成するなど、いくつかの新しい機能を追加自分の人生の旅のように、ユーザーの旅行を接続します</a:t>
            </a:r>
            <a:r>
              <a:rPr lang="ja-JP" altLang="en-US" sz="2000" dirty="0" smtClean="0"/>
              <a:t>。</a:t>
            </a:r>
            <a:r>
              <a:rPr lang="en-US" altLang="ja-JP" sz="2000" dirty="0" smtClean="0"/>
              <a:t>- </a:t>
            </a:r>
            <a:r>
              <a:rPr lang="en-US" altLang="ja-JP" sz="1700" dirty="0"/>
              <a:t>S</a:t>
            </a:r>
            <a:r>
              <a:rPr lang="en-US" sz="1700" dirty="0" smtClean="0"/>
              <a:t>ome </a:t>
            </a:r>
            <a:r>
              <a:rPr lang="en-US" sz="1700" dirty="0"/>
              <a:t>main functions of existing social networks and add some new features such as create room, connect user’s trips as a journey of their life.</a:t>
            </a:r>
            <a:endParaRPr lang="en-US" sz="1700" dirty="0">
              <a:solidFill>
                <a:srgbClr val="002060"/>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ja-JP" altLang="en-US" sz="1700" b="1" dirty="0">
                <a:solidFill>
                  <a:srgbClr val="002060"/>
                </a:solidFill>
                <a:latin typeface="SimSun" panose="02010600030101010101" pitchFamily="2" charset="-122"/>
                <a:ea typeface="SimSun" panose="02010600030101010101" pitchFamily="2" charset="-122"/>
              </a:rPr>
              <a:t>ユーザーの共有をたすけます、そして友人と接続しま</a:t>
            </a:r>
            <a:r>
              <a:rPr lang="ja-JP" altLang="en-US" sz="1700" b="1" dirty="0" smtClean="0">
                <a:solidFill>
                  <a:srgbClr val="002060"/>
                </a:solidFill>
                <a:latin typeface="SimSun" panose="02010600030101010101" pitchFamily="2" charset="-122"/>
                <a:ea typeface="SimSun" panose="02010600030101010101" pitchFamily="2" charset="-122"/>
              </a:rPr>
              <a:t>す</a:t>
            </a:r>
            <a:r>
              <a:rPr lang="en-US" altLang="ja-JP" sz="2000" dirty="0" smtClean="0"/>
              <a:t>- </a:t>
            </a:r>
            <a:r>
              <a:rPr lang="en-US" altLang="ja-JP" sz="1700" dirty="0"/>
              <a:t>H</a:t>
            </a:r>
            <a:r>
              <a:rPr lang="en-US" sz="1700" dirty="0" smtClean="0"/>
              <a:t>elping </a:t>
            </a:r>
            <a:r>
              <a:rPr lang="en-US" sz="1700" dirty="0"/>
              <a:t>users sharing and connecting to </a:t>
            </a:r>
            <a:r>
              <a:rPr lang="en-US" sz="1700" dirty="0" smtClean="0"/>
              <a:t>friends</a:t>
            </a:r>
            <a:r>
              <a:rPr lang="vi-VN" sz="1700" dirty="0" smtClean="0"/>
              <a:t>.</a:t>
            </a:r>
            <a:endParaRPr lang="en-US" sz="1700" dirty="0">
              <a:solidFill>
                <a:srgbClr val="002060"/>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ja-JP" altLang="en-US" sz="1700" b="1" dirty="0">
                <a:solidFill>
                  <a:srgbClr val="002060"/>
                </a:solidFill>
                <a:latin typeface="SimSun" panose="02010600030101010101" pitchFamily="2" charset="-122"/>
                <a:ea typeface="SimSun" panose="02010600030101010101" pitchFamily="2" charset="-122"/>
              </a:rPr>
              <a:t>ユーザ間の情報や経験を共有し、一緒に旅行の楽しさを広めます</a:t>
            </a:r>
            <a:r>
              <a:rPr lang="ja-JP" altLang="en-US" sz="1700" b="1" dirty="0" smtClean="0">
                <a:solidFill>
                  <a:srgbClr val="002060"/>
                </a:solidFill>
                <a:latin typeface="SimSun" panose="02010600030101010101" pitchFamily="2" charset="-122"/>
                <a:ea typeface="SimSun" panose="02010600030101010101" pitchFamily="2" charset="-122"/>
              </a:rPr>
              <a:t>。</a:t>
            </a:r>
            <a:r>
              <a:rPr lang="en-US" altLang="ja-JP" sz="1700" dirty="0" smtClean="0"/>
              <a:t>- S</a:t>
            </a:r>
            <a:r>
              <a:rPr lang="en-US" sz="1700" dirty="0" smtClean="0"/>
              <a:t>haring </a:t>
            </a:r>
            <a:r>
              <a:rPr lang="en-US" sz="1700" dirty="0"/>
              <a:t>information and experiences between users and spread the joy of travelling together.</a:t>
            </a:r>
            <a:r>
              <a:rPr lang="en-US" sz="17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58107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592925" y="624110"/>
            <a:ext cx="8911687" cy="741051"/>
          </a:xfrm>
        </p:spPr>
        <p:txBody>
          <a:bodyPr/>
          <a:lstStyle/>
          <a:p>
            <a:pPr algn="ctr"/>
            <a:r>
              <a:rPr lang="en-US" altLang="ja-JP">
                <a:solidFill>
                  <a:srgbClr val="7030A0"/>
                </a:solidFill>
                <a:latin typeface="Times New Roman" panose="02020603050405020304" pitchFamily="18" charset="0"/>
                <a:cs typeface="Times New Roman" panose="02020603050405020304" pitchFamily="18" charset="0"/>
              </a:rPr>
              <a:t>1.4    </a:t>
            </a:r>
            <a:r>
              <a:rPr lang="ja-JP" altLang="ja-JP" b="1">
                <a:solidFill>
                  <a:srgbClr val="7030A0"/>
                </a:solidFill>
                <a:latin typeface="SimSun" panose="02010600030101010101" pitchFamily="2" charset="-122"/>
                <a:ea typeface="SimSun" panose="02010600030101010101" pitchFamily="2" charset="-122"/>
                <a:cs typeface="Times New Roman" panose="02020603050405020304" pitchFamily="18" charset="0"/>
              </a:rPr>
              <a:t>提案</a:t>
            </a:r>
            <a:r>
              <a:rPr lang="ja-JP" altLang="en-US" b="1">
                <a:solidFill>
                  <a:srgbClr val="7030A0"/>
                </a:solidFill>
                <a:latin typeface="SimSun" panose="02010600030101010101" pitchFamily="2" charset="-122"/>
                <a:ea typeface="SimSun" panose="02010600030101010101" pitchFamily="2" charset="-122"/>
                <a:cs typeface="Times New Roman" panose="02020603050405020304" pitchFamily="18" charset="0"/>
              </a:rPr>
              <a:t>  </a:t>
            </a:r>
            <a:r>
              <a:rPr lang="en-US" altLang="ja-JP">
                <a:solidFill>
                  <a:srgbClr val="7030A0"/>
                </a:solidFill>
                <a:latin typeface="Times New Roman" panose="02020603050405020304" pitchFamily="18" charset="0"/>
                <a:cs typeface="Times New Roman" panose="02020603050405020304" pitchFamily="18" charset="0"/>
              </a:rPr>
              <a:t>-  </a:t>
            </a:r>
            <a:r>
              <a:rPr lang="en-US">
                <a:solidFill>
                  <a:srgbClr val="7030A0"/>
                </a:solidFill>
                <a:latin typeface="Times New Roman" panose="02020603050405020304" pitchFamily="18" charset="0"/>
                <a:cs typeface="Times New Roman" panose="02020603050405020304" pitchFamily="18" charset="0"/>
              </a:rPr>
              <a:t>Proposal</a:t>
            </a:r>
            <a:endParaRPr lang="en-US"/>
          </a:p>
        </p:txBody>
      </p:sp>
      <p:sp>
        <p:nvSpPr>
          <p:cNvPr id="3" name="Chỗ dành sẵn cho Nội dung 2"/>
          <p:cNvSpPr>
            <a:spLocks noGrp="1"/>
          </p:cNvSpPr>
          <p:nvPr>
            <p:ph idx="1"/>
          </p:nvPr>
        </p:nvSpPr>
        <p:spPr/>
        <p:txBody>
          <a:bodyPr>
            <a:normAutofit fontScale="92500" lnSpcReduction="10000"/>
          </a:bodyPr>
          <a:lstStyle/>
          <a:p>
            <a:pPr>
              <a:buFont typeface="Times New Roman" panose="02020603050405020304" pitchFamily="18" charset="0"/>
              <a:buChar char="♣"/>
            </a:pPr>
            <a:r>
              <a:rPr lang="ja-JP" altLang="en-US" sz="1900" b="1" dirty="0">
                <a:solidFill>
                  <a:srgbClr val="002060"/>
                </a:solidFill>
                <a:latin typeface="SimSun" panose="02010600030101010101" pitchFamily="2" charset="-122"/>
                <a:ea typeface="SimSun" panose="02010600030101010101" pitchFamily="2" charset="-122"/>
              </a:rPr>
              <a:t>プロジェクトを管理し、プロジェクトを開発する方法を学びます</a:t>
            </a:r>
            <a:r>
              <a:rPr lang="en-US" dirty="0" smtClean="0">
                <a:solidFill>
                  <a:srgbClr val="002060"/>
                </a:solidFill>
                <a:latin typeface="Times New Roman" panose="02020603050405020304" pitchFamily="18" charset="0"/>
                <a:cs typeface="Times New Roman" panose="02020603050405020304" pitchFamily="18" charset="0"/>
              </a:rPr>
              <a:t>- </a:t>
            </a:r>
            <a:r>
              <a:rPr lang="vi-VN" sz="1900" dirty="0"/>
              <a:t>L</a:t>
            </a:r>
            <a:r>
              <a:rPr lang="en-US" sz="1900" dirty="0" smtClean="0"/>
              <a:t>earn </a:t>
            </a:r>
            <a:r>
              <a:rPr lang="en-US" sz="1900" dirty="0"/>
              <a:t>how to develop a project, manage </a:t>
            </a:r>
            <a:r>
              <a:rPr lang="en-US" sz="1900" dirty="0" smtClean="0"/>
              <a:t>project</a:t>
            </a:r>
            <a:r>
              <a:rPr lang="vi-VN" sz="1900" dirty="0" smtClean="0"/>
              <a:t>.</a:t>
            </a:r>
            <a:endParaRPr lang="en-US" sz="1900" dirty="0">
              <a:solidFill>
                <a:srgbClr val="002060"/>
              </a:solidFill>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r>
              <a:rPr lang="ja-JP" altLang="en-US" sz="1900" b="1" dirty="0">
                <a:solidFill>
                  <a:srgbClr val="002060"/>
                </a:solidFill>
                <a:latin typeface="SimSun" panose="02010600030101010101" pitchFamily="2" charset="-122"/>
                <a:ea typeface="SimSun" panose="02010600030101010101" pitchFamily="2" charset="-122"/>
              </a:rPr>
              <a:t>どうやってチームメンバー良く通信し、時間が管理し、チームワークの効果を実行しますか</a:t>
            </a:r>
            <a:r>
              <a:rPr lang="ja-JP" altLang="en-US" sz="1900" b="1" dirty="0" smtClean="0">
                <a:solidFill>
                  <a:srgbClr val="002060"/>
                </a:solidFill>
                <a:latin typeface="SimSun" panose="02010600030101010101" pitchFamily="2" charset="-122"/>
                <a:ea typeface="SimSun" panose="02010600030101010101" pitchFamily="2" charset="-122"/>
              </a:rPr>
              <a:t>？</a:t>
            </a:r>
            <a:r>
              <a:rPr lang="en-US" dirty="0" smtClean="0">
                <a:solidFill>
                  <a:srgbClr val="002060"/>
                </a:solidFill>
                <a:latin typeface="Times New Roman" panose="02020603050405020304" pitchFamily="18" charset="0"/>
                <a:cs typeface="Times New Roman" panose="02020603050405020304" pitchFamily="18" charset="0"/>
              </a:rPr>
              <a:t>- </a:t>
            </a:r>
            <a:r>
              <a:rPr lang="en-US" sz="1900" dirty="0"/>
              <a:t>how to communicate better between team member, control time, how to perform teamwork </a:t>
            </a:r>
            <a:r>
              <a:rPr lang="en-US" sz="1900" dirty="0" smtClean="0"/>
              <a:t>effectively</a:t>
            </a:r>
            <a:r>
              <a:rPr lang="vi-VN" sz="1900" dirty="0" smtClean="0"/>
              <a:t>.</a:t>
            </a:r>
            <a:endParaRPr lang="en-US" sz="1900" dirty="0">
              <a:solidFill>
                <a:srgbClr val="002060"/>
              </a:solidFill>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r>
              <a:rPr lang="ja-JP" altLang="en-US" sz="1900" b="1" dirty="0">
                <a:solidFill>
                  <a:srgbClr val="002060"/>
                </a:solidFill>
                <a:latin typeface="SimSun" panose="02010600030101010101" pitchFamily="2" charset="-122"/>
                <a:ea typeface="SimSun" panose="02010600030101010101" pitchFamily="2" charset="-122"/>
              </a:rPr>
              <a:t>ユーザーは旅行や目的地や感情や経験を自分の友達に共有することができま</a:t>
            </a:r>
            <a:r>
              <a:rPr lang="ja-JP" altLang="en-US" sz="1900" b="1" dirty="0" smtClean="0">
                <a:solidFill>
                  <a:srgbClr val="002060"/>
                </a:solidFill>
                <a:latin typeface="SimSun" panose="02010600030101010101" pitchFamily="2" charset="-122"/>
                <a:ea typeface="SimSun" panose="02010600030101010101" pitchFamily="2" charset="-122"/>
              </a:rPr>
              <a:t>す</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  </a:t>
            </a:r>
            <a:r>
              <a:rPr lang="en-US" dirty="0">
                <a:solidFill>
                  <a:schemeClr val="tx1">
                    <a:lumMod val="85000"/>
                    <a:lumOff val="15000"/>
                  </a:schemeClr>
                </a:solidFill>
                <a:cs typeface="Times New Roman" panose="02020603050405020304" pitchFamily="18" charset="0"/>
              </a:rPr>
              <a:t>User</a:t>
            </a:r>
            <a:r>
              <a:rPr lang="en-US" dirty="0">
                <a:solidFill>
                  <a:srgbClr val="002060"/>
                </a:solidFill>
                <a:cs typeface="Times New Roman" panose="02020603050405020304" pitchFamily="18" charset="0"/>
              </a:rPr>
              <a:t> </a:t>
            </a:r>
            <a:r>
              <a:rPr lang="en-US" dirty="0"/>
              <a:t>can share their trips, destinations, feelings and experiences to their friends</a:t>
            </a:r>
            <a:endParaRPr lang="en-US" dirty="0">
              <a:solidFill>
                <a:srgbClr val="002060"/>
              </a:solidFill>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r>
              <a:rPr lang="ja-JP" altLang="en-US" sz="1900" b="1" dirty="0">
                <a:solidFill>
                  <a:srgbClr val="002060"/>
                </a:solidFill>
                <a:latin typeface="SimSun" panose="02010600030101010101" pitchFamily="2" charset="-122"/>
                <a:ea typeface="SimSun" panose="02010600030101010101" pitchFamily="2" charset="-122"/>
              </a:rPr>
              <a:t>ユーザーは新しい友達とグループに参加して、新しい友達を作るフライアウェイプラスと一緒に新しい経験を持つことができま</a:t>
            </a:r>
            <a:r>
              <a:rPr lang="ja-JP" altLang="en-US" sz="1900" b="1" dirty="0" smtClean="0">
                <a:solidFill>
                  <a:srgbClr val="002060"/>
                </a:solidFill>
                <a:latin typeface="SimSun" panose="02010600030101010101" pitchFamily="2" charset="-122"/>
                <a:ea typeface="SimSun" panose="02010600030101010101" pitchFamily="2" charset="-122"/>
              </a:rPr>
              <a:t>す</a:t>
            </a:r>
            <a:r>
              <a:rPr 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 </a:t>
            </a:r>
            <a:r>
              <a:rPr lang="en-US" sz="1900" dirty="0" smtClean="0"/>
              <a:t>User can </a:t>
            </a:r>
            <a:r>
              <a:rPr lang="en-US" sz="1900" dirty="0"/>
              <a:t>make new friends by join in groups, Fly Away Plus and have new experiences </a:t>
            </a:r>
            <a:r>
              <a:rPr lang="en-US" sz="1900" dirty="0" smtClean="0"/>
              <a:t>together</a:t>
            </a:r>
            <a:r>
              <a:rPr lang="vi-VN" sz="1900" dirty="0" smtClean="0"/>
              <a:t>.</a:t>
            </a:r>
            <a:endParaRPr lang="en-US" sz="1900" dirty="0"/>
          </a:p>
          <a:p>
            <a:r>
              <a:rPr lang="ja-JP" altLang="en-US" sz="1900" b="1" dirty="0" smtClean="0">
                <a:solidFill>
                  <a:srgbClr val="002060"/>
                </a:solidFill>
                <a:latin typeface="SimSun" panose="02010600030101010101" pitchFamily="2" charset="-122"/>
                <a:ea typeface="SimSun" panose="02010600030101010101" pitchFamily="2" charset="-122"/>
              </a:rPr>
              <a:t>無料です</a:t>
            </a:r>
            <a:r>
              <a:rPr lang="ja-JP" altLang="en-US" dirty="0" smtClean="0"/>
              <a:t> </a:t>
            </a:r>
            <a:r>
              <a:rPr lang="en-US" altLang="ja-JP" dirty="0" smtClean="0"/>
              <a:t>– </a:t>
            </a:r>
            <a:r>
              <a:rPr lang="en-US" sz="1900" dirty="0" smtClean="0"/>
              <a:t>Free </a:t>
            </a:r>
            <a:r>
              <a:rPr lang="en-US" sz="1900" dirty="0"/>
              <a:t>for all users</a:t>
            </a:r>
            <a:r>
              <a:rPr lang="en-US" dirty="0"/>
              <a:t>.</a:t>
            </a:r>
            <a:endParaRPr lang="en-US" dirty="0">
              <a:solidFill>
                <a:srgbClr val="002060"/>
              </a:solidFill>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r>
              <a:rPr lang="ja-JP" altLang="en-US" sz="1900" b="1" dirty="0">
                <a:solidFill>
                  <a:srgbClr val="002060"/>
                </a:solidFill>
                <a:latin typeface="SimSun" panose="02010600030101010101" pitchFamily="2" charset="-122"/>
                <a:ea typeface="SimSun" panose="02010600030101010101" pitchFamily="2" charset="-122"/>
              </a:rPr>
              <a:t>もっとたくさんの友達を見つけることができま</a:t>
            </a:r>
            <a:r>
              <a:rPr lang="ja-JP" altLang="en-US" sz="1900" b="1" dirty="0" smtClean="0">
                <a:solidFill>
                  <a:srgbClr val="002060"/>
                </a:solidFill>
                <a:latin typeface="SimSun" panose="02010600030101010101" pitchFamily="2" charset="-122"/>
                <a:ea typeface="SimSun" panose="02010600030101010101" pitchFamily="2" charset="-122"/>
              </a:rPr>
              <a:t>す</a:t>
            </a:r>
            <a:r>
              <a:rPr lang="ja-JP" altLang="en-US" dirty="0" smtClean="0"/>
              <a:t>。</a:t>
            </a:r>
            <a:r>
              <a:rPr lang="vi-VN" altLang="ja-JP" dirty="0" smtClean="0"/>
              <a:t>- </a:t>
            </a:r>
            <a:r>
              <a:rPr lang="en-US" sz="1900" dirty="0" smtClean="0"/>
              <a:t>Find </a:t>
            </a:r>
            <a:r>
              <a:rPr lang="en-US" sz="1900" dirty="0"/>
              <a:t>more </a:t>
            </a:r>
            <a:r>
              <a:rPr lang="en-US" sz="1900" dirty="0" smtClean="0"/>
              <a:t>friends</a:t>
            </a:r>
            <a:r>
              <a:rPr lang="vi-VN" sz="1900" dirty="0" smtClean="0"/>
              <a:t>.</a:t>
            </a:r>
            <a:endParaRPr lang="en-US" sz="1900" dirty="0"/>
          </a:p>
        </p:txBody>
      </p:sp>
    </p:spTree>
    <p:extLst>
      <p:ext uri="{BB962C8B-B14F-4D97-AF65-F5344CB8AC3E}">
        <p14:creationId xmlns:p14="http://schemas.microsoft.com/office/powerpoint/2010/main" val="238534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421229" y="624110"/>
            <a:ext cx="9083384" cy="663777"/>
          </a:xfrm>
        </p:spPr>
        <p:txBody>
          <a:bodyPr/>
          <a:lstStyle/>
          <a:p>
            <a:pPr algn="ctr"/>
            <a:r>
              <a:rPr lang="en-US" altLang="ja-JP" b="1">
                <a:solidFill>
                  <a:srgbClr val="7030A0"/>
                </a:solidFill>
                <a:latin typeface="Times New Roman" panose="02020603050405020304" pitchFamily="18" charset="0"/>
                <a:ea typeface="SimSun" panose="02010600030101010101" pitchFamily="2" charset="-122"/>
                <a:cs typeface="Times New Roman" panose="02020603050405020304" pitchFamily="18" charset="0"/>
              </a:rPr>
              <a:t>2.</a:t>
            </a:r>
            <a:r>
              <a:rPr lang="ja-JP" altLang="en-US" b="1">
                <a:solidFill>
                  <a:srgbClr val="7030A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r>
              <a:rPr lang="ja-JP" altLang="en-US" b="1">
                <a:solidFill>
                  <a:srgbClr val="7030A0"/>
                </a:solidFill>
                <a:latin typeface="Times New Roman" panose="02020603050405020304" pitchFamily="18" charset="0"/>
                <a:cs typeface="Times New Roman" panose="02020603050405020304" pitchFamily="18" charset="0"/>
              </a:rPr>
              <a:t>   </a:t>
            </a:r>
            <a:r>
              <a:rPr lang="en-US" altLang="ja-JP" b="1">
                <a:solidFill>
                  <a:srgbClr val="7030A0"/>
                </a:solidFill>
                <a:latin typeface="Times New Roman" panose="02020603050405020304" pitchFamily="18" charset="0"/>
                <a:cs typeface="Times New Roman" panose="02020603050405020304" pitchFamily="18" charset="0"/>
              </a:rPr>
              <a:t>-  </a:t>
            </a:r>
            <a:r>
              <a:rPr lang="en-US" b="1">
                <a:solidFill>
                  <a:srgbClr val="7030A0"/>
                </a:solidFill>
                <a:latin typeface="Times New Roman" panose="02020603050405020304" pitchFamily="18" charset="0"/>
                <a:cs typeface="Times New Roman" panose="02020603050405020304" pitchFamily="18" charset="0"/>
              </a:rPr>
              <a:t>Project Management</a:t>
            </a:r>
            <a:endParaRPr lang="en-US"/>
          </a:p>
        </p:txBody>
      </p:sp>
      <p:sp>
        <p:nvSpPr>
          <p:cNvPr id="3" name="Chỗ dành sẵn cho Nội dung 2"/>
          <p:cNvSpPr>
            <a:spLocks noGrp="1"/>
          </p:cNvSpPr>
          <p:nvPr>
            <p:ph idx="1"/>
          </p:nvPr>
        </p:nvSpPr>
        <p:spPr/>
        <p:txBody>
          <a:bodyPr/>
          <a:lstStyle/>
          <a:p>
            <a:pPr marL="45720" indent="0">
              <a:buNone/>
            </a:pPr>
            <a:r>
              <a:rPr lang="en-US" b="1" dirty="0">
                <a:solidFill>
                  <a:srgbClr val="002060"/>
                </a:solidFill>
                <a:latin typeface="Times New Roman" panose="02020603050405020304" pitchFamily="18" charset="0"/>
                <a:cs typeface="Times New Roman" panose="02020603050405020304" pitchFamily="18" charset="0"/>
              </a:rPr>
              <a:t>2.1 </a:t>
            </a: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ソフトウェ アプロセス モデル</a:t>
            </a:r>
            <a:r>
              <a:rPr lang="en-US" altLang="ja-JP"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b="1" dirty="0">
                <a:solidFill>
                  <a:srgbClr val="002060"/>
                </a:solidFill>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Software Process Model</a:t>
            </a:r>
          </a:p>
          <a:p>
            <a:pPr marL="45720" lvl="0" indent="0">
              <a:buNone/>
            </a:pPr>
            <a:r>
              <a:rPr lang="en-US" altLang="ja-JP" b="1" dirty="0">
                <a:solidFill>
                  <a:srgbClr val="002060"/>
                </a:solidFill>
                <a:latin typeface="Times New Roman" panose="02020603050405020304" pitchFamily="18" charset="0"/>
                <a:cs typeface="Times New Roman" panose="02020603050405020304" pitchFamily="18" charset="0"/>
              </a:rPr>
              <a:t>2.2 </a:t>
            </a: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プロジェクト組織   </a:t>
            </a:r>
            <a:r>
              <a:rPr lang="en-US" altLang="ja-JP" b="1" dirty="0">
                <a:solidFill>
                  <a:srgbClr val="002060"/>
                </a:solidFill>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Project Organization</a:t>
            </a:r>
          </a:p>
          <a:p>
            <a:pPr marL="45720" lvl="0" indent="0">
              <a:buNone/>
            </a:pPr>
            <a:r>
              <a:rPr lang="en-US" altLang="ja-JP" b="1" dirty="0">
                <a:solidFill>
                  <a:srgbClr val="002060"/>
                </a:solidFill>
                <a:latin typeface="Times New Roman" panose="02020603050405020304" pitchFamily="18" charset="0"/>
                <a:cs typeface="Times New Roman" panose="02020603050405020304" pitchFamily="18" charset="0"/>
              </a:rPr>
              <a:t>2.3 </a:t>
            </a: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プロジェクト計画</a:t>
            </a:r>
            <a:r>
              <a:rPr lang="ja-JP" altLang="en-US" b="1" dirty="0">
                <a:solidFill>
                  <a:srgbClr val="002060"/>
                </a:solidFill>
                <a:latin typeface="Times New Roman" panose="02020603050405020304" pitchFamily="18" charset="0"/>
                <a:cs typeface="Times New Roman" panose="02020603050405020304" pitchFamily="18" charset="0"/>
              </a:rPr>
              <a:t>　 </a:t>
            </a:r>
            <a:r>
              <a:rPr lang="en-US" altLang="ja-JP" b="1" dirty="0">
                <a:solidFill>
                  <a:srgbClr val="002060"/>
                </a:solidFill>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Project Schedule</a:t>
            </a:r>
          </a:p>
          <a:p>
            <a:pPr marL="45720" lvl="0" indent="0">
              <a:buNone/>
            </a:pPr>
            <a:r>
              <a:rPr lang="en-US" b="1" dirty="0">
                <a:solidFill>
                  <a:srgbClr val="002060"/>
                </a:solidFill>
                <a:latin typeface="Times New Roman" panose="02020603050405020304" pitchFamily="18" charset="0"/>
                <a:cs typeface="Times New Roman" panose="02020603050405020304" pitchFamily="18" charset="0"/>
              </a:rPr>
              <a:t>2.4 </a:t>
            </a: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目標 と 成果物   </a:t>
            </a:r>
            <a:r>
              <a:rPr lang="en-US" altLang="ja-JP" b="1" dirty="0">
                <a:solidFill>
                  <a:srgbClr val="002060"/>
                </a:solidFill>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Objectives &amp; deliverables</a:t>
            </a:r>
          </a:p>
          <a:p>
            <a:pPr marL="45720" indent="0">
              <a:buNone/>
            </a:pPr>
            <a:r>
              <a:rPr lang="en-US" altLang="ja-JP" b="1" dirty="0">
                <a:solidFill>
                  <a:srgbClr val="002060"/>
                </a:solidFill>
                <a:latin typeface="Times New Roman" panose="02020603050405020304" pitchFamily="18" charset="0"/>
                <a:cs typeface="Times New Roman" panose="02020603050405020304" pitchFamily="18" charset="0"/>
              </a:rPr>
              <a:t>2.5</a:t>
            </a: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ツールと インフラストラクチャ  </a:t>
            </a:r>
            <a:r>
              <a:rPr lang="en-US" altLang="ja-JP" b="1" dirty="0">
                <a:solidFill>
                  <a:srgbClr val="002060"/>
                </a:solidFill>
                <a:latin typeface="Times New Roman" panose="02020603050405020304" pitchFamily="18" charset="0"/>
                <a:cs typeface="Times New Roman" panose="02020603050405020304" pitchFamily="18" charset="0"/>
              </a:rPr>
              <a:t>-   T</a:t>
            </a:r>
            <a:r>
              <a:rPr lang="en-US" b="1" dirty="0">
                <a:solidFill>
                  <a:srgbClr val="002060"/>
                </a:solidFill>
                <a:latin typeface="Times New Roman" panose="02020603050405020304" pitchFamily="18" charset="0"/>
                <a:cs typeface="Times New Roman" panose="02020603050405020304" pitchFamily="18" charset="0"/>
              </a:rPr>
              <a:t>ools &amp; Infrastructure</a:t>
            </a:r>
            <a:endParaRPr lang="en-US" altLang="ja-JP" b="1" dirty="0">
              <a:solidFill>
                <a:srgbClr val="002060"/>
              </a:solidFill>
              <a:latin typeface="Times New Roman" panose="02020603050405020304" pitchFamily="18" charset="0"/>
              <a:cs typeface="Times New Roman" panose="02020603050405020304" pitchFamily="18" charset="0"/>
            </a:endParaRPr>
          </a:p>
          <a:p>
            <a:pPr marL="45720" lvl="0" indent="0">
              <a:buNone/>
            </a:pPr>
            <a:r>
              <a:rPr lang="en-US" altLang="ja-JP" b="1" dirty="0">
                <a:solidFill>
                  <a:srgbClr val="002060"/>
                </a:solidFill>
                <a:latin typeface="Times New Roman" panose="02020603050405020304" pitchFamily="18" charset="0"/>
                <a:cs typeface="Times New Roman" panose="02020603050405020304" pitchFamily="18" charset="0"/>
              </a:rPr>
              <a:t>2.6</a:t>
            </a: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リスク管理   </a:t>
            </a:r>
            <a:r>
              <a:rPr lang="en-US" altLang="ja-JP" b="1" dirty="0">
                <a:solidFill>
                  <a:srgbClr val="002060"/>
                </a:solidFill>
                <a:latin typeface="Times New Roman" panose="02020603050405020304" pitchFamily="18" charset="0"/>
                <a:cs typeface="Times New Roman" panose="02020603050405020304" pitchFamily="18" charset="0"/>
              </a:rPr>
              <a:t>-    Risks  management</a:t>
            </a:r>
          </a:p>
          <a:p>
            <a:pPr marL="45720" lvl="0" indent="0">
              <a:buNone/>
            </a:pPr>
            <a:r>
              <a:rPr lang="en-US" b="1" dirty="0">
                <a:solidFill>
                  <a:srgbClr val="002060"/>
                </a:solidFill>
                <a:latin typeface="Times New Roman" panose="02020603050405020304" pitchFamily="18" charset="0"/>
                <a:cs typeface="Times New Roman" panose="02020603050405020304" pitchFamily="18" charset="0"/>
              </a:rPr>
              <a:t>2.7 </a:t>
            </a: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コンフィグレーション管理  </a:t>
            </a:r>
            <a:r>
              <a:rPr lang="en-US" altLang="ja-JP" b="1" dirty="0">
                <a:solidFill>
                  <a:srgbClr val="002060"/>
                </a:solidFill>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Configuration management</a:t>
            </a:r>
          </a:p>
          <a:p>
            <a:pPr marL="45720" lvl="0" indent="0">
              <a:buNone/>
            </a:pPr>
            <a:r>
              <a:rPr lang="en-US" altLang="ja-JP" b="1" dirty="0">
                <a:solidFill>
                  <a:srgbClr val="002060"/>
                </a:solidFill>
                <a:latin typeface="Times New Roman" panose="02020603050405020304" pitchFamily="18" charset="0"/>
                <a:cs typeface="Times New Roman" panose="02020603050405020304" pitchFamily="18" charset="0"/>
              </a:rPr>
              <a:t>2.8 </a:t>
            </a:r>
            <a:r>
              <a:rPr lang="ja-JP" alt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コミュニケーション管理  </a:t>
            </a:r>
            <a:r>
              <a:rPr lang="en-US" altLang="ja-JP" b="1" dirty="0">
                <a:solidFill>
                  <a:srgbClr val="002060"/>
                </a:solidFill>
                <a:latin typeface="Times New Roman" panose="02020603050405020304" pitchFamily="18" charset="0"/>
                <a:cs typeface="Times New Roman" panose="02020603050405020304" pitchFamily="18" charset="0"/>
              </a:rPr>
              <a:t>-   Communication </a:t>
            </a:r>
            <a:r>
              <a:rPr lang="en-US" altLang="ja-JP" b="1" dirty="0" smtClean="0">
                <a:solidFill>
                  <a:srgbClr val="002060"/>
                </a:solidFill>
                <a:latin typeface="Times New Roman" panose="02020603050405020304" pitchFamily="18" charset="0"/>
                <a:cs typeface="Times New Roman" panose="02020603050405020304" pitchFamily="18" charset="0"/>
              </a:rPr>
              <a:t>management</a:t>
            </a:r>
            <a:endParaRPr lang="en-US"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153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1146</TotalTime>
  <Words>4688</Words>
  <Application>Microsoft Office PowerPoint</Application>
  <PresentationFormat>Widescreen</PresentationFormat>
  <Paragraphs>906</Paragraphs>
  <Slides>68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68</vt:i4>
      </vt:variant>
    </vt:vector>
  </HeadingPairs>
  <TitlesOfParts>
    <vt:vector size="81" baseType="lpstr">
      <vt:lpstr>メイリオ</vt:lpstr>
      <vt:lpstr>MS Mincho</vt:lpstr>
      <vt:lpstr>SimSun</vt:lpstr>
      <vt:lpstr>Arial</vt:lpstr>
      <vt:lpstr>Calibri</vt:lpstr>
      <vt:lpstr>Century Gothic</vt:lpstr>
      <vt:lpstr>Courier New</vt:lpstr>
      <vt:lpstr>Tahoma</vt:lpstr>
      <vt:lpstr>Times</vt:lpstr>
      <vt:lpstr>Times New Roman</vt:lpstr>
      <vt:lpstr>Wingdings</vt:lpstr>
      <vt:lpstr>Wingdings 3</vt:lpstr>
      <vt:lpstr>Wisp</vt:lpstr>
      <vt:lpstr>Fly Away Plus</vt:lpstr>
      <vt:lpstr>コンテンツの概要   –  Outline of Content</vt:lpstr>
      <vt:lpstr>1.導入   -  Introduction</vt:lpstr>
      <vt:lpstr>1.1 現在状況  -  Current Situation</vt:lpstr>
      <vt:lpstr>1.2 在のウェブサイト -  Existing Websites</vt:lpstr>
      <vt:lpstr>1.2  在のウェブサイト -  Existing Websites</vt:lpstr>
      <vt:lpstr>1.3  アイデア  -  Idea</vt:lpstr>
      <vt:lpstr>1.4    提案  -  Proposal</vt:lpstr>
      <vt:lpstr>2.プロジェクト管理   -  Project Management</vt:lpstr>
      <vt:lpstr>2.1 ソフトウェ アプロセス モデル     Software Process Model</vt:lpstr>
      <vt:lpstr>2.1 ソフトウェ アプロセス モデル    Software Process Model</vt:lpstr>
      <vt:lpstr>2.2 プロジェクト組織 - Project Organization</vt:lpstr>
      <vt:lpstr>2.3 プロジェクト計画  -  Project Schedule</vt:lpstr>
      <vt:lpstr>2.4 マイルストーンの成果物 Deliverables Milestone</vt:lpstr>
      <vt:lpstr>2.5ツールと インフラストラクチャ  Tools &amp; Infrastructure</vt:lpstr>
      <vt:lpstr>2.6リスク管理 - Risks  management</vt:lpstr>
      <vt:lpstr>2.7 コンフィグレーション管理 Configuration management</vt:lpstr>
      <vt:lpstr>2.7 コンフィグレーション管理 Configuration management</vt:lpstr>
      <vt:lpstr>2.7 コンフィグレーション管理  Configuration management</vt:lpstr>
      <vt:lpstr>2.8 コミュニケーション管理       Communication management</vt:lpstr>
      <vt:lpstr>  3. ソフトウェア要求仕様   Software Requirement Specification</vt:lpstr>
      <vt:lpstr>3.1 ビジネスプロセ -  Business Process</vt:lpstr>
      <vt:lpstr>3.2 システムのユーザ -  System Users</vt:lpstr>
      <vt:lpstr>3.3 機能要求 Functional Requirements</vt:lpstr>
      <vt:lpstr>3.3 機能要求 -  Functional Requirements</vt:lpstr>
      <vt:lpstr>3.4非機能要求  -  Non-functional Requirements</vt:lpstr>
      <vt:lpstr>3.4非機能要求 - Non-functional Requirements</vt:lpstr>
      <vt:lpstr>3.4非機能要求 -  Non-functional Requirements</vt:lpstr>
      <vt:lpstr>4. ソフトウェア設計記述  Software Design Description</vt:lpstr>
      <vt:lpstr> 4.1 テクノロジー と 理由 Technology &amp; Reason</vt:lpstr>
      <vt:lpstr>4.2アーキテクチャ表現 Architecture Representation</vt:lpstr>
      <vt:lpstr>4.3 パッケージ ビュー  -   Package View</vt:lpstr>
      <vt:lpstr>4.4 データベース設計 -  Database Design</vt:lpstr>
      <vt:lpstr>4.4 データベース設計 -  Database Design</vt:lpstr>
      <vt:lpstr>PowerPoint Presentation</vt:lpstr>
      <vt:lpstr> 4.5 画面の流れ -   Screen Flow</vt:lpstr>
      <vt:lpstr> 4.5 画面設計  -   Screen Design</vt:lpstr>
      <vt:lpstr> 4.5 画面設計  -   Screen Design</vt:lpstr>
      <vt:lpstr>4.5 クラス設計  -   Class Design</vt:lpstr>
      <vt:lpstr>4.5 シーケンス図  -   Sequence Diagram</vt:lpstr>
      <vt:lpstr>5. 品質管理  -  Quality Control</vt:lpstr>
      <vt:lpstr>5. 品質管理  -  Quality Control</vt:lpstr>
      <vt:lpstr>5.1 レビュー　-   Review</vt:lpstr>
      <vt:lpstr>5.1 レビュー　-   Review</vt:lpstr>
      <vt:lpstr>5.2.1 テストのプロセス　-   Test Process</vt:lpstr>
      <vt:lpstr> テストの計画　-  Test Plan</vt:lpstr>
      <vt:lpstr> テストの計画　-  Test Plan</vt:lpstr>
      <vt:lpstr>5.2.1 テストのプロセス  -  Test Process</vt:lpstr>
      <vt:lpstr>テスト観点    -  Test viewpoint</vt:lpstr>
      <vt:lpstr>5.2.1 テストのプロセス　-   Test Process</vt:lpstr>
      <vt:lpstr>システムテストケース  -   System test case</vt:lpstr>
      <vt:lpstr>コンポーネントのテストケース – Component test case</vt:lpstr>
      <vt:lpstr>5.2.1 テストのプロセス　-   Test Process</vt:lpstr>
      <vt:lpstr>テストレビュー - Test case review checklist</vt:lpstr>
      <vt:lpstr>5.2.1 テストのプロセス　-   Test Process</vt:lpstr>
      <vt:lpstr>テストケースの実行  -   Execute test case</vt:lpstr>
      <vt:lpstr>5.2.1 テストのプロセス　-   Test Process</vt:lpstr>
      <vt:lpstr>不具合管理  -  Defect log management</vt:lpstr>
      <vt:lpstr>5.2.1 テストのプロセス　-   Test Process</vt:lpstr>
      <vt:lpstr>5.2.1 テストのプロセス　-   Test Process</vt:lpstr>
      <vt:lpstr>5.2.2 テストのレポート　-   Test Report</vt:lpstr>
      <vt:lpstr>5.2.2 テストのレポート　-   Test Report</vt:lpstr>
      <vt:lpstr>6. プロジェクト結果　–  Project Result</vt:lpstr>
      <vt:lpstr>制限と期待　–  Limitation &amp; Expectation</vt:lpstr>
      <vt:lpstr>学んだ教訓  - Lessons Learnt</vt:lpstr>
      <vt:lpstr>7. デモ  -   Demo</vt:lpstr>
      <vt:lpstr>8. 質問と回答 - Q &amp; 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 Away Plus</dc:title>
  <dc:creator>Hoàng Nguyễn</dc:creator>
  <cp:lastModifiedBy>Duc Filan</cp:lastModifiedBy>
  <cp:revision>108</cp:revision>
  <dcterms:created xsi:type="dcterms:W3CDTF">2015-08-25T15:48:26Z</dcterms:created>
  <dcterms:modified xsi:type="dcterms:W3CDTF">2015-09-04T07:05:25Z</dcterms:modified>
</cp:coreProperties>
</file>