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56"/>
            <p14:sldId id="257"/>
          </p14:sldIdLst>
        </p14:section>
        <p14:section name="1. Introduction" id="{8A800AB4-E03F-45F7-A453-C515D687CEB4}">
          <p14:sldIdLst>
            <p14:sldId id="258"/>
          </p14:sldIdLst>
        </p14:section>
        <p14:section name="2. Project Management" id="{D2D4DF1A-37B8-4C93-A92E-2A408E591537}">
          <p14:sldIdLst>
            <p14:sldId id="259"/>
          </p14:sldIdLst>
        </p14:section>
        <p14:section name="3. Software Requirement Specification" id="{FB95EF48-18A9-43E6-8A42-4F44A862256D}">
          <p14:sldIdLst>
            <p14:sldId id="260"/>
          </p14:sldIdLst>
        </p14:section>
        <p14:section name="4. Software Design Description" id="{B6A6A059-D9E3-450E-8FFE-1CD0A4FAA887}">
          <p14:sldIdLst>
            <p14:sldId id="266"/>
          </p14:sldIdLst>
        </p14:section>
        <p14:section name="5. Quality Control" id="{737FDB27-0926-4A67-B4C8-319BCA040EF2}">
          <p14:sldIdLst>
            <p14:sldId id="267"/>
          </p14:sldIdLst>
        </p14:section>
        <p14:section name="6. Project Result" id="{BBE9562D-43C3-43A6-864C-0055890CA07D}">
          <p14:sldIdLst>
            <p14:sldId id="265"/>
          </p14:sldIdLst>
        </p14:section>
        <p14:section name="7. Demo" id="{D39BE4FA-6D0C-4DFA-96F0-AD112D6CEF26}">
          <p14:sldIdLst>
            <p14:sldId id="263"/>
          </p14:sldIdLst>
        </p14:section>
        <p14:section name="8. Q&amp;A" id="{96367AA9-B06C-426D-9A98-4FAB9B1CCAA7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660"/>
  </p:normalViewPr>
  <p:slideViewPr>
    <p:cSldViewPr>
      <p:cViewPr varScale="1">
        <p:scale>
          <a:sx n="69" d="100"/>
          <a:sy n="69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C6567-5802-4BF0-A6C8-5FED9A252592}">
      <dsp:nvSpPr>
        <dsp:cNvPr id="0" name=""/>
        <dsp:cNvSpPr/>
      </dsp:nvSpPr>
      <dsp:spPr>
        <a:xfrm>
          <a:off x="1831952" y="1336"/>
          <a:ext cx="2426818" cy="6287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50369" y="19753"/>
        <a:ext cx="2389984" cy="591956"/>
      </dsp:txXfrm>
    </dsp:sp>
    <dsp:sp modelId="{FA559AD6-ED15-47E3-BCC6-01C6372E6387}">
      <dsp:nvSpPr>
        <dsp:cNvPr id="0" name=""/>
        <dsp:cNvSpPr/>
      </dsp:nvSpPr>
      <dsp:spPr>
        <a:xfrm>
          <a:off x="2074634" y="630127"/>
          <a:ext cx="242681" cy="469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578"/>
              </a:lnTo>
              <a:lnTo>
                <a:pt x="242681" y="469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1C67D-3F06-423E-974C-4C182ED11ED3}">
      <dsp:nvSpPr>
        <dsp:cNvPr id="0" name=""/>
        <dsp:cNvSpPr/>
      </dsp:nvSpPr>
      <dsp:spPr>
        <a:xfrm>
          <a:off x="2317315" y="785310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kern="1200" dirty="0"/>
        </a:p>
      </dsp:txBody>
      <dsp:txXfrm>
        <a:off x="2335732" y="803727"/>
        <a:ext cx="2389984" cy="591956"/>
      </dsp:txXfrm>
    </dsp:sp>
    <dsp:sp modelId="{F5342885-D991-48BA-875A-DD82CA97184B}">
      <dsp:nvSpPr>
        <dsp:cNvPr id="0" name=""/>
        <dsp:cNvSpPr/>
      </dsp:nvSpPr>
      <dsp:spPr>
        <a:xfrm>
          <a:off x="2074634" y="630127"/>
          <a:ext cx="242681" cy="125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552"/>
              </a:lnTo>
              <a:lnTo>
                <a:pt x="242681" y="1253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75283-E0C2-4DCA-B6E4-479B8CD3905A}">
      <dsp:nvSpPr>
        <dsp:cNvPr id="0" name=""/>
        <dsp:cNvSpPr/>
      </dsp:nvSpPr>
      <dsp:spPr>
        <a:xfrm>
          <a:off x="2317315" y="1569284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1587701"/>
        <a:ext cx="2389984" cy="591956"/>
      </dsp:txXfrm>
    </dsp:sp>
    <dsp:sp modelId="{CAD7C084-BA32-4CBE-92ED-84AFD360786B}">
      <dsp:nvSpPr>
        <dsp:cNvPr id="0" name=""/>
        <dsp:cNvSpPr/>
      </dsp:nvSpPr>
      <dsp:spPr>
        <a:xfrm>
          <a:off x="2074634" y="630127"/>
          <a:ext cx="230287" cy="2041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119"/>
              </a:lnTo>
              <a:lnTo>
                <a:pt x="230287" y="2041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202EE-C10D-4E8A-87EC-D16C320EC5E3}">
      <dsp:nvSpPr>
        <dsp:cNvPr id="0" name=""/>
        <dsp:cNvSpPr/>
      </dsp:nvSpPr>
      <dsp:spPr>
        <a:xfrm>
          <a:off x="2304921" y="2356851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kern="120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3338" y="2375268"/>
        <a:ext cx="2389984" cy="591956"/>
      </dsp:txXfrm>
    </dsp:sp>
    <dsp:sp modelId="{BB7CF8D3-04FF-4F47-9F08-A276D2C3D985}">
      <dsp:nvSpPr>
        <dsp:cNvPr id="0" name=""/>
        <dsp:cNvSpPr/>
      </dsp:nvSpPr>
      <dsp:spPr>
        <a:xfrm>
          <a:off x="2074634" y="630127"/>
          <a:ext cx="242681" cy="282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1499"/>
              </a:lnTo>
              <a:lnTo>
                <a:pt x="242681" y="2821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3BA42-519D-40FA-9A1F-2291CC9DDA13}">
      <dsp:nvSpPr>
        <dsp:cNvPr id="0" name=""/>
        <dsp:cNvSpPr/>
      </dsp:nvSpPr>
      <dsp:spPr>
        <a:xfrm>
          <a:off x="2317315" y="3137231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3155648"/>
        <a:ext cx="2389984" cy="591956"/>
      </dsp:txXfrm>
    </dsp:sp>
    <dsp:sp modelId="{0CD7700C-5256-4BB9-9480-701AEA00011D}">
      <dsp:nvSpPr>
        <dsp:cNvPr id="0" name=""/>
        <dsp:cNvSpPr/>
      </dsp:nvSpPr>
      <dsp:spPr>
        <a:xfrm>
          <a:off x="2074634" y="630127"/>
          <a:ext cx="242681" cy="3605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5473"/>
              </a:lnTo>
              <a:lnTo>
                <a:pt x="242681" y="3605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59375-A4C8-4E7A-B590-0F1CEC25F4FF}">
      <dsp:nvSpPr>
        <dsp:cNvPr id="0" name=""/>
        <dsp:cNvSpPr/>
      </dsp:nvSpPr>
      <dsp:spPr>
        <a:xfrm>
          <a:off x="2317315" y="3921204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732" y="3939621"/>
        <a:ext cx="2389984" cy="591956"/>
      </dsp:txXfrm>
    </dsp:sp>
    <dsp:sp modelId="{667C44B1-29A5-43B5-94BE-67B54811D099}">
      <dsp:nvSpPr>
        <dsp:cNvPr id="0" name=""/>
        <dsp:cNvSpPr/>
      </dsp:nvSpPr>
      <dsp:spPr>
        <a:xfrm>
          <a:off x="5267946" y="24452"/>
          <a:ext cx="2426818" cy="62879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6363" y="42869"/>
        <a:ext cx="2389984" cy="591956"/>
      </dsp:txXfrm>
    </dsp:sp>
    <dsp:sp modelId="{934FBD14-EC84-4B70-919D-1E0F4F1720CE}">
      <dsp:nvSpPr>
        <dsp:cNvPr id="0" name=""/>
        <dsp:cNvSpPr/>
      </dsp:nvSpPr>
      <dsp:spPr>
        <a:xfrm>
          <a:off x="5510628" y="653243"/>
          <a:ext cx="153154" cy="514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997"/>
              </a:lnTo>
              <a:lnTo>
                <a:pt x="153154" y="5149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FEAFF-1828-4594-9A6A-5A1E379E51A1}">
      <dsp:nvSpPr>
        <dsp:cNvPr id="0" name=""/>
        <dsp:cNvSpPr/>
      </dsp:nvSpPr>
      <dsp:spPr>
        <a:xfrm>
          <a:off x="5663783" y="853845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kern="1200" dirty="0" smtClean="0">
              <a:solidFill>
                <a:srgbClr val="002060"/>
              </a:solidFill>
            </a:rPr>
            <a:t>5.2.1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</a:rPr>
            <a:t>Test Process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682200" y="872262"/>
        <a:ext cx="2389984" cy="591956"/>
      </dsp:txXfrm>
    </dsp:sp>
    <dsp:sp modelId="{C110F877-AC61-4386-86C3-59400E70A537}">
      <dsp:nvSpPr>
        <dsp:cNvPr id="0" name=""/>
        <dsp:cNvSpPr/>
      </dsp:nvSpPr>
      <dsp:spPr>
        <a:xfrm>
          <a:off x="5510628" y="653243"/>
          <a:ext cx="161805" cy="1252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745"/>
              </a:lnTo>
              <a:lnTo>
                <a:pt x="161805" y="1252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272D-B5AF-4DD8-A692-ABBB3A17A6E3}">
      <dsp:nvSpPr>
        <dsp:cNvPr id="0" name=""/>
        <dsp:cNvSpPr/>
      </dsp:nvSpPr>
      <dsp:spPr>
        <a:xfrm>
          <a:off x="5672433" y="1591593"/>
          <a:ext cx="2426818" cy="62879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200" kern="1200" dirty="0" smtClean="0">
              <a:solidFill>
                <a:srgbClr val="002060"/>
              </a:solidFill>
            </a:rPr>
            <a:t>5.2.2 </a:t>
          </a:r>
          <a:r>
            <a:rPr lang="ja-JP" altLang="en-US" sz="12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kern="1200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2060"/>
              </a:solidFill>
            </a:rPr>
            <a:t>Test Report</a:t>
          </a:r>
          <a:endParaRPr lang="en-US" sz="1200" kern="1200" dirty="0">
            <a:solidFill>
              <a:srgbClr val="002060"/>
            </a:solidFill>
          </a:endParaRPr>
        </a:p>
      </dsp:txBody>
      <dsp:txXfrm>
        <a:off x="5690850" y="1610010"/>
        <a:ext cx="2389984" cy="59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Dandelion</a:t>
            </a:r>
            <a:endParaRPr lang="en-US" dirty="0"/>
          </a:p>
        </p:txBody>
      </p:sp>
      <p:sp>
        <p:nvSpPr>
          <p:cNvPr id="6" name="Tiêu đề phụ 2"/>
          <p:cNvSpPr>
            <a:spLocks noGrp="1"/>
          </p:cNvSpPr>
          <p:nvPr>
            <p:ph type="subTitle" idx="1"/>
          </p:nvPr>
        </p:nvSpPr>
        <p:spPr>
          <a:xfrm>
            <a:off x="256310" y="2667000"/>
            <a:ext cx="8915399" cy="3297674"/>
          </a:xfrm>
        </p:spPr>
        <p:txBody>
          <a:bodyPr>
            <a:normAutofit fontScale="77500" lnSpcReduction="20000"/>
          </a:bodyPr>
          <a:lstStyle/>
          <a:p>
            <a:pPr algn="l" defTabSz="914400">
              <a:spcBef>
                <a:spcPts val="0"/>
              </a:spcBef>
              <a:buClrTx/>
              <a:defRPr/>
            </a:pPr>
            <a:r>
              <a:rPr lang="ja-JP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スーパーバイザ</a:t>
            </a:r>
            <a:r>
              <a:rPr lang="en-US" altLang="ja-JP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</a:t>
            </a:r>
          </a:p>
          <a:p>
            <a:pPr algn="l" defTabSz="914400">
              <a:spcBef>
                <a:spcPts val="0"/>
              </a:spcBef>
              <a:buClrTx/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l" defTabSz="914400">
              <a:spcBef>
                <a:spcPts val="0"/>
              </a:spcBef>
              <a:buClrTx/>
              <a:defRPr/>
            </a:pP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spcBef>
                <a:spcPts val="0"/>
              </a:spcBef>
              <a:buClrTx/>
              <a:defRPr/>
            </a:pPr>
            <a:r>
              <a:rPr lang="ja-JP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リーダー</a:t>
            </a:r>
            <a:r>
              <a:rPr lang="en-US" altLang="ja-JP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ja-JP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ja-JP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Hoàng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Nghĩa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Đức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SE02882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spcBef>
                <a:spcPts val="0"/>
              </a:spcBef>
              <a:buClrTx/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</a:p>
          <a:p>
            <a:pPr algn="l" defTabSz="914400">
              <a:spcBef>
                <a:spcPts val="0"/>
              </a:spcBef>
              <a:buClrTx/>
              <a:defRPr/>
            </a:pPr>
            <a:endParaRPr lang="en-US" altLang="ja-JP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spcBef>
                <a:spcPts val="0"/>
              </a:spcBef>
              <a:buClrTx/>
              <a:defRPr/>
            </a:pPr>
            <a:r>
              <a:rPr lang="ja-JP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メンバー</a:t>
            </a:r>
            <a:r>
              <a:rPr lang="en-US" altLang="ja-JP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 Thanh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Hải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SE02856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Hoàng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SE02819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Thúy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SE02881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Mạnh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Hiếu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SE02778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spcBef>
                <a:spcPts val="0"/>
              </a:spcBef>
              <a:buClrTx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Tiến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Lực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SE02923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コンテンツの概要 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 Outline of Content</a:t>
            </a:r>
            <a:endParaRPr lang="en-US" dirty="0"/>
          </a:p>
        </p:txBody>
      </p:sp>
      <p:sp>
        <p:nvSpPr>
          <p:cNvPr id="4" name="Chỗ dành sẵn cho Nội dung 2"/>
          <p:cNvSpPr txBox="1">
            <a:spLocks/>
          </p:cNvSpPr>
          <p:nvPr/>
        </p:nvSpPr>
        <p:spPr>
          <a:xfrm>
            <a:off x="381000" y="2209800"/>
            <a:ext cx="8915400" cy="3455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4000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プロジェクト管理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ソフトウェア要求仕様   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ソフトウェア設計説明書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Description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 品質管理  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   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質問と回答</a:t>
            </a:r>
            <a:r>
              <a:rPr lang="ja-JP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763000" cy="42672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在状況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</a:p>
          <a:p>
            <a:pPr lvl="0" algn="l"/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のウェブサイト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 algn="l"/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イデア</a:t>
            </a:r>
            <a:r>
              <a:rPr 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lvl="0" algn="l"/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</a:t>
            </a:r>
            <a:r>
              <a:rPr lang="ja-JP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</a:t>
            </a:r>
            <a:r>
              <a:rPr lang="ja-JP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lvl="0"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Tiêu đề 1"/>
          <p:cNvSpPr txBox="1">
            <a:spLocks/>
          </p:cNvSpPr>
          <p:nvPr/>
        </p:nvSpPr>
        <p:spPr>
          <a:xfrm>
            <a:off x="232313" y="313858"/>
            <a:ext cx="891168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/>
              <a:t>Report1: DDL_Introduction_v1.0_EN.docx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51312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ステムのユーザ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-895457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Report2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DDL_Software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Specifications_v1.3_EN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2" y="3748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5" y="3665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67" y="3748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71" y="4185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032" y="228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147101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499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Dandelion</vt:lpstr>
      <vt:lpstr>コンテンツの概要   –  Outline of Content</vt:lpstr>
      <vt:lpstr>PowerPoint Presentation</vt:lpstr>
      <vt:lpstr>2.プロジェクト管理   -  Project Management – Report1: DDL_ProjectPlan_v1.0_EN.docx </vt:lpstr>
      <vt:lpstr>PowerPoint Presentation</vt:lpstr>
      <vt:lpstr>PowerPoint Presentation</vt:lpstr>
      <vt:lpstr>PowerPoint Presentation</vt:lpstr>
      <vt:lpstr>6. プロジェクト結果　–  Project Result: Report6</vt:lpstr>
      <vt:lpstr>7. デモ  -   Demo</vt:lpstr>
      <vt:lpstr>8. 質問と回答 -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Chinh Vu Cong</cp:lastModifiedBy>
  <cp:revision>28</cp:revision>
  <dcterms:created xsi:type="dcterms:W3CDTF">2006-08-16T00:00:00Z</dcterms:created>
  <dcterms:modified xsi:type="dcterms:W3CDTF">2015-12-08T16:26:46Z</dcterms:modified>
</cp:coreProperties>
</file>