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8" r:id="rId2"/>
    <p:sldId id="270" r:id="rId3"/>
    <p:sldId id="297" r:id="rId4"/>
    <p:sldId id="269" r:id="rId5"/>
    <p:sldId id="278" r:id="rId6"/>
    <p:sldId id="277" r:id="rId7"/>
    <p:sldId id="279" r:id="rId8"/>
    <p:sldId id="281" r:id="rId9"/>
    <p:sldId id="259" r:id="rId10"/>
    <p:sldId id="283" r:id="rId11"/>
    <p:sldId id="284" r:id="rId12"/>
    <p:sldId id="260" r:id="rId13"/>
    <p:sldId id="298" r:id="rId14"/>
    <p:sldId id="305" r:id="rId15"/>
    <p:sldId id="304" r:id="rId16"/>
    <p:sldId id="299" r:id="rId17"/>
    <p:sldId id="300" r:id="rId18"/>
    <p:sldId id="301" r:id="rId19"/>
    <p:sldId id="306" r:id="rId20"/>
    <p:sldId id="302" r:id="rId21"/>
    <p:sldId id="303" r:id="rId22"/>
    <p:sldId id="285" r:id="rId23"/>
    <p:sldId id="286" r:id="rId24"/>
    <p:sldId id="266" r:id="rId25"/>
    <p:sldId id="287" r:id="rId26"/>
    <p:sldId id="288" r:id="rId27"/>
    <p:sldId id="267" r:id="rId28"/>
    <p:sldId id="289" r:id="rId29"/>
    <p:sldId id="290" r:id="rId30"/>
    <p:sldId id="265" r:id="rId31"/>
    <p:sldId id="291" r:id="rId32"/>
    <p:sldId id="292" r:id="rId33"/>
    <p:sldId id="263" r:id="rId34"/>
    <p:sldId id="293" r:id="rId35"/>
    <p:sldId id="294" r:id="rId36"/>
    <p:sldId id="26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0. Outline" id="{93F1B908-3283-4586-8733-A03B31800853}">
          <p14:sldIdLst>
            <p14:sldId id="268"/>
            <p14:sldId id="270"/>
            <p14:sldId id="297"/>
          </p14:sldIdLst>
        </p14:section>
        <p14:section name="1. Introduction" id="{8A800AB4-E03F-45F7-A453-C515D687CEB4}">
          <p14:sldIdLst>
            <p14:sldId id="269"/>
            <p14:sldId id="278"/>
            <p14:sldId id="277"/>
          </p14:sldIdLst>
        </p14:section>
        <p14:section name="2. Project Management" id="{D2D4DF1A-37B8-4C93-A92E-2A408E591537}">
          <p14:sldIdLst>
            <p14:sldId id="279"/>
            <p14:sldId id="281"/>
            <p14:sldId id="259"/>
          </p14:sldIdLst>
        </p14:section>
        <p14:section name="3. Software Requirement Specification" id="{FB95EF48-18A9-43E6-8A42-4F44A862256D}">
          <p14:sldIdLst>
            <p14:sldId id="283"/>
            <p14:sldId id="284"/>
            <p14:sldId id="260"/>
            <p14:sldId id="298"/>
            <p14:sldId id="305"/>
            <p14:sldId id="304"/>
            <p14:sldId id="299"/>
            <p14:sldId id="300"/>
            <p14:sldId id="301"/>
            <p14:sldId id="306"/>
            <p14:sldId id="302"/>
            <p14:sldId id="303"/>
          </p14:sldIdLst>
        </p14:section>
        <p14:section name="4. Software Design Description" id="{B6A6A059-D9E3-450E-8FFE-1CD0A4FAA887}">
          <p14:sldIdLst>
            <p14:sldId id="285"/>
            <p14:sldId id="286"/>
            <p14:sldId id="266"/>
          </p14:sldIdLst>
        </p14:section>
        <p14:section name="5. Quality Control" id="{737FDB27-0926-4A67-B4C8-319BCA040EF2}">
          <p14:sldIdLst>
            <p14:sldId id="287"/>
            <p14:sldId id="288"/>
            <p14:sldId id="267"/>
          </p14:sldIdLst>
        </p14:section>
        <p14:section name="6. Project Result" id="{BBE9562D-43C3-43A6-864C-0055890CA07D}">
          <p14:sldIdLst>
            <p14:sldId id="289"/>
            <p14:sldId id="290"/>
            <p14:sldId id="265"/>
          </p14:sldIdLst>
        </p14:section>
        <p14:section name="7. Demo" id="{D39BE4FA-6D0C-4DFA-96F0-AD112D6CEF26}">
          <p14:sldIdLst>
            <p14:sldId id="291"/>
            <p14:sldId id="292"/>
            <p14:sldId id="263"/>
          </p14:sldIdLst>
        </p14:section>
        <p14:section name="8. Q&amp;A" id="{96367AA9-B06C-426D-9A98-4FAB9B1CCAA7}">
          <p14:sldIdLst>
            <p14:sldId id="293"/>
            <p14:sldId id="294"/>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88D1"/>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95" autoAdjust="0"/>
    <p:restoredTop sz="94660"/>
  </p:normalViewPr>
  <p:slideViewPr>
    <p:cSldViewPr>
      <p:cViewPr varScale="1">
        <p:scale>
          <a:sx n="70" d="100"/>
          <a:sy n="70" d="100"/>
        </p:scale>
        <p:origin x="13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2AFC23-DDFF-4912-8ECE-1BC2B58E0466}"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BA78B7FE-FED1-4702-B19E-A28D92303BC6}">
      <dgm:prSet phldrT="[Text]" custT="1"/>
      <dgm:spPr>
        <a:solidFill>
          <a:schemeClr val="accent2">
            <a:lumMod val="60000"/>
            <a:lumOff val="40000"/>
          </a:schemeClr>
        </a:solidFill>
      </dgm:spPr>
      <dgm:t>
        <a:bodyPr/>
        <a:lstStyle/>
        <a:p>
          <a:r>
            <a:rPr lang="en-US" altLang="ja-JP" sz="1200" b="1" dirty="0" smtClean="0">
              <a:solidFill>
                <a:srgbClr val="002060"/>
              </a:solidFill>
              <a:latin typeface="Times New Roman" panose="02020603050405020304" pitchFamily="18" charset="0"/>
              <a:cs typeface="Times New Roman" panose="02020603050405020304" pitchFamily="18" charset="0"/>
            </a:rPr>
            <a:t>5.1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レビュー</a:t>
          </a:r>
          <a:endParaRPr lang="en-US" altLang="ja-JP"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r>
            <a:rPr lang="en-US" altLang="ja-JP" sz="1200" b="1" dirty="0" smtClean="0">
              <a:solidFill>
                <a:srgbClr val="002060"/>
              </a:solidFill>
              <a:latin typeface="Times New Roman" panose="02020603050405020304" pitchFamily="18" charset="0"/>
              <a:cs typeface="Times New Roman" panose="02020603050405020304" pitchFamily="18" charset="0"/>
            </a:rPr>
            <a:t> </a:t>
          </a:r>
          <a:r>
            <a:rPr lang="en-US" sz="1200" b="1" dirty="0" smtClean="0">
              <a:solidFill>
                <a:srgbClr val="002060"/>
              </a:solidFill>
              <a:latin typeface="Times New Roman" panose="02020603050405020304" pitchFamily="18" charset="0"/>
              <a:cs typeface="Times New Roman" panose="02020603050405020304" pitchFamily="18" charset="0"/>
            </a:rPr>
            <a:t>Review</a:t>
          </a:r>
          <a:endParaRPr lang="en-US" sz="1200" b="1" dirty="0">
            <a:solidFill>
              <a:srgbClr val="002060"/>
            </a:solidFill>
            <a:latin typeface="Times New Roman" panose="02020603050405020304" pitchFamily="18" charset="0"/>
            <a:cs typeface="Times New Roman" panose="02020603050405020304" pitchFamily="18" charset="0"/>
          </a:endParaRPr>
        </a:p>
      </dgm:t>
    </dgm:pt>
    <dgm:pt modelId="{DDB9C0E8-EA32-465A-808A-3DB78D3D34B1}" type="parTrans" cxnId="{F3A9D4E9-C5B9-43DA-B55C-F970DB1F9CD9}">
      <dgm:prSet/>
      <dgm:spPr/>
      <dgm:t>
        <a:bodyPr/>
        <a:lstStyle/>
        <a:p>
          <a:endParaRPr lang="en-US"/>
        </a:p>
      </dgm:t>
    </dgm:pt>
    <dgm:pt modelId="{3EAC6654-07E6-4A48-93B6-0725FA2C2D61}" type="sibTrans" cxnId="{F3A9D4E9-C5B9-43DA-B55C-F970DB1F9CD9}">
      <dgm:prSet/>
      <dgm:spPr/>
      <dgm:t>
        <a:bodyPr/>
        <a:lstStyle/>
        <a:p>
          <a:endParaRPr lang="en-US"/>
        </a:p>
      </dgm:t>
    </dgm:pt>
    <dgm:pt modelId="{30593993-46E1-486B-B366-06F007E1CAF7}">
      <dgm:prSet phldrT="[Text]" custT="1"/>
      <dgm:spPr>
        <a:solidFill>
          <a:schemeClr val="accent6">
            <a:lumMod val="20000"/>
            <a:lumOff val="80000"/>
            <a:alpha val="90000"/>
          </a:schemeClr>
        </a:solidFill>
      </dgm:spPr>
      <dgm:t>
        <a:bodyPr/>
        <a:lstStyle/>
        <a:p>
          <a:pPr algn="l"/>
          <a:r>
            <a:rPr lang="en-US" sz="1200" b="0" dirty="0" smtClean="0">
              <a:solidFill>
                <a:srgbClr val="002060"/>
              </a:solidFill>
              <a:latin typeface="Times New Roman" panose="02020603050405020304" pitchFamily="18" charset="0"/>
              <a:cs typeface="Times New Roman" panose="02020603050405020304" pitchFamily="18" charset="0"/>
            </a:rPr>
            <a:t>5.1.3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設計</a:t>
          </a:r>
          <a:r>
            <a:rPr lang="ja-JP" altLang="en-US" sz="1200" b="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en-US" altLang="ja-JP" sz="1200" b="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pPr algn="l"/>
          <a:r>
            <a:rPr lang="en-US" sz="1200" b="0" dirty="0" smtClean="0">
              <a:solidFill>
                <a:srgbClr val="002060"/>
              </a:solidFill>
              <a:latin typeface="Times New Roman" panose="02020603050405020304" pitchFamily="18" charset="0"/>
              <a:cs typeface="Times New Roman" panose="02020603050405020304" pitchFamily="18" charset="0"/>
            </a:rPr>
            <a:t>Design</a:t>
          </a:r>
          <a:endParaRPr lang="en-US" sz="1200" b="0" dirty="0">
            <a:solidFill>
              <a:srgbClr val="002060"/>
            </a:solidFill>
            <a:latin typeface="Times New Roman" panose="02020603050405020304" pitchFamily="18" charset="0"/>
            <a:cs typeface="Times New Roman" panose="02020603050405020304" pitchFamily="18" charset="0"/>
          </a:endParaRPr>
        </a:p>
      </dgm:t>
    </dgm:pt>
    <dgm:pt modelId="{05CEF731-2D97-474D-9A7F-B89A668F12EC}" type="parTrans" cxnId="{2E18041F-C29F-4E0A-AF48-2739C404245D}">
      <dgm:prSet/>
      <dgm:spPr/>
      <dgm:t>
        <a:bodyPr/>
        <a:lstStyle/>
        <a:p>
          <a:endParaRPr lang="en-US" sz="1200">
            <a:solidFill>
              <a:srgbClr val="002060"/>
            </a:solidFill>
          </a:endParaRPr>
        </a:p>
      </dgm:t>
    </dgm:pt>
    <dgm:pt modelId="{31E2A3F4-4B65-493D-85E9-047C8BA1EF03}" type="sibTrans" cxnId="{2E18041F-C29F-4E0A-AF48-2739C404245D}">
      <dgm:prSet/>
      <dgm:spPr/>
      <dgm:t>
        <a:bodyPr/>
        <a:lstStyle/>
        <a:p>
          <a:endParaRPr lang="en-US"/>
        </a:p>
      </dgm:t>
    </dgm:pt>
    <dgm:pt modelId="{4CA3FAEE-4488-4AA2-8528-B10A03A0C72D}">
      <dgm:prSet phldrT="[Text]" custT="1"/>
      <dgm:spPr>
        <a:solidFill>
          <a:schemeClr val="accent6">
            <a:lumMod val="20000"/>
            <a:lumOff val="80000"/>
            <a:alpha val="90000"/>
          </a:schemeClr>
        </a:solidFill>
      </dgm:spPr>
      <dgm:t>
        <a:bodyPr/>
        <a:lstStyle/>
        <a:p>
          <a:pPr algn="l"/>
          <a:r>
            <a:rPr lang="en-US" sz="1200" b="0" dirty="0" smtClean="0">
              <a:solidFill>
                <a:srgbClr val="002060"/>
              </a:solidFill>
              <a:latin typeface="Times New Roman" panose="02020603050405020304" pitchFamily="18" charset="0"/>
              <a:cs typeface="Times New Roman" panose="02020603050405020304" pitchFamily="18" charset="0"/>
            </a:rPr>
            <a:t>5.1.4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コーディング</a:t>
          </a:r>
          <a:endParaRPr lang="en-US" altLang="ja-JP"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l"/>
          <a:r>
            <a:rPr lang="en-US" sz="1200" b="0" dirty="0" smtClean="0">
              <a:solidFill>
                <a:srgbClr val="002060"/>
              </a:solidFill>
              <a:latin typeface="Times New Roman" panose="02020603050405020304" pitchFamily="18" charset="0"/>
              <a:cs typeface="Times New Roman" panose="02020603050405020304" pitchFamily="18" charset="0"/>
            </a:rPr>
            <a:t>Code</a:t>
          </a:r>
          <a:endParaRPr lang="en-US" sz="1200" b="0" dirty="0">
            <a:solidFill>
              <a:srgbClr val="002060"/>
            </a:solidFill>
            <a:latin typeface="Times New Roman" panose="02020603050405020304" pitchFamily="18" charset="0"/>
            <a:cs typeface="Times New Roman" panose="02020603050405020304" pitchFamily="18" charset="0"/>
          </a:endParaRPr>
        </a:p>
      </dgm:t>
    </dgm:pt>
    <dgm:pt modelId="{C46717E6-C3A1-4D90-843C-13463A05D228}" type="parTrans" cxnId="{BFE08E00-B06D-4130-A9A4-7E7BB8EA04B8}">
      <dgm:prSet/>
      <dgm:spPr/>
      <dgm:t>
        <a:bodyPr/>
        <a:lstStyle/>
        <a:p>
          <a:endParaRPr lang="en-US" sz="1200">
            <a:solidFill>
              <a:srgbClr val="002060"/>
            </a:solidFill>
          </a:endParaRPr>
        </a:p>
      </dgm:t>
    </dgm:pt>
    <dgm:pt modelId="{DC7BE90B-03F2-4E7E-89F3-A06299E4B8B6}" type="sibTrans" cxnId="{BFE08E00-B06D-4130-A9A4-7E7BB8EA04B8}">
      <dgm:prSet/>
      <dgm:spPr/>
      <dgm:t>
        <a:bodyPr/>
        <a:lstStyle/>
        <a:p>
          <a:endParaRPr lang="en-US"/>
        </a:p>
      </dgm:t>
    </dgm:pt>
    <dgm:pt modelId="{4320AC8D-72CF-4485-A2FD-042AAF875AE7}">
      <dgm:prSet phldrT="[Text]" custT="1"/>
      <dgm:spPr>
        <a:solidFill>
          <a:schemeClr val="accent2">
            <a:lumMod val="60000"/>
            <a:lumOff val="40000"/>
          </a:schemeClr>
        </a:solidFill>
      </dgm:spPr>
      <dgm:t>
        <a:bodyPr/>
        <a:lstStyle/>
        <a:p>
          <a:r>
            <a:rPr lang="en-US" altLang="ja-JP" sz="1200" b="1" dirty="0" smtClean="0">
              <a:solidFill>
                <a:srgbClr val="002060"/>
              </a:solidFill>
              <a:latin typeface="Times New Roman" panose="02020603050405020304" pitchFamily="18" charset="0"/>
              <a:cs typeface="Times New Roman" panose="02020603050405020304" pitchFamily="18" charset="0"/>
            </a:rPr>
            <a:t>5.2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テスティング</a:t>
          </a:r>
          <a:r>
            <a:rPr lang="en-US" altLang="ja-JP" sz="1200" b="1" dirty="0" smtClean="0">
              <a:solidFill>
                <a:srgbClr val="002060"/>
              </a:solidFill>
              <a:latin typeface="Times New Roman" panose="02020603050405020304" pitchFamily="18" charset="0"/>
              <a:cs typeface="Times New Roman" panose="02020603050405020304" pitchFamily="18" charset="0"/>
            </a:rPr>
            <a:t> Testing</a:t>
          </a:r>
          <a:endParaRPr lang="en-US" sz="1200" b="1" dirty="0">
            <a:solidFill>
              <a:srgbClr val="002060"/>
            </a:solidFill>
            <a:latin typeface="Times New Roman" panose="02020603050405020304" pitchFamily="18" charset="0"/>
            <a:cs typeface="Times New Roman" panose="02020603050405020304" pitchFamily="18" charset="0"/>
          </a:endParaRPr>
        </a:p>
      </dgm:t>
    </dgm:pt>
    <dgm:pt modelId="{5A6A84E7-CA5C-4F6E-9A05-10ADCF504E0E}" type="parTrans" cxnId="{B1D014DF-5C10-4B6A-8D62-D68B269E6D0B}">
      <dgm:prSet/>
      <dgm:spPr/>
      <dgm:t>
        <a:bodyPr/>
        <a:lstStyle/>
        <a:p>
          <a:endParaRPr lang="en-US"/>
        </a:p>
      </dgm:t>
    </dgm:pt>
    <dgm:pt modelId="{98074BA1-1110-42C8-BD14-4135D41163C4}" type="sibTrans" cxnId="{B1D014DF-5C10-4B6A-8D62-D68B269E6D0B}">
      <dgm:prSet/>
      <dgm:spPr/>
      <dgm:t>
        <a:bodyPr/>
        <a:lstStyle/>
        <a:p>
          <a:endParaRPr lang="en-US"/>
        </a:p>
      </dgm:t>
    </dgm:pt>
    <dgm:pt modelId="{13C83078-A9B6-4F5A-B794-722167C16CA6}">
      <dgm:prSet phldrT="[Text]" custT="1"/>
      <dgm:spPr>
        <a:solidFill>
          <a:schemeClr val="accent6">
            <a:lumMod val="20000"/>
            <a:lumOff val="80000"/>
            <a:alpha val="90000"/>
          </a:schemeClr>
        </a:solidFill>
      </dgm:spPr>
      <dgm:t>
        <a:bodyPr/>
        <a:lstStyle/>
        <a:p>
          <a:pPr algn="l"/>
          <a:r>
            <a:rPr lang="en-US" altLang="ja-JP" sz="1200" dirty="0" smtClean="0">
              <a:solidFill>
                <a:srgbClr val="002060"/>
              </a:solidFill>
            </a:rPr>
            <a:t>5.2.1 </a:t>
          </a:r>
          <a:r>
            <a:rPr lang="ja-JP" altLang="en-US" sz="1200" b="1" dirty="0" smtClean="0">
              <a:solidFill>
                <a:srgbClr val="002060"/>
              </a:solidFill>
              <a:latin typeface="SimSun" panose="02010600030101010101" pitchFamily="2" charset="-122"/>
              <a:ea typeface="SimSun" panose="02010600030101010101" pitchFamily="2" charset="-122"/>
            </a:rPr>
            <a:t>テストプロセス</a:t>
          </a:r>
          <a:endParaRPr lang="en-US" altLang="ja-JP" sz="1200" b="1" dirty="0" smtClean="0">
            <a:solidFill>
              <a:srgbClr val="002060"/>
            </a:solidFill>
            <a:latin typeface="SimSun" panose="02010600030101010101" pitchFamily="2" charset="-122"/>
            <a:ea typeface="SimSun" panose="02010600030101010101" pitchFamily="2" charset="-122"/>
          </a:endParaRPr>
        </a:p>
        <a:p>
          <a:pPr algn="l"/>
          <a:r>
            <a:rPr lang="en-US" sz="1200" dirty="0" smtClean="0">
              <a:solidFill>
                <a:srgbClr val="002060"/>
              </a:solidFill>
            </a:rPr>
            <a:t>Test Process</a:t>
          </a:r>
          <a:endParaRPr lang="en-US" sz="1200" dirty="0">
            <a:solidFill>
              <a:srgbClr val="002060"/>
            </a:solidFill>
          </a:endParaRPr>
        </a:p>
      </dgm:t>
    </dgm:pt>
    <dgm:pt modelId="{67ADABE8-62A4-4C2D-A0BA-254E90191DB7}" type="parTrans" cxnId="{6746E23F-23DD-459C-8217-08089104EAD3}">
      <dgm:prSet/>
      <dgm:spPr/>
      <dgm:t>
        <a:bodyPr/>
        <a:lstStyle/>
        <a:p>
          <a:endParaRPr lang="en-US" sz="1200">
            <a:solidFill>
              <a:srgbClr val="002060"/>
            </a:solidFill>
          </a:endParaRPr>
        </a:p>
      </dgm:t>
    </dgm:pt>
    <dgm:pt modelId="{E01FB69E-CF79-422A-86C9-808A609FDB14}" type="sibTrans" cxnId="{6746E23F-23DD-459C-8217-08089104EAD3}">
      <dgm:prSet/>
      <dgm:spPr/>
      <dgm:t>
        <a:bodyPr/>
        <a:lstStyle/>
        <a:p>
          <a:endParaRPr lang="en-US"/>
        </a:p>
      </dgm:t>
    </dgm:pt>
    <dgm:pt modelId="{824B29D6-82BE-4EA4-9ED7-D91FC27A92DF}">
      <dgm:prSet phldrT="[Text]" custT="1"/>
      <dgm:spPr>
        <a:solidFill>
          <a:schemeClr val="accent6">
            <a:lumMod val="20000"/>
            <a:lumOff val="80000"/>
            <a:alpha val="90000"/>
          </a:schemeClr>
        </a:solidFill>
      </dgm:spPr>
      <dgm:t>
        <a:bodyPr/>
        <a:lstStyle/>
        <a:p>
          <a:pPr algn="l"/>
          <a:r>
            <a:rPr lang="en-US" altLang="ja-JP" sz="1200" dirty="0" smtClean="0">
              <a:solidFill>
                <a:srgbClr val="002060"/>
              </a:solidFill>
            </a:rPr>
            <a:t>5.2.2 </a:t>
          </a:r>
          <a:r>
            <a:rPr lang="ja-JP" altLang="en-US" sz="1200" b="1" dirty="0" smtClean="0">
              <a:solidFill>
                <a:srgbClr val="002060"/>
              </a:solidFill>
              <a:latin typeface="SimSun" panose="02010600030101010101" pitchFamily="2" charset="-122"/>
              <a:ea typeface="SimSun" panose="02010600030101010101" pitchFamily="2" charset="-122"/>
            </a:rPr>
            <a:t>テストレポート</a:t>
          </a:r>
          <a:endParaRPr lang="en-US" altLang="ja-JP" sz="1200" b="1" dirty="0" smtClean="0">
            <a:solidFill>
              <a:srgbClr val="002060"/>
            </a:solidFill>
            <a:latin typeface="SimSun" panose="02010600030101010101" pitchFamily="2" charset="-122"/>
            <a:ea typeface="SimSun" panose="02010600030101010101" pitchFamily="2" charset="-122"/>
          </a:endParaRPr>
        </a:p>
        <a:p>
          <a:pPr algn="l"/>
          <a:r>
            <a:rPr lang="en-US" sz="1200" dirty="0" smtClean="0">
              <a:solidFill>
                <a:srgbClr val="002060"/>
              </a:solidFill>
            </a:rPr>
            <a:t>Test Report</a:t>
          </a:r>
          <a:endParaRPr lang="en-US" sz="1200" dirty="0">
            <a:solidFill>
              <a:srgbClr val="002060"/>
            </a:solidFill>
          </a:endParaRPr>
        </a:p>
      </dgm:t>
    </dgm:pt>
    <dgm:pt modelId="{99CCED84-3A1B-4C72-9750-F394E3A8F014}" type="parTrans" cxnId="{11CBA831-7AB2-49BD-9E56-9A49AA938FC0}">
      <dgm:prSet/>
      <dgm:spPr/>
      <dgm:t>
        <a:bodyPr/>
        <a:lstStyle/>
        <a:p>
          <a:endParaRPr lang="en-US" sz="1200">
            <a:solidFill>
              <a:srgbClr val="002060"/>
            </a:solidFill>
          </a:endParaRPr>
        </a:p>
      </dgm:t>
    </dgm:pt>
    <dgm:pt modelId="{B9795315-62FB-4B2A-8157-B913A01A5F77}" type="sibTrans" cxnId="{11CBA831-7AB2-49BD-9E56-9A49AA938FC0}">
      <dgm:prSet/>
      <dgm:spPr/>
      <dgm:t>
        <a:bodyPr/>
        <a:lstStyle/>
        <a:p>
          <a:endParaRPr lang="en-US"/>
        </a:p>
      </dgm:t>
    </dgm:pt>
    <dgm:pt modelId="{5C423294-1590-45C1-B130-671A4F7BF18C}">
      <dgm:prSet custT="1"/>
      <dgm:spPr>
        <a:solidFill>
          <a:schemeClr val="accent6">
            <a:lumMod val="20000"/>
            <a:lumOff val="80000"/>
            <a:alpha val="90000"/>
          </a:schemeClr>
        </a:solidFill>
      </dgm:spPr>
      <dgm:t>
        <a:bodyPr/>
        <a:lstStyle/>
        <a:p>
          <a:pPr algn="l"/>
          <a:r>
            <a:rPr lang="en-US" sz="1200" dirty="0" smtClean="0">
              <a:solidFill>
                <a:srgbClr val="002060"/>
              </a:solidFill>
              <a:latin typeface="Times New Roman" panose="02020603050405020304" pitchFamily="18" charset="0"/>
              <a:cs typeface="Times New Roman" panose="02020603050405020304" pitchFamily="18" charset="0"/>
            </a:rPr>
            <a:t>5.1.5 </a:t>
          </a:r>
          <a:r>
            <a:rPr lang="ja-JP" altLang="en-US" sz="12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テスト </a:t>
          </a:r>
          <a:r>
            <a:rPr lang="en-US" sz="1200" dirty="0" smtClean="0">
              <a:solidFill>
                <a:srgbClr val="002060"/>
              </a:solidFill>
              <a:latin typeface="Times New Roman" panose="02020603050405020304" pitchFamily="18" charset="0"/>
              <a:cs typeface="Times New Roman" panose="02020603050405020304" pitchFamily="18" charset="0"/>
            </a:rPr>
            <a:t> </a:t>
          </a:r>
        </a:p>
        <a:p>
          <a:pPr algn="l"/>
          <a:r>
            <a:rPr lang="en-US" sz="1200" dirty="0" smtClean="0">
              <a:solidFill>
                <a:srgbClr val="002060"/>
              </a:solidFill>
              <a:latin typeface="Times New Roman" panose="02020603050405020304" pitchFamily="18" charset="0"/>
              <a:cs typeface="Times New Roman" panose="02020603050405020304" pitchFamily="18" charset="0"/>
            </a:rPr>
            <a:t>Test Document</a:t>
          </a:r>
          <a:endParaRPr lang="en-US" sz="1200" dirty="0">
            <a:solidFill>
              <a:srgbClr val="002060"/>
            </a:solidFill>
            <a:latin typeface="Times New Roman" panose="02020603050405020304" pitchFamily="18" charset="0"/>
            <a:cs typeface="Times New Roman" panose="02020603050405020304" pitchFamily="18" charset="0"/>
          </a:endParaRPr>
        </a:p>
      </dgm:t>
    </dgm:pt>
    <dgm:pt modelId="{E9B633E8-FA2C-485E-BF2B-70625AEA9B53}" type="parTrans" cxnId="{AEA60907-1DD6-4AEB-B588-77054AC6DCEE}">
      <dgm:prSet/>
      <dgm:spPr/>
      <dgm:t>
        <a:bodyPr/>
        <a:lstStyle/>
        <a:p>
          <a:endParaRPr lang="en-US" sz="1200"/>
        </a:p>
      </dgm:t>
    </dgm:pt>
    <dgm:pt modelId="{B28E2DDA-5E07-4190-BF26-FA16638F9A29}" type="sibTrans" cxnId="{AEA60907-1DD6-4AEB-B588-77054AC6DCEE}">
      <dgm:prSet/>
      <dgm:spPr/>
      <dgm:t>
        <a:bodyPr/>
        <a:lstStyle/>
        <a:p>
          <a:endParaRPr lang="en-US"/>
        </a:p>
      </dgm:t>
    </dgm:pt>
    <dgm:pt modelId="{6E9DE261-B63D-4EA5-AABD-2E0DB84A94FA}">
      <dgm:prSet custT="1"/>
      <dgm:spPr>
        <a:solidFill>
          <a:schemeClr val="accent6">
            <a:lumMod val="20000"/>
            <a:lumOff val="80000"/>
            <a:alpha val="90000"/>
          </a:schemeClr>
        </a:solidFill>
      </dgm:spPr>
      <dgm:t>
        <a:bodyPr/>
        <a:lstStyle/>
        <a:p>
          <a:pPr algn="l"/>
          <a:r>
            <a:rPr lang="en-US" sz="1200" b="0" dirty="0" smtClean="0">
              <a:solidFill>
                <a:srgbClr val="002060"/>
              </a:solidFill>
              <a:latin typeface="Times New Roman" panose="02020603050405020304" pitchFamily="18" charset="0"/>
              <a:cs typeface="Times New Roman" panose="02020603050405020304" pitchFamily="18" charset="0"/>
            </a:rPr>
            <a:t>5.1.1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プロジェクト計画</a:t>
          </a:r>
          <a:r>
            <a:rPr lang="en-US" sz="1200" b="0" dirty="0" smtClean="0">
              <a:solidFill>
                <a:srgbClr val="002060"/>
              </a:solidFill>
              <a:latin typeface="Times New Roman" panose="02020603050405020304" pitchFamily="18" charset="0"/>
              <a:cs typeface="Times New Roman" panose="02020603050405020304" pitchFamily="18" charset="0"/>
            </a:rPr>
            <a:t>Project Plan</a:t>
          </a:r>
          <a:endParaRPr lang="en-US" sz="1200" dirty="0"/>
        </a:p>
      </dgm:t>
    </dgm:pt>
    <dgm:pt modelId="{7442CCC8-8B7B-4161-BDE9-FCEE524B1FE0}" type="parTrans" cxnId="{D5E6B281-1CB5-4704-A84C-A20AEBC57252}">
      <dgm:prSet/>
      <dgm:spPr/>
      <dgm:t>
        <a:bodyPr/>
        <a:lstStyle/>
        <a:p>
          <a:endParaRPr lang="en-US" sz="1200"/>
        </a:p>
      </dgm:t>
    </dgm:pt>
    <dgm:pt modelId="{B1D28AB0-5996-47E3-8E24-2DF58B878337}" type="sibTrans" cxnId="{D5E6B281-1CB5-4704-A84C-A20AEBC57252}">
      <dgm:prSet/>
      <dgm:spPr/>
      <dgm:t>
        <a:bodyPr/>
        <a:lstStyle/>
        <a:p>
          <a:endParaRPr lang="en-US"/>
        </a:p>
      </dgm:t>
    </dgm:pt>
    <dgm:pt modelId="{3D49AC33-135E-4B02-A02E-C0FBE8B08A66}">
      <dgm:prSet phldrT="[Text]" custT="1"/>
      <dgm:spPr>
        <a:solidFill>
          <a:schemeClr val="accent6">
            <a:lumMod val="20000"/>
            <a:lumOff val="80000"/>
            <a:alpha val="90000"/>
          </a:schemeClr>
        </a:solidFill>
      </dgm:spPr>
      <dgm:t>
        <a:bodyPr/>
        <a:lstStyle/>
        <a:p>
          <a:pPr algn="l"/>
          <a:r>
            <a:rPr lang="en-US" sz="1200" b="0" dirty="0" smtClean="0">
              <a:solidFill>
                <a:srgbClr val="002060"/>
              </a:solidFill>
              <a:latin typeface="Times New Roman" panose="02020603050405020304" pitchFamily="18" charset="0"/>
              <a:cs typeface="Times New Roman" panose="02020603050405020304" pitchFamily="18" charset="0"/>
            </a:rPr>
            <a:t>5.1.2 </a:t>
          </a:r>
          <a:r>
            <a:rPr lang="ja-JP" altLang="en-US"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要求仕様  </a:t>
          </a:r>
          <a:endParaRPr lang="en-US" altLang="ja-JP" sz="12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l"/>
          <a:r>
            <a:rPr lang="en-US" sz="1200" b="0" dirty="0" smtClean="0">
              <a:solidFill>
                <a:srgbClr val="002060"/>
              </a:solidFill>
              <a:latin typeface="Times New Roman" panose="02020603050405020304" pitchFamily="18" charset="0"/>
              <a:cs typeface="Times New Roman" panose="02020603050405020304" pitchFamily="18" charset="0"/>
            </a:rPr>
            <a:t>SRS</a:t>
          </a:r>
          <a:endParaRPr lang="en-US" sz="1200" b="0" dirty="0">
            <a:solidFill>
              <a:srgbClr val="002060"/>
            </a:solidFill>
            <a:latin typeface="Times New Roman" panose="02020603050405020304" pitchFamily="18" charset="0"/>
            <a:cs typeface="Times New Roman" panose="02020603050405020304" pitchFamily="18" charset="0"/>
          </a:endParaRPr>
        </a:p>
      </dgm:t>
    </dgm:pt>
    <dgm:pt modelId="{F69F191A-8A66-4C31-BDFA-5FED4C51DFC5}" type="sibTrans" cxnId="{D432D60F-8FE4-4F4D-BFA4-B8596182F452}">
      <dgm:prSet/>
      <dgm:spPr/>
      <dgm:t>
        <a:bodyPr/>
        <a:lstStyle/>
        <a:p>
          <a:endParaRPr lang="en-US"/>
        </a:p>
      </dgm:t>
    </dgm:pt>
    <dgm:pt modelId="{40EB9388-50C4-4E5D-9540-8C331C4DC0EF}" type="parTrans" cxnId="{D432D60F-8FE4-4F4D-BFA4-B8596182F452}">
      <dgm:prSet/>
      <dgm:spPr/>
      <dgm:t>
        <a:bodyPr/>
        <a:lstStyle/>
        <a:p>
          <a:endParaRPr lang="en-US" sz="1200">
            <a:solidFill>
              <a:srgbClr val="002060"/>
            </a:solidFill>
          </a:endParaRPr>
        </a:p>
      </dgm:t>
    </dgm:pt>
    <dgm:pt modelId="{F3CBD54B-0BE3-4726-B10F-58C93BBBC90C}" type="pres">
      <dgm:prSet presAssocID="{3D2AFC23-DDFF-4912-8ECE-1BC2B58E0466}" presName="diagram" presStyleCnt="0">
        <dgm:presLayoutVars>
          <dgm:chPref val="1"/>
          <dgm:dir/>
          <dgm:animOne val="branch"/>
          <dgm:animLvl val="lvl"/>
          <dgm:resizeHandles/>
        </dgm:presLayoutVars>
      </dgm:prSet>
      <dgm:spPr/>
      <dgm:t>
        <a:bodyPr/>
        <a:lstStyle/>
        <a:p>
          <a:endParaRPr lang="en-US"/>
        </a:p>
      </dgm:t>
    </dgm:pt>
    <dgm:pt modelId="{7D50073E-BEF5-448A-B356-98B06EF19438}" type="pres">
      <dgm:prSet presAssocID="{BA78B7FE-FED1-4702-B19E-A28D92303BC6}" presName="root" presStyleCnt="0"/>
      <dgm:spPr/>
    </dgm:pt>
    <dgm:pt modelId="{B0C85D12-ED91-4843-8DB1-D84504ABEE8E}" type="pres">
      <dgm:prSet presAssocID="{BA78B7FE-FED1-4702-B19E-A28D92303BC6}" presName="rootComposite" presStyleCnt="0"/>
      <dgm:spPr/>
    </dgm:pt>
    <dgm:pt modelId="{142C6567-5802-4BF0-A6C8-5FED9A252592}" type="pres">
      <dgm:prSet presAssocID="{BA78B7FE-FED1-4702-B19E-A28D92303BC6}" presName="rootText" presStyleLbl="node1" presStyleIdx="0" presStyleCnt="2" custScaleX="195480" custScaleY="101298"/>
      <dgm:spPr/>
      <dgm:t>
        <a:bodyPr/>
        <a:lstStyle/>
        <a:p>
          <a:endParaRPr lang="en-US"/>
        </a:p>
      </dgm:t>
    </dgm:pt>
    <dgm:pt modelId="{E11C6275-F067-4B4E-BDEF-5811AFD65762}" type="pres">
      <dgm:prSet presAssocID="{BA78B7FE-FED1-4702-B19E-A28D92303BC6}" presName="rootConnector" presStyleLbl="node1" presStyleIdx="0" presStyleCnt="2"/>
      <dgm:spPr/>
      <dgm:t>
        <a:bodyPr/>
        <a:lstStyle/>
        <a:p>
          <a:endParaRPr lang="en-US"/>
        </a:p>
      </dgm:t>
    </dgm:pt>
    <dgm:pt modelId="{788ADCDD-69CC-4AF4-BEC5-6E9A84CF4092}" type="pres">
      <dgm:prSet presAssocID="{BA78B7FE-FED1-4702-B19E-A28D92303BC6}" presName="childShape" presStyleCnt="0"/>
      <dgm:spPr/>
    </dgm:pt>
    <dgm:pt modelId="{FA559AD6-ED15-47E3-BCC6-01C6372E6387}" type="pres">
      <dgm:prSet presAssocID="{7442CCC8-8B7B-4161-BDE9-FCEE524B1FE0}" presName="Name13" presStyleLbl="parChTrans1D2" presStyleIdx="0" presStyleCnt="7" custSzX="2743205" custSzY="722376"/>
      <dgm:spPr/>
      <dgm:t>
        <a:bodyPr/>
        <a:lstStyle/>
        <a:p>
          <a:endParaRPr lang="en-US"/>
        </a:p>
      </dgm:t>
    </dgm:pt>
    <dgm:pt modelId="{B871C67D-3F06-423E-974C-4C182ED11ED3}" type="pres">
      <dgm:prSet presAssocID="{6E9DE261-B63D-4EA5-AABD-2E0DB84A94FA}" presName="childText" presStyleLbl="bgAcc1" presStyleIdx="0" presStyleCnt="7" custScaleX="244350" custScaleY="101298">
        <dgm:presLayoutVars>
          <dgm:bulletEnabled val="1"/>
        </dgm:presLayoutVars>
      </dgm:prSet>
      <dgm:spPr/>
      <dgm:t>
        <a:bodyPr/>
        <a:lstStyle/>
        <a:p>
          <a:endParaRPr lang="en-US"/>
        </a:p>
      </dgm:t>
    </dgm:pt>
    <dgm:pt modelId="{F5342885-D991-48BA-875A-DD82CA97184B}" type="pres">
      <dgm:prSet presAssocID="{40EB9388-50C4-4E5D-9540-8C331C4DC0EF}" presName="Name13" presStyleLbl="parChTrans1D2" presStyleIdx="1" presStyleCnt="7" custSzX="2743205" custSzY="722376"/>
      <dgm:spPr/>
      <dgm:t>
        <a:bodyPr/>
        <a:lstStyle/>
        <a:p>
          <a:endParaRPr lang="en-US"/>
        </a:p>
      </dgm:t>
    </dgm:pt>
    <dgm:pt modelId="{4D675283-E0C2-4DCA-B6E4-479B8CD3905A}" type="pres">
      <dgm:prSet presAssocID="{3D49AC33-135E-4B02-A02E-C0FBE8B08A66}" presName="childText" presStyleLbl="bgAcc1" presStyleIdx="1" presStyleCnt="7" custScaleX="244350" custScaleY="101298">
        <dgm:presLayoutVars>
          <dgm:bulletEnabled val="1"/>
        </dgm:presLayoutVars>
      </dgm:prSet>
      <dgm:spPr/>
      <dgm:t>
        <a:bodyPr/>
        <a:lstStyle/>
        <a:p>
          <a:endParaRPr lang="en-US"/>
        </a:p>
      </dgm:t>
    </dgm:pt>
    <dgm:pt modelId="{CAD7C084-BA32-4CBE-92ED-84AFD360786B}" type="pres">
      <dgm:prSet presAssocID="{05CEF731-2D97-474D-9A7F-B89A668F12EC}" presName="Name13" presStyleLbl="parChTrans1D2" presStyleIdx="2" presStyleCnt="7" custSzX="2743205" custSzY="722376"/>
      <dgm:spPr/>
      <dgm:t>
        <a:bodyPr/>
        <a:lstStyle/>
        <a:p>
          <a:endParaRPr lang="en-US"/>
        </a:p>
      </dgm:t>
    </dgm:pt>
    <dgm:pt modelId="{CD3202EE-C10D-4E8A-87EC-D16C320EC5E3}" type="pres">
      <dgm:prSet presAssocID="{30593993-46E1-486B-B366-06F007E1CAF7}" presName="childText" presStyleLbl="bgAcc1" presStyleIdx="2" presStyleCnt="7" custScaleX="244350" custScaleY="101298" custLinFactNeighborX="-1248" custLinFactNeighborY="579">
        <dgm:presLayoutVars>
          <dgm:bulletEnabled val="1"/>
        </dgm:presLayoutVars>
      </dgm:prSet>
      <dgm:spPr/>
      <dgm:t>
        <a:bodyPr/>
        <a:lstStyle/>
        <a:p>
          <a:endParaRPr lang="en-US"/>
        </a:p>
      </dgm:t>
    </dgm:pt>
    <dgm:pt modelId="{BB7CF8D3-04FF-4F47-9F08-A276D2C3D985}" type="pres">
      <dgm:prSet presAssocID="{C46717E6-C3A1-4D90-843C-13463A05D228}" presName="Name13" presStyleLbl="parChTrans1D2" presStyleIdx="3" presStyleCnt="7" custSzX="2743205" custSzY="722376"/>
      <dgm:spPr/>
      <dgm:t>
        <a:bodyPr/>
        <a:lstStyle/>
        <a:p>
          <a:endParaRPr lang="en-US"/>
        </a:p>
      </dgm:t>
    </dgm:pt>
    <dgm:pt modelId="{DEF3BA42-519D-40FA-9A1F-2291CC9DDA13}" type="pres">
      <dgm:prSet presAssocID="{4CA3FAEE-4488-4AA2-8528-B10A03A0C72D}" presName="childText" presStyleLbl="bgAcc1" presStyleIdx="3" presStyleCnt="7" custScaleX="244350" custScaleY="101298">
        <dgm:presLayoutVars>
          <dgm:bulletEnabled val="1"/>
        </dgm:presLayoutVars>
      </dgm:prSet>
      <dgm:spPr/>
      <dgm:t>
        <a:bodyPr/>
        <a:lstStyle/>
        <a:p>
          <a:endParaRPr lang="en-US"/>
        </a:p>
      </dgm:t>
    </dgm:pt>
    <dgm:pt modelId="{0CD7700C-5256-4BB9-9480-701AEA00011D}" type="pres">
      <dgm:prSet presAssocID="{E9B633E8-FA2C-485E-BF2B-70625AEA9B53}" presName="Name13" presStyleLbl="parChTrans1D2" presStyleIdx="4" presStyleCnt="7" custSzX="2743205" custSzY="722376"/>
      <dgm:spPr/>
      <dgm:t>
        <a:bodyPr/>
        <a:lstStyle/>
        <a:p>
          <a:endParaRPr lang="en-US"/>
        </a:p>
      </dgm:t>
    </dgm:pt>
    <dgm:pt modelId="{F2D59375-A4C8-4E7A-B590-0F1CEC25F4FF}" type="pres">
      <dgm:prSet presAssocID="{5C423294-1590-45C1-B130-671A4F7BF18C}" presName="childText" presStyleLbl="bgAcc1" presStyleIdx="4" presStyleCnt="7" custScaleX="244350" custScaleY="101298">
        <dgm:presLayoutVars>
          <dgm:bulletEnabled val="1"/>
        </dgm:presLayoutVars>
      </dgm:prSet>
      <dgm:spPr/>
      <dgm:t>
        <a:bodyPr/>
        <a:lstStyle/>
        <a:p>
          <a:endParaRPr lang="en-US"/>
        </a:p>
      </dgm:t>
    </dgm:pt>
    <dgm:pt modelId="{B2B4B044-EA36-4FC1-892C-F5BBD661E93F}" type="pres">
      <dgm:prSet presAssocID="{4320AC8D-72CF-4485-A2FD-042AAF875AE7}" presName="root" presStyleCnt="0"/>
      <dgm:spPr/>
    </dgm:pt>
    <dgm:pt modelId="{648BB925-4AEF-4427-B198-A2687EB4BFC9}" type="pres">
      <dgm:prSet presAssocID="{4320AC8D-72CF-4485-A2FD-042AAF875AE7}" presName="rootComposite" presStyleCnt="0"/>
      <dgm:spPr/>
    </dgm:pt>
    <dgm:pt modelId="{667C44B1-29A5-43B5-94BE-67B54811D099}" type="pres">
      <dgm:prSet presAssocID="{4320AC8D-72CF-4485-A2FD-042AAF875AE7}" presName="rootText" presStyleLbl="node1" presStyleIdx="1" presStyleCnt="2" custScaleX="195480" custScaleY="101298" custLinFactNeighborX="56289" custLinFactNeighborY="3724"/>
      <dgm:spPr/>
      <dgm:t>
        <a:bodyPr/>
        <a:lstStyle/>
        <a:p>
          <a:endParaRPr lang="en-US"/>
        </a:p>
      </dgm:t>
    </dgm:pt>
    <dgm:pt modelId="{4EC7F646-5B77-486C-B6FF-333A1D623B51}" type="pres">
      <dgm:prSet presAssocID="{4320AC8D-72CF-4485-A2FD-042AAF875AE7}" presName="rootConnector" presStyleLbl="node1" presStyleIdx="1" presStyleCnt="2"/>
      <dgm:spPr/>
      <dgm:t>
        <a:bodyPr/>
        <a:lstStyle/>
        <a:p>
          <a:endParaRPr lang="en-US"/>
        </a:p>
      </dgm:t>
    </dgm:pt>
    <dgm:pt modelId="{77C40908-8301-4477-9D6F-FF4901F28D33}" type="pres">
      <dgm:prSet presAssocID="{4320AC8D-72CF-4485-A2FD-042AAF875AE7}" presName="childShape" presStyleCnt="0"/>
      <dgm:spPr/>
    </dgm:pt>
    <dgm:pt modelId="{934FBD14-EC84-4B70-919D-1E0F4F1720CE}" type="pres">
      <dgm:prSet presAssocID="{67ADABE8-62A4-4C2D-A0BA-254E90191DB7}" presName="Name13" presStyleLbl="parChTrans1D2" presStyleIdx="5" presStyleCnt="7" custSzX="2743206" custSzY="722376"/>
      <dgm:spPr/>
      <dgm:t>
        <a:bodyPr/>
        <a:lstStyle/>
        <a:p>
          <a:endParaRPr lang="en-US"/>
        </a:p>
      </dgm:t>
    </dgm:pt>
    <dgm:pt modelId="{630FEAFF-1828-4594-9A6A-5A1E379E51A1}" type="pres">
      <dgm:prSet presAssocID="{13C83078-A9B6-4F5A-B794-722167C16CA6}" presName="childText" presStyleLbl="bgAcc1" presStyleIdx="5" presStyleCnt="7" custScaleX="244350" custScaleY="101298" custLinFactNeighborX="61347" custLinFactNeighborY="11041">
        <dgm:presLayoutVars>
          <dgm:bulletEnabled val="1"/>
        </dgm:presLayoutVars>
      </dgm:prSet>
      <dgm:spPr/>
      <dgm:t>
        <a:bodyPr/>
        <a:lstStyle/>
        <a:p>
          <a:endParaRPr lang="en-US"/>
        </a:p>
      </dgm:t>
    </dgm:pt>
    <dgm:pt modelId="{C110F877-AC61-4386-86C3-59400E70A537}" type="pres">
      <dgm:prSet presAssocID="{99CCED84-3A1B-4C72-9750-F394E3A8F014}" presName="Name13" presStyleLbl="parChTrans1D2" presStyleIdx="6" presStyleCnt="7" custSzX="2743206" custSzY="722376"/>
      <dgm:spPr/>
      <dgm:t>
        <a:bodyPr/>
        <a:lstStyle/>
        <a:p>
          <a:endParaRPr lang="en-US"/>
        </a:p>
      </dgm:t>
    </dgm:pt>
    <dgm:pt modelId="{85D9272D-B5AF-4DD8-A692-ABBB3A17A6E3}" type="pres">
      <dgm:prSet presAssocID="{824B29D6-82BE-4EA4-9ED7-D91FC27A92DF}" presName="childText" presStyleLbl="bgAcc1" presStyleIdx="6" presStyleCnt="7" custScaleX="244350" custScaleY="101298" custLinFactNeighborX="62218" custLinFactNeighborY="3594">
        <dgm:presLayoutVars>
          <dgm:bulletEnabled val="1"/>
        </dgm:presLayoutVars>
      </dgm:prSet>
      <dgm:spPr/>
      <dgm:t>
        <a:bodyPr/>
        <a:lstStyle/>
        <a:p>
          <a:endParaRPr lang="en-US"/>
        </a:p>
      </dgm:t>
    </dgm:pt>
  </dgm:ptLst>
  <dgm:cxnLst>
    <dgm:cxn modelId="{B13CFE4C-2B89-4E37-929B-24F282B1ABF9}" type="presOf" srcId="{7442CCC8-8B7B-4161-BDE9-FCEE524B1FE0}" destId="{FA559AD6-ED15-47E3-BCC6-01C6372E6387}" srcOrd="0" destOrd="0" presId="urn:microsoft.com/office/officeart/2005/8/layout/hierarchy3"/>
    <dgm:cxn modelId="{037DBEA2-0D78-4725-9269-D6C13C7E0EAD}" type="presOf" srcId="{40EB9388-50C4-4E5D-9540-8C331C4DC0EF}" destId="{F5342885-D991-48BA-875A-DD82CA97184B}" srcOrd="0" destOrd="0" presId="urn:microsoft.com/office/officeart/2005/8/layout/hierarchy3"/>
    <dgm:cxn modelId="{D2522721-D595-497E-84D0-1488B96662CC}" type="presOf" srcId="{4320AC8D-72CF-4485-A2FD-042AAF875AE7}" destId="{4EC7F646-5B77-486C-B6FF-333A1D623B51}" srcOrd="1" destOrd="0" presId="urn:microsoft.com/office/officeart/2005/8/layout/hierarchy3"/>
    <dgm:cxn modelId="{D432D60F-8FE4-4F4D-BFA4-B8596182F452}" srcId="{BA78B7FE-FED1-4702-B19E-A28D92303BC6}" destId="{3D49AC33-135E-4B02-A02E-C0FBE8B08A66}" srcOrd="1" destOrd="0" parTransId="{40EB9388-50C4-4E5D-9540-8C331C4DC0EF}" sibTransId="{F69F191A-8A66-4C31-BDFA-5FED4C51DFC5}"/>
    <dgm:cxn modelId="{F3A6AAC4-510E-4BB0-A81D-4B0C6676CB5D}" type="presOf" srcId="{5C423294-1590-45C1-B130-671A4F7BF18C}" destId="{F2D59375-A4C8-4E7A-B590-0F1CEC25F4FF}" srcOrd="0" destOrd="0" presId="urn:microsoft.com/office/officeart/2005/8/layout/hierarchy3"/>
    <dgm:cxn modelId="{F3A9D4E9-C5B9-43DA-B55C-F970DB1F9CD9}" srcId="{3D2AFC23-DDFF-4912-8ECE-1BC2B58E0466}" destId="{BA78B7FE-FED1-4702-B19E-A28D92303BC6}" srcOrd="0" destOrd="0" parTransId="{DDB9C0E8-EA32-465A-808A-3DB78D3D34B1}" sibTransId="{3EAC6654-07E6-4A48-93B6-0725FA2C2D61}"/>
    <dgm:cxn modelId="{D5E6B281-1CB5-4704-A84C-A20AEBC57252}" srcId="{BA78B7FE-FED1-4702-B19E-A28D92303BC6}" destId="{6E9DE261-B63D-4EA5-AABD-2E0DB84A94FA}" srcOrd="0" destOrd="0" parTransId="{7442CCC8-8B7B-4161-BDE9-FCEE524B1FE0}" sibTransId="{B1D28AB0-5996-47E3-8E24-2DF58B878337}"/>
    <dgm:cxn modelId="{2E18041F-C29F-4E0A-AF48-2739C404245D}" srcId="{BA78B7FE-FED1-4702-B19E-A28D92303BC6}" destId="{30593993-46E1-486B-B366-06F007E1CAF7}" srcOrd="2" destOrd="0" parTransId="{05CEF731-2D97-474D-9A7F-B89A668F12EC}" sibTransId="{31E2A3F4-4B65-493D-85E9-047C8BA1EF03}"/>
    <dgm:cxn modelId="{CE832B73-954C-4D22-8EA5-CF651501BF2F}" type="presOf" srcId="{6E9DE261-B63D-4EA5-AABD-2E0DB84A94FA}" destId="{B871C67D-3F06-423E-974C-4C182ED11ED3}" srcOrd="0" destOrd="0" presId="urn:microsoft.com/office/officeart/2005/8/layout/hierarchy3"/>
    <dgm:cxn modelId="{52AA4E4C-0093-44F4-BD35-C4C29B3C013D}" type="presOf" srcId="{99CCED84-3A1B-4C72-9750-F394E3A8F014}" destId="{C110F877-AC61-4386-86C3-59400E70A537}" srcOrd="0" destOrd="0" presId="urn:microsoft.com/office/officeart/2005/8/layout/hierarchy3"/>
    <dgm:cxn modelId="{BFE08E00-B06D-4130-A9A4-7E7BB8EA04B8}" srcId="{BA78B7FE-FED1-4702-B19E-A28D92303BC6}" destId="{4CA3FAEE-4488-4AA2-8528-B10A03A0C72D}" srcOrd="3" destOrd="0" parTransId="{C46717E6-C3A1-4D90-843C-13463A05D228}" sibTransId="{DC7BE90B-03F2-4E7E-89F3-A06299E4B8B6}"/>
    <dgm:cxn modelId="{C1742833-78D1-4248-86D9-B097BBB002BC}" type="presOf" srcId="{BA78B7FE-FED1-4702-B19E-A28D92303BC6}" destId="{E11C6275-F067-4B4E-BDEF-5811AFD65762}" srcOrd="1" destOrd="0" presId="urn:microsoft.com/office/officeart/2005/8/layout/hierarchy3"/>
    <dgm:cxn modelId="{75E8CFC4-3169-4DD5-81A5-FD71B335B7BA}" type="presOf" srcId="{3D49AC33-135E-4B02-A02E-C0FBE8B08A66}" destId="{4D675283-E0C2-4DCA-B6E4-479B8CD3905A}" srcOrd="0" destOrd="0" presId="urn:microsoft.com/office/officeart/2005/8/layout/hierarchy3"/>
    <dgm:cxn modelId="{9DC6ECD7-141E-4B1F-B808-A3BF3D868696}" type="presOf" srcId="{4320AC8D-72CF-4485-A2FD-042AAF875AE7}" destId="{667C44B1-29A5-43B5-94BE-67B54811D099}" srcOrd="0" destOrd="0" presId="urn:microsoft.com/office/officeart/2005/8/layout/hierarchy3"/>
    <dgm:cxn modelId="{02D792AE-706D-42EA-BED0-35D8386B3FEE}" type="presOf" srcId="{67ADABE8-62A4-4C2D-A0BA-254E90191DB7}" destId="{934FBD14-EC84-4B70-919D-1E0F4F1720CE}" srcOrd="0" destOrd="0" presId="urn:microsoft.com/office/officeart/2005/8/layout/hierarchy3"/>
    <dgm:cxn modelId="{B1D014DF-5C10-4B6A-8D62-D68B269E6D0B}" srcId="{3D2AFC23-DDFF-4912-8ECE-1BC2B58E0466}" destId="{4320AC8D-72CF-4485-A2FD-042AAF875AE7}" srcOrd="1" destOrd="0" parTransId="{5A6A84E7-CA5C-4F6E-9A05-10ADCF504E0E}" sibTransId="{98074BA1-1110-42C8-BD14-4135D41163C4}"/>
    <dgm:cxn modelId="{DBFAB02C-FC73-482F-A240-1D257C942DF0}" type="presOf" srcId="{05CEF731-2D97-474D-9A7F-B89A668F12EC}" destId="{CAD7C084-BA32-4CBE-92ED-84AFD360786B}" srcOrd="0" destOrd="0" presId="urn:microsoft.com/office/officeart/2005/8/layout/hierarchy3"/>
    <dgm:cxn modelId="{AEA60907-1DD6-4AEB-B588-77054AC6DCEE}" srcId="{BA78B7FE-FED1-4702-B19E-A28D92303BC6}" destId="{5C423294-1590-45C1-B130-671A4F7BF18C}" srcOrd="4" destOrd="0" parTransId="{E9B633E8-FA2C-485E-BF2B-70625AEA9B53}" sibTransId="{B28E2DDA-5E07-4190-BF26-FA16638F9A29}"/>
    <dgm:cxn modelId="{227E7F79-DD42-41C9-81C8-DBD37E82CF4F}" type="presOf" srcId="{C46717E6-C3A1-4D90-843C-13463A05D228}" destId="{BB7CF8D3-04FF-4F47-9F08-A276D2C3D985}" srcOrd="0" destOrd="0" presId="urn:microsoft.com/office/officeart/2005/8/layout/hierarchy3"/>
    <dgm:cxn modelId="{FA0613C2-87BD-4908-B47C-60CC269C1CE9}" type="presOf" srcId="{824B29D6-82BE-4EA4-9ED7-D91FC27A92DF}" destId="{85D9272D-B5AF-4DD8-A692-ABBB3A17A6E3}" srcOrd="0" destOrd="0" presId="urn:microsoft.com/office/officeart/2005/8/layout/hierarchy3"/>
    <dgm:cxn modelId="{16C1885B-74D4-4826-8684-CA32CF8418C1}" type="presOf" srcId="{BA78B7FE-FED1-4702-B19E-A28D92303BC6}" destId="{142C6567-5802-4BF0-A6C8-5FED9A252592}" srcOrd="0" destOrd="0" presId="urn:microsoft.com/office/officeart/2005/8/layout/hierarchy3"/>
    <dgm:cxn modelId="{B84EDD1A-C331-4F68-94F6-C63A43C8401C}" type="presOf" srcId="{13C83078-A9B6-4F5A-B794-722167C16CA6}" destId="{630FEAFF-1828-4594-9A6A-5A1E379E51A1}" srcOrd="0" destOrd="0" presId="urn:microsoft.com/office/officeart/2005/8/layout/hierarchy3"/>
    <dgm:cxn modelId="{B6E83FE5-041B-4D43-A2DA-74994403D02F}" type="presOf" srcId="{3D2AFC23-DDFF-4912-8ECE-1BC2B58E0466}" destId="{F3CBD54B-0BE3-4726-B10F-58C93BBBC90C}" srcOrd="0" destOrd="0" presId="urn:microsoft.com/office/officeart/2005/8/layout/hierarchy3"/>
    <dgm:cxn modelId="{6746E23F-23DD-459C-8217-08089104EAD3}" srcId="{4320AC8D-72CF-4485-A2FD-042AAF875AE7}" destId="{13C83078-A9B6-4F5A-B794-722167C16CA6}" srcOrd="0" destOrd="0" parTransId="{67ADABE8-62A4-4C2D-A0BA-254E90191DB7}" sibTransId="{E01FB69E-CF79-422A-86C9-808A609FDB14}"/>
    <dgm:cxn modelId="{11BA7820-6387-49A0-AB08-9DEC4F345DE7}" type="presOf" srcId="{E9B633E8-FA2C-485E-BF2B-70625AEA9B53}" destId="{0CD7700C-5256-4BB9-9480-701AEA00011D}" srcOrd="0" destOrd="0" presId="urn:microsoft.com/office/officeart/2005/8/layout/hierarchy3"/>
    <dgm:cxn modelId="{51B179D1-5EBE-440B-B6BC-F0DDF77381F2}" type="presOf" srcId="{30593993-46E1-486B-B366-06F007E1CAF7}" destId="{CD3202EE-C10D-4E8A-87EC-D16C320EC5E3}" srcOrd="0" destOrd="0" presId="urn:microsoft.com/office/officeart/2005/8/layout/hierarchy3"/>
    <dgm:cxn modelId="{11CBA831-7AB2-49BD-9E56-9A49AA938FC0}" srcId="{4320AC8D-72CF-4485-A2FD-042AAF875AE7}" destId="{824B29D6-82BE-4EA4-9ED7-D91FC27A92DF}" srcOrd="1" destOrd="0" parTransId="{99CCED84-3A1B-4C72-9750-F394E3A8F014}" sibTransId="{B9795315-62FB-4B2A-8157-B913A01A5F77}"/>
    <dgm:cxn modelId="{7A735BA6-A8E4-4282-89BB-D265920D21B3}" type="presOf" srcId="{4CA3FAEE-4488-4AA2-8528-B10A03A0C72D}" destId="{DEF3BA42-519D-40FA-9A1F-2291CC9DDA13}" srcOrd="0" destOrd="0" presId="urn:microsoft.com/office/officeart/2005/8/layout/hierarchy3"/>
    <dgm:cxn modelId="{143EFCB6-5E31-494C-AD4D-C7D9626939FD}" type="presParOf" srcId="{F3CBD54B-0BE3-4726-B10F-58C93BBBC90C}" destId="{7D50073E-BEF5-448A-B356-98B06EF19438}" srcOrd="0" destOrd="0" presId="urn:microsoft.com/office/officeart/2005/8/layout/hierarchy3"/>
    <dgm:cxn modelId="{B61F3295-6F38-4CC5-A202-63DE81284EC9}" type="presParOf" srcId="{7D50073E-BEF5-448A-B356-98B06EF19438}" destId="{B0C85D12-ED91-4843-8DB1-D84504ABEE8E}" srcOrd="0" destOrd="0" presId="urn:microsoft.com/office/officeart/2005/8/layout/hierarchy3"/>
    <dgm:cxn modelId="{B0772C32-75E6-486D-A13A-5A6F4DCF3372}" type="presParOf" srcId="{B0C85D12-ED91-4843-8DB1-D84504ABEE8E}" destId="{142C6567-5802-4BF0-A6C8-5FED9A252592}" srcOrd="0" destOrd="0" presId="urn:microsoft.com/office/officeart/2005/8/layout/hierarchy3"/>
    <dgm:cxn modelId="{7C359828-40BE-4DD2-8CA4-A37E504B59A9}" type="presParOf" srcId="{B0C85D12-ED91-4843-8DB1-D84504ABEE8E}" destId="{E11C6275-F067-4B4E-BDEF-5811AFD65762}" srcOrd="1" destOrd="0" presId="urn:microsoft.com/office/officeart/2005/8/layout/hierarchy3"/>
    <dgm:cxn modelId="{612D1EDE-4C6B-44A0-B0C9-FE99AF442C6C}" type="presParOf" srcId="{7D50073E-BEF5-448A-B356-98B06EF19438}" destId="{788ADCDD-69CC-4AF4-BEC5-6E9A84CF4092}" srcOrd="1" destOrd="0" presId="urn:microsoft.com/office/officeart/2005/8/layout/hierarchy3"/>
    <dgm:cxn modelId="{E216973E-425A-4F34-B286-8F117468160D}" type="presParOf" srcId="{788ADCDD-69CC-4AF4-BEC5-6E9A84CF4092}" destId="{FA559AD6-ED15-47E3-BCC6-01C6372E6387}" srcOrd="0" destOrd="0" presId="urn:microsoft.com/office/officeart/2005/8/layout/hierarchy3"/>
    <dgm:cxn modelId="{0AA3D85B-0DEF-46EC-A83C-A0F0F5F8CBF4}" type="presParOf" srcId="{788ADCDD-69CC-4AF4-BEC5-6E9A84CF4092}" destId="{B871C67D-3F06-423E-974C-4C182ED11ED3}" srcOrd="1" destOrd="0" presId="urn:microsoft.com/office/officeart/2005/8/layout/hierarchy3"/>
    <dgm:cxn modelId="{0BC691D5-18D8-4021-8528-C97A75F4BCFD}" type="presParOf" srcId="{788ADCDD-69CC-4AF4-BEC5-6E9A84CF4092}" destId="{F5342885-D991-48BA-875A-DD82CA97184B}" srcOrd="2" destOrd="0" presId="urn:microsoft.com/office/officeart/2005/8/layout/hierarchy3"/>
    <dgm:cxn modelId="{42576C50-20E9-4CE9-B867-9B73D2453BFB}" type="presParOf" srcId="{788ADCDD-69CC-4AF4-BEC5-6E9A84CF4092}" destId="{4D675283-E0C2-4DCA-B6E4-479B8CD3905A}" srcOrd="3" destOrd="0" presId="urn:microsoft.com/office/officeart/2005/8/layout/hierarchy3"/>
    <dgm:cxn modelId="{11F578A8-BD42-4620-8D51-1499BA85A008}" type="presParOf" srcId="{788ADCDD-69CC-4AF4-BEC5-6E9A84CF4092}" destId="{CAD7C084-BA32-4CBE-92ED-84AFD360786B}" srcOrd="4" destOrd="0" presId="urn:microsoft.com/office/officeart/2005/8/layout/hierarchy3"/>
    <dgm:cxn modelId="{15573F88-BC38-4462-951A-56B64367AC35}" type="presParOf" srcId="{788ADCDD-69CC-4AF4-BEC5-6E9A84CF4092}" destId="{CD3202EE-C10D-4E8A-87EC-D16C320EC5E3}" srcOrd="5" destOrd="0" presId="urn:microsoft.com/office/officeart/2005/8/layout/hierarchy3"/>
    <dgm:cxn modelId="{6F0954E7-86C8-4EEF-8F15-FF8E350BDE64}" type="presParOf" srcId="{788ADCDD-69CC-4AF4-BEC5-6E9A84CF4092}" destId="{BB7CF8D3-04FF-4F47-9F08-A276D2C3D985}" srcOrd="6" destOrd="0" presId="urn:microsoft.com/office/officeart/2005/8/layout/hierarchy3"/>
    <dgm:cxn modelId="{24D93674-B497-4805-BFE7-E6D5F31171E4}" type="presParOf" srcId="{788ADCDD-69CC-4AF4-BEC5-6E9A84CF4092}" destId="{DEF3BA42-519D-40FA-9A1F-2291CC9DDA13}" srcOrd="7" destOrd="0" presId="urn:microsoft.com/office/officeart/2005/8/layout/hierarchy3"/>
    <dgm:cxn modelId="{E70DC7D0-9835-4888-B1C8-50FCD13DD3C3}" type="presParOf" srcId="{788ADCDD-69CC-4AF4-BEC5-6E9A84CF4092}" destId="{0CD7700C-5256-4BB9-9480-701AEA00011D}" srcOrd="8" destOrd="0" presId="urn:microsoft.com/office/officeart/2005/8/layout/hierarchy3"/>
    <dgm:cxn modelId="{72EF7AA5-562F-45D1-A285-9A367930D790}" type="presParOf" srcId="{788ADCDD-69CC-4AF4-BEC5-6E9A84CF4092}" destId="{F2D59375-A4C8-4E7A-B590-0F1CEC25F4FF}" srcOrd="9" destOrd="0" presId="urn:microsoft.com/office/officeart/2005/8/layout/hierarchy3"/>
    <dgm:cxn modelId="{AEF02C7B-055D-4DDA-A660-C8293FDFC6FC}" type="presParOf" srcId="{F3CBD54B-0BE3-4726-B10F-58C93BBBC90C}" destId="{B2B4B044-EA36-4FC1-892C-F5BBD661E93F}" srcOrd="1" destOrd="0" presId="urn:microsoft.com/office/officeart/2005/8/layout/hierarchy3"/>
    <dgm:cxn modelId="{2B567DB1-01E7-4218-BE66-89223DAC51E8}" type="presParOf" srcId="{B2B4B044-EA36-4FC1-892C-F5BBD661E93F}" destId="{648BB925-4AEF-4427-B198-A2687EB4BFC9}" srcOrd="0" destOrd="0" presId="urn:microsoft.com/office/officeart/2005/8/layout/hierarchy3"/>
    <dgm:cxn modelId="{40AA4ED5-5D2B-442B-A4C8-16BE378AF76F}" type="presParOf" srcId="{648BB925-4AEF-4427-B198-A2687EB4BFC9}" destId="{667C44B1-29A5-43B5-94BE-67B54811D099}" srcOrd="0" destOrd="0" presId="urn:microsoft.com/office/officeart/2005/8/layout/hierarchy3"/>
    <dgm:cxn modelId="{5279BCCA-D1EE-43DE-98E5-ED0130CCB836}" type="presParOf" srcId="{648BB925-4AEF-4427-B198-A2687EB4BFC9}" destId="{4EC7F646-5B77-486C-B6FF-333A1D623B51}" srcOrd="1" destOrd="0" presId="urn:microsoft.com/office/officeart/2005/8/layout/hierarchy3"/>
    <dgm:cxn modelId="{15114806-5047-4E4A-8C56-D2B20A3F9EB0}" type="presParOf" srcId="{B2B4B044-EA36-4FC1-892C-F5BBD661E93F}" destId="{77C40908-8301-4477-9D6F-FF4901F28D33}" srcOrd="1" destOrd="0" presId="urn:microsoft.com/office/officeart/2005/8/layout/hierarchy3"/>
    <dgm:cxn modelId="{01B625BF-4C3F-48DE-8E1E-103D878779B0}" type="presParOf" srcId="{77C40908-8301-4477-9D6F-FF4901F28D33}" destId="{934FBD14-EC84-4B70-919D-1E0F4F1720CE}" srcOrd="0" destOrd="0" presId="urn:microsoft.com/office/officeart/2005/8/layout/hierarchy3"/>
    <dgm:cxn modelId="{C8632439-95B7-4C83-B0BD-BC593F418045}" type="presParOf" srcId="{77C40908-8301-4477-9D6F-FF4901F28D33}" destId="{630FEAFF-1828-4594-9A6A-5A1E379E51A1}" srcOrd="1" destOrd="0" presId="urn:microsoft.com/office/officeart/2005/8/layout/hierarchy3"/>
    <dgm:cxn modelId="{74E71DCD-1DA3-43C5-9AAA-A3FBC9894E1C}" type="presParOf" srcId="{77C40908-8301-4477-9D6F-FF4901F28D33}" destId="{C110F877-AC61-4386-86C3-59400E70A537}" srcOrd="2" destOrd="0" presId="urn:microsoft.com/office/officeart/2005/8/layout/hierarchy3"/>
    <dgm:cxn modelId="{61D7A470-D7DA-4D8E-B0D5-CCAA83FEB9BA}" type="presParOf" srcId="{77C40908-8301-4477-9D6F-FF4901F28D33}" destId="{85D9272D-B5AF-4DD8-A692-ABBB3A17A6E3}" srcOrd="3" destOrd="0" presId="urn:microsoft.com/office/officeart/2005/8/layout/hierarchy3"/>
  </dgm:cxnLst>
  <dgm:bg>
    <a:noFill/>
    <a:effectLst>
      <a:softEdge rad="1270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A2B2-20DA-465A-ABCE-21EFA1761BE4}" type="datetimeFigureOut">
              <a:rPr lang="en-US" smtClean="0"/>
              <a:t>12/11/2015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A58A1-FBCA-4AC6-98A5-4E2BB6DBA051}" type="slidenum">
              <a:rPr lang="en-US" smtClean="0"/>
              <a:t>‹#›</a:t>
            </a:fld>
            <a:endParaRPr lang="en-US"/>
          </a:p>
        </p:txBody>
      </p:sp>
    </p:spTree>
    <p:extLst>
      <p:ext uri="{BB962C8B-B14F-4D97-AF65-F5344CB8AC3E}">
        <p14:creationId xmlns:p14="http://schemas.microsoft.com/office/powerpoint/2010/main" val="204309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404"/>
          <p:cNvSpPr txBox="1">
            <a:spLocks noGrp="1"/>
          </p:cNvSpPr>
          <p:nvPr/>
        </p:nvSpPr>
        <p:spPr>
          <a:xfrm>
            <a:off x="1400250" y="2743200"/>
            <a:ext cx="6343500" cy="137160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rgbClr val="19BBD5"/>
              </a:buClr>
              <a:buSzPct val="100000"/>
              <a:buFont typeface="Nixie One"/>
              <a:buNone/>
              <a:defRPr sz="4800" b="0" i="0" u="none" strike="noStrike" cap="none" baseline="0">
                <a:solidFill>
                  <a:srgbClr val="19BBD5"/>
                </a:solidFill>
                <a:latin typeface="Nixie One"/>
                <a:ea typeface="Nixie One"/>
                <a:cs typeface="Nixie One"/>
                <a:sym typeface="Nixie One"/>
                <a:rtl val="0"/>
              </a:defRPr>
            </a:lvl1pPr>
            <a:lvl2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2pPr>
            <a:lvl3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3pPr>
            <a:lvl4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4pPr>
            <a:lvl5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5pPr>
            <a:lvl6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6pPr>
            <a:lvl7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7pPr>
            <a:lvl8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8pPr>
            <a:lvl9pPr algn="ctr">
              <a:spcBef>
                <a:spcPts val="0"/>
              </a:spcBef>
              <a:buClr>
                <a:srgbClr val="19BBD5"/>
              </a:buClr>
              <a:buSzPct val="100000"/>
              <a:buFont typeface="Nixie One"/>
              <a:buNone/>
              <a:defRPr sz="4800">
                <a:solidFill>
                  <a:srgbClr val="19BBD5"/>
                </a:solidFill>
                <a:latin typeface="Nixie One"/>
                <a:ea typeface="Nixie One"/>
                <a:cs typeface="Nixie One"/>
                <a:sym typeface="Nixie One"/>
              </a:defRPr>
            </a:lvl9pPr>
          </a:lstStyle>
          <a:p>
            <a:r>
              <a:rPr lang="en" b="1" dirty="0" smtClean="0">
                <a:solidFill>
                  <a:srgbClr val="0070C0"/>
                </a:solidFill>
              </a:rPr>
              <a:t>Dandelion</a:t>
            </a:r>
            <a:br>
              <a:rPr lang="en" b="1" dirty="0" smtClean="0">
                <a:solidFill>
                  <a:srgbClr val="0070C0"/>
                </a:solidFill>
              </a:rPr>
            </a:br>
            <a:r>
              <a:rPr lang="en-US" sz="2000" b="1" dirty="0">
                <a:solidFill>
                  <a:srgbClr val="0070C0"/>
                </a:solidFill>
                <a:latin typeface="Lovelo Line Bold" panose="02000000000000000000" pitchFamily="50" charset="0"/>
              </a:rPr>
              <a:t>Capstone Project Presentation</a:t>
            </a:r>
            <a:r>
              <a:rPr lang="en-US" b="1" dirty="0">
                <a:solidFill>
                  <a:srgbClr val="0070C0"/>
                </a:solidFill>
                <a:latin typeface="Lovelo Line Bold" panose="02000000000000000000" pitchFamily="50" charset="0"/>
              </a:rPr>
              <a:t/>
            </a:r>
            <a:br>
              <a:rPr lang="en-US" b="1" dirty="0">
                <a:solidFill>
                  <a:srgbClr val="0070C0"/>
                </a:solidFill>
                <a:latin typeface="Lovelo Line Bold" panose="02000000000000000000" pitchFamily="50" charset="0"/>
              </a:rPr>
            </a:br>
            <a:r>
              <a:rPr lang="ja-JP" altLang="en-US" sz="1800" b="1" dirty="0">
                <a:solidFill>
                  <a:srgbClr val="0070C0"/>
                </a:solidFill>
              </a:rPr>
              <a:t>卒業論</a:t>
            </a:r>
            <a:r>
              <a:rPr lang="ja-JP" altLang="en-US" sz="1800" b="1" dirty="0" smtClean="0">
                <a:solidFill>
                  <a:srgbClr val="0070C0"/>
                </a:solidFill>
              </a:rPr>
              <a:t>文プ</a:t>
            </a:r>
            <a:r>
              <a:rPr lang="ja-JP" altLang="en-US" sz="1800" b="1" dirty="0">
                <a:solidFill>
                  <a:srgbClr val="0070C0"/>
                </a:solidFill>
              </a:rPr>
              <a:t>レゼンテーション</a:t>
            </a:r>
            <a:endParaRPr lang="en" sz="1800" b="1" dirty="0">
              <a:solidFill>
                <a:srgbClr val="0070C0"/>
              </a:solidFill>
            </a:endParaRPr>
          </a:p>
        </p:txBody>
      </p:sp>
      <p:sp>
        <p:nvSpPr>
          <p:cNvPr id="5" name="TextBox 4"/>
          <p:cNvSpPr txBox="1"/>
          <p:nvPr/>
        </p:nvSpPr>
        <p:spPr>
          <a:xfrm>
            <a:off x="609600" y="-36731"/>
            <a:ext cx="2157963" cy="646331"/>
          </a:xfrm>
          <a:prstGeom prst="rect">
            <a:avLst/>
          </a:prstGeom>
          <a:noFill/>
        </p:spPr>
        <p:txBody>
          <a:bodyPr wrap="none" rtlCol="0">
            <a:spAutoFit/>
          </a:bodyPr>
          <a:lstStyle/>
          <a:p>
            <a:r>
              <a:rPr lang="en-US" sz="3600" b="1" dirty="0" smtClean="0">
                <a:solidFill>
                  <a:schemeClr val="bg1"/>
                </a:solidFill>
              </a:rPr>
              <a:t>Dandelion</a:t>
            </a:r>
            <a:endParaRPr lang="en-US" sz="3600" b="1" dirty="0">
              <a:solidFill>
                <a:schemeClr val="bg1"/>
              </a:solidFill>
            </a:endParaRPr>
          </a:p>
        </p:txBody>
      </p:sp>
      <p:pic>
        <p:nvPicPr>
          <p:cNvPr id="2050" name="Picture 2" descr="C:\Users\Chinh\Desktop\logo_dandel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30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Duong Duc Anh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8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1+#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2362200" y="1916371"/>
            <a:ext cx="5791200" cy="3508653"/>
            <a:chOff x="1066800" y="1188581"/>
            <a:chExt cx="5791200" cy="3508653"/>
          </a:xfrm>
          <a:noFill/>
        </p:grpSpPr>
        <p:sp>
          <p:nvSpPr>
            <p:cNvPr id="45" name="TextBox 44"/>
            <p:cNvSpPr txBox="1"/>
            <p:nvPr/>
          </p:nvSpPr>
          <p:spPr>
            <a:xfrm>
              <a:off x="1600200" y="1188581"/>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Requirement </a:t>
              </a:r>
              <a:r>
                <a:rPr lang="en-US" sz="2400" b="1" dirty="0" smtClean="0">
                  <a:latin typeface="Times New Roman" panose="02020603050405020304" pitchFamily="18" charset="0"/>
                  <a:cs typeface="Times New Roman" panose="02020603050405020304" pitchFamily="18" charset="0"/>
                </a:rPr>
                <a:t>Specification</a:t>
              </a:r>
              <a:endParaRPr lang="en-US" sz="2400" b="1" dirty="0">
                <a:latin typeface="Times New Roman" panose="02020603050405020304" pitchFamily="18" charset="0"/>
                <a:cs typeface="Times New Roman" panose="02020603050405020304" pitchFamily="18" charset="0"/>
              </a:endParaRPr>
            </a:p>
          </p:txBody>
        </p:sp>
        <p:sp>
          <p:nvSpPr>
            <p:cNvPr id="46" name="TextBox 45"/>
            <p:cNvSpPr txBox="1"/>
            <p:nvPr/>
          </p:nvSpPr>
          <p:spPr>
            <a:xfrm>
              <a:off x="1066800" y="16502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47" name="TextBox 46"/>
            <p:cNvSpPr txBox="1"/>
            <p:nvPr/>
          </p:nvSpPr>
          <p:spPr>
            <a:xfrm>
              <a:off x="1066800" y="1193800"/>
              <a:ext cx="533400" cy="461665"/>
            </a:xfrm>
            <a:prstGeom prst="rect">
              <a:avLst/>
            </a:prstGeom>
            <a:grpFill/>
          </p:spPr>
          <p:txBody>
            <a:bodyPr wrap="square" rtlCol="0">
              <a:spAutoFit/>
            </a:bodyPr>
            <a:lstStyle/>
            <a:p>
              <a:pPr algn="ctr"/>
              <a:r>
                <a:rPr lang="en-US" sz="2400" b="1" dirty="0">
                  <a:solidFill>
                    <a:srgbClr val="0070C0"/>
                  </a:solidFill>
                </a:rPr>
                <a:t>3</a:t>
              </a:r>
            </a:p>
          </p:txBody>
        </p:sp>
      </p:grpSp>
      <p:grpSp>
        <p:nvGrpSpPr>
          <p:cNvPr id="54" name="Group 53"/>
          <p:cNvGrpSpPr/>
          <p:nvPr/>
        </p:nvGrpSpPr>
        <p:grpSpPr>
          <a:xfrm>
            <a:off x="34635" y="76200"/>
            <a:ext cx="5791200" cy="3508653"/>
            <a:chOff x="1066800" y="1188581"/>
            <a:chExt cx="5791200" cy="3508653"/>
          </a:xfrm>
          <a:noFill/>
        </p:grpSpPr>
        <p:sp>
          <p:nvSpPr>
            <p:cNvPr id="55" name="TextBox 54"/>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56" name="TextBox 55"/>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57" name="TextBox 56"/>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Tree>
    <p:extLst>
      <p:ext uri="{BB962C8B-B14F-4D97-AF65-F5344CB8AC3E}">
        <p14:creationId xmlns:p14="http://schemas.microsoft.com/office/powerpoint/2010/main" val="3851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 -3.7037E-6 L -0.25625 -0.27083 " pathEditMode="relative" ptsTypes="AA">
                                      <p:cBhvr>
                                        <p:cTn id="6" dur="2000" fill="hold"/>
                                        <p:tgtEl>
                                          <p:spTgt spid="1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983909"/>
            <a:ext cx="8153400" cy="5201888"/>
          </a:xfrm>
        </p:spPr>
        <p:txBody>
          <a:bodyPr>
            <a:normAutofit/>
          </a:bodyPr>
          <a:lstStyle/>
          <a:p>
            <a:pPr lvl="0" algn="l"/>
            <a:r>
              <a:rPr lang="en-US" sz="2800" dirty="0" smtClean="0">
                <a:solidFill>
                  <a:schemeClr val="tx1"/>
                </a:solidFill>
                <a:latin typeface="Times New Roman" pitchFamily="18" charset="0"/>
                <a:cs typeface="Times New Roman" pitchFamily="18" charset="0"/>
              </a:rPr>
              <a:t>3.1 </a:t>
            </a: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ビジネスプロセ  </a:t>
            </a:r>
            <a:r>
              <a:rPr lang="en-US" altLang="ja-JP" sz="2800" dirty="0" smtClean="0">
                <a:solidFill>
                  <a:srgbClr val="002060"/>
                </a:solidFill>
                <a:latin typeface="Times New Roman" panose="02020603050405020304" pitchFamily="18" charset="0"/>
                <a:cs typeface="Times New Roman" panose="02020603050405020304" pitchFamily="18" charset="0"/>
              </a:rPr>
              <a:t>-   </a:t>
            </a:r>
            <a:r>
              <a:rPr lang="en-US" sz="2800" dirty="0" smtClean="0">
                <a:solidFill>
                  <a:srgbClr val="002060"/>
                </a:solidFill>
                <a:latin typeface="Times New Roman" panose="02020603050405020304" pitchFamily="18" charset="0"/>
                <a:cs typeface="Times New Roman" panose="02020603050405020304" pitchFamily="18" charset="0"/>
              </a:rPr>
              <a:t>Business Process (</a:t>
            </a:r>
            <a:r>
              <a:rPr lang="en-US" sz="2800" dirty="0" err="1" smtClean="0">
                <a:solidFill>
                  <a:srgbClr val="002060"/>
                </a:solidFill>
                <a:latin typeface="Times New Roman" panose="02020603050405020304" pitchFamily="18" charset="0"/>
                <a:cs typeface="Times New Roman" panose="02020603050405020304" pitchFamily="18" charset="0"/>
              </a:rPr>
              <a:t>sơ</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đồ</a:t>
            </a:r>
            <a:r>
              <a:rPr lang="en-US" sz="2800" dirty="0" smtClean="0">
                <a:solidFill>
                  <a:srgbClr val="002060"/>
                </a:solidFill>
                <a:latin typeface="Times New Roman" panose="02020603050405020304" pitchFamily="18" charset="0"/>
                <a:cs typeface="Times New Roman" panose="02020603050405020304" pitchFamily="18" charset="0"/>
              </a:rPr>
              <a:t> screen flow)</a:t>
            </a:r>
          </a:p>
          <a:p>
            <a:pPr lvl="0" algn="l"/>
            <a:r>
              <a:rPr lang="en-US" sz="2800" dirty="0" smtClean="0">
                <a:solidFill>
                  <a:schemeClr val="tx1"/>
                </a:solidFill>
                <a:latin typeface="Times New Roman" pitchFamily="18" charset="0"/>
                <a:cs typeface="Times New Roman" pitchFamily="18" charset="0"/>
              </a:rPr>
              <a:t>3.2 </a:t>
            </a: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システムのユーザ  </a:t>
            </a:r>
            <a:r>
              <a:rPr lang="en-US" altLang="ja-JP" sz="2800" dirty="0" smtClean="0">
                <a:solidFill>
                  <a:srgbClr val="002060"/>
                </a:solidFill>
                <a:latin typeface="Times New Roman" panose="02020603050405020304" pitchFamily="18" charset="0"/>
                <a:cs typeface="Times New Roman" panose="02020603050405020304" pitchFamily="18" charset="0"/>
              </a:rPr>
              <a:t>-   System Users (</a:t>
            </a:r>
            <a:r>
              <a:rPr lang="en-US" altLang="ja-JP" sz="2800" dirty="0" err="1" smtClean="0">
                <a:solidFill>
                  <a:srgbClr val="002060"/>
                </a:solidFill>
                <a:latin typeface="Times New Roman" panose="02020603050405020304" pitchFamily="18" charset="0"/>
                <a:cs typeface="Times New Roman" panose="02020603050405020304" pitchFamily="18" charset="0"/>
              </a:rPr>
              <a:t>Có</a:t>
            </a:r>
            <a:r>
              <a:rPr lang="en-US" altLang="ja-JP" sz="2800" dirty="0" smtClean="0">
                <a:solidFill>
                  <a:srgbClr val="002060"/>
                </a:solidFill>
                <a:latin typeface="Times New Roman" panose="02020603050405020304" pitchFamily="18" charset="0"/>
                <a:cs typeface="Times New Roman" panose="02020603050405020304" pitchFamily="18" charset="0"/>
              </a:rPr>
              <a:t> 2 </a:t>
            </a:r>
            <a:r>
              <a:rPr lang="en-US" altLang="ja-JP" sz="2800" dirty="0" err="1" smtClean="0">
                <a:solidFill>
                  <a:srgbClr val="002060"/>
                </a:solidFill>
                <a:latin typeface="Times New Roman" panose="02020603050405020304" pitchFamily="18" charset="0"/>
                <a:cs typeface="Times New Roman" panose="02020603050405020304" pitchFamily="18" charset="0"/>
              </a:rPr>
              <a:t>nhân</a:t>
            </a:r>
            <a:r>
              <a:rPr lang="en-US" altLang="ja-JP" sz="2800" dirty="0" smtClean="0">
                <a:solidFill>
                  <a:srgbClr val="002060"/>
                </a:solidFill>
                <a:latin typeface="Times New Roman" panose="02020603050405020304" pitchFamily="18" charset="0"/>
                <a:cs typeface="Times New Roman" panose="02020603050405020304" pitchFamily="18" charset="0"/>
              </a:rPr>
              <a:t> </a:t>
            </a:r>
            <a:r>
              <a:rPr lang="en-US" altLang="ja-JP" sz="2800" dirty="0" err="1" smtClean="0">
                <a:solidFill>
                  <a:srgbClr val="002060"/>
                </a:solidFill>
                <a:latin typeface="Times New Roman" panose="02020603050405020304" pitchFamily="18" charset="0"/>
                <a:cs typeface="Times New Roman" panose="02020603050405020304" pitchFamily="18" charset="0"/>
              </a:rPr>
              <a:t>tố</a:t>
            </a:r>
            <a:r>
              <a:rPr lang="en-US" altLang="ja-JP" sz="2800" dirty="0" smtClean="0">
                <a:solidFill>
                  <a:srgbClr val="002060"/>
                </a:solidFill>
                <a:latin typeface="Times New Roman" panose="02020603050405020304" pitchFamily="18" charset="0"/>
                <a:cs typeface="Times New Roman" panose="02020603050405020304" pitchFamily="18" charset="0"/>
              </a:rPr>
              <a:t>: User, </a:t>
            </a:r>
            <a:r>
              <a:rPr lang="en-US" altLang="ja-JP" sz="2800" dirty="0" err="1" smtClean="0">
                <a:solidFill>
                  <a:srgbClr val="002060"/>
                </a:solidFill>
                <a:latin typeface="Times New Roman" panose="02020603050405020304" pitchFamily="18" charset="0"/>
                <a:cs typeface="Times New Roman" panose="02020603050405020304" pitchFamily="18" charset="0"/>
              </a:rPr>
              <a:t>Adminstrator</a:t>
            </a:r>
            <a:r>
              <a:rPr lang="en-US" altLang="ja-JP" sz="2800" dirty="0" smtClean="0">
                <a:solidFill>
                  <a:srgbClr val="002060"/>
                </a:solidFill>
                <a:latin typeface="Times New Roman" panose="02020603050405020304" pitchFamily="18" charset="0"/>
                <a:cs typeface="Times New Roman" panose="02020603050405020304" pitchFamily="18" charset="0"/>
              </a:rPr>
              <a:t>)</a:t>
            </a:r>
            <a:endParaRPr lang="en-US" sz="2800" dirty="0" smtClean="0">
              <a:solidFill>
                <a:srgbClr val="002060"/>
              </a:solidFill>
              <a:latin typeface="Times New Roman" panose="02020603050405020304" pitchFamily="18" charset="0"/>
              <a:cs typeface="Times New Roman" panose="02020603050405020304" pitchFamily="18" charset="0"/>
            </a:endParaRPr>
          </a:p>
          <a:p>
            <a:pPr lvl="0" algn="l"/>
            <a:r>
              <a:rPr lang="en-US" sz="2800" dirty="0" smtClean="0">
                <a:solidFill>
                  <a:schemeClr val="tx1"/>
                </a:solidFill>
                <a:latin typeface="Times New Roman" pitchFamily="18" charset="0"/>
                <a:cs typeface="Times New Roman" pitchFamily="18" charset="0"/>
              </a:rPr>
              <a:t>3.3 </a:t>
            </a: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機能要求  </a:t>
            </a:r>
            <a:r>
              <a:rPr lang="en-US" altLang="ja-JP" sz="2800" dirty="0" smtClean="0">
                <a:solidFill>
                  <a:srgbClr val="002060"/>
                </a:solidFill>
                <a:latin typeface="Times New Roman" panose="02020603050405020304" pitchFamily="18" charset="0"/>
                <a:cs typeface="Times New Roman" panose="02020603050405020304" pitchFamily="18" charset="0"/>
              </a:rPr>
              <a:t>-   </a:t>
            </a:r>
            <a:r>
              <a:rPr lang="en-US" sz="2800" dirty="0" smtClean="0">
                <a:solidFill>
                  <a:srgbClr val="002060"/>
                </a:solidFill>
                <a:latin typeface="Times New Roman" panose="02020603050405020304" pitchFamily="18" charset="0"/>
                <a:cs typeface="Times New Roman" panose="02020603050405020304" pitchFamily="18" charset="0"/>
              </a:rPr>
              <a:t>Functional Requirements (</a:t>
            </a:r>
            <a:r>
              <a:rPr lang="en-US" sz="2800" dirty="0" err="1" smtClean="0">
                <a:solidFill>
                  <a:srgbClr val="002060"/>
                </a:solidFill>
                <a:latin typeface="Times New Roman" panose="02020603050405020304" pitchFamily="18" charset="0"/>
                <a:cs typeface="Times New Roman" panose="02020603050405020304" pitchFamily="18" charset="0"/>
              </a:rPr>
              <a:t>Usecase</a:t>
            </a:r>
            <a:r>
              <a:rPr lang="en-US" sz="2800" dirty="0" smtClean="0">
                <a:solidFill>
                  <a:srgbClr val="002060"/>
                </a:solidFill>
                <a:latin typeface="Times New Roman" panose="02020603050405020304" pitchFamily="18" charset="0"/>
                <a:cs typeface="Times New Roman" panose="02020603050405020304" pitchFamily="18" charset="0"/>
              </a:rPr>
              <a:t> diagram)</a:t>
            </a:r>
          </a:p>
          <a:p>
            <a:pPr lvl="0" algn="l"/>
            <a:r>
              <a:rPr lang="en-US" sz="2800" dirty="0" smtClean="0">
                <a:solidFill>
                  <a:schemeClr val="tx1"/>
                </a:solidFill>
                <a:latin typeface="Times New Roman" pitchFamily="18" charset="0"/>
                <a:cs typeface="Times New Roman" pitchFamily="18" charset="0"/>
              </a:rPr>
              <a:t>3.4</a:t>
            </a:r>
            <a:r>
              <a:rPr lang="ja-JP" altLang="en-US" sz="28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非機能要求  </a:t>
            </a:r>
            <a:r>
              <a:rPr lang="en-US" altLang="ja-JP" sz="2800" dirty="0" smtClean="0">
                <a:solidFill>
                  <a:srgbClr val="002060"/>
                </a:solidFill>
                <a:latin typeface="Times New Roman" panose="02020603050405020304" pitchFamily="18" charset="0"/>
                <a:cs typeface="Times New Roman" panose="02020603050405020304" pitchFamily="18" charset="0"/>
              </a:rPr>
              <a:t>-   </a:t>
            </a:r>
            <a:r>
              <a:rPr lang="en-US" sz="2800" dirty="0" smtClean="0">
                <a:solidFill>
                  <a:srgbClr val="002060"/>
                </a:solidFill>
                <a:latin typeface="Times New Roman" panose="02020603050405020304" pitchFamily="18" charset="0"/>
                <a:cs typeface="Times New Roman" panose="02020603050405020304" pitchFamily="18" charset="0"/>
              </a:rPr>
              <a:t>Non-Functional Requirements (User Interfaces + Software requirements(</a:t>
            </a:r>
            <a:r>
              <a:rPr lang="en-US" sz="2800" dirty="0" err="1" smtClean="0">
                <a:solidFill>
                  <a:srgbClr val="002060"/>
                </a:solidFill>
                <a:latin typeface="Times New Roman" panose="02020603050405020304" pitchFamily="18" charset="0"/>
                <a:cs typeface="Times New Roman" panose="02020603050405020304" pitchFamily="18" charset="0"/>
              </a:rPr>
              <a:t>chorme</a:t>
            </a:r>
            <a:r>
              <a:rPr lang="en-US" sz="2800" dirty="0" smtClean="0">
                <a:solidFill>
                  <a:srgbClr val="002060"/>
                </a:solidFill>
                <a:latin typeface="Times New Roman" panose="02020603050405020304" pitchFamily="18" charset="0"/>
                <a:cs typeface="Times New Roman" panose="02020603050405020304" pitchFamily="18" charset="0"/>
              </a:rPr>
              <a:t>, </a:t>
            </a:r>
            <a:r>
              <a:rPr lang="en-US" sz="2800" dirty="0" err="1" smtClean="0">
                <a:solidFill>
                  <a:srgbClr val="002060"/>
                </a:solidFill>
                <a:latin typeface="Times New Roman" panose="02020603050405020304" pitchFamily="18" charset="0"/>
                <a:cs typeface="Times New Roman" panose="02020603050405020304" pitchFamily="18" charset="0"/>
              </a:rPr>
              <a:t>firefox</a:t>
            </a:r>
            <a:r>
              <a:rPr lang="en-US" sz="2800" dirty="0" smtClean="0">
                <a:solidFill>
                  <a:srgbClr val="002060"/>
                </a:solidFill>
                <a:latin typeface="Times New Roman" panose="02020603050405020304" pitchFamily="18" charset="0"/>
                <a:cs typeface="Times New Roman" panose="02020603050405020304" pitchFamily="18" charset="0"/>
              </a:rPr>
              <a:t>)</a:t>
            </a:r>
          </a:p>
          <a:p>
            <a:pPr algn="l"/>
            <a:endParaRPr lang="en-US" sz="2800" dirty="0">
              <a:solidFill>
                <a:schemeClr val="tx1"/>
              </a:solidFill>
              <a:latin typeface="Times New Roman" pitchFamily="18" charset="0"/>
              <a:cs typeface="Times New Roman" pitchFamily="18" charset="0"/>
            </a:endParaRPr>
          </a:p>
        </p:txBody>
      </p:sp>
      <p:grpSp>
        <p:nvGrpSpPr>
          <p:cNvPr id="5" name="Group 4"/>
          <p:cNvGrpSpPr/>
          <p:nvPr/>
        </p:nvGrpSpPr>
        <p:grpSpPr>
          <a:xfrm>
            <a:off x="34635" y="76200"/>
            <a:ext cx="5791200" cy="3508653"/>
            <a:chOff x="1066800" y="1188581"/>
            <a:chExt cx="5791200" cy="3508653"/>
          </a:xfrm>
          <a:noFill/>
        </p:grpSpPr>
        <p:sp>
          <p:nvSpPr>
            <p:cNvPr id="6" name="TextBox 5"/>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8" name="TextBox 7"/>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spTree>
    <p:extLst>
      <p:ext uri="{BB962C8B-B14F-4D97-AF65-F5344CB8AC3E}">
        <p14:creationId xmlns:p14="http://schemas.microsoft.com/office/powerpoint/2010/main" val="1525162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1503"/>
            <a:ext cx="8382000" cy="478097"/>
          </a:xfrm>
        </p:spPr>
        <p:txBody>
          <a:bodyPr>
            <a:noAutofit/>
          </a:bodyPr>
          <a:lstStyle/>
          <a:p>
            <a:pPr lvl="0"/>
            <a:r>
              <a:rPr lang="en-US" sz="3000" dirty="0">
                <a:solidFill>
                  <a:schemeClr val="bg1"/>
                </a:solidFill>
                <a:latin typeface="Times New Roman" pitchFamily="18" charset="0"/>
                <a:cs typeface="Times New Roman" pitchFamily="18" charset="0"/>
              </a:rPr>
              <a:t>3.1 </a:t>
            </a:r>
            <a:r>
              <a:rPr lang="ja-JP" altLang="en-US" sz="3000" b="1" dirty="0">
                <a:solidFill>
                  <a:schemeClr val="bg1"/>
                </a:solidFill>
                <a:latin typeface="SimSun" panose="02010600030101010101" pitchFamily="2" charset="-122"/>
                <a:ea typeface="SimSun" panose="02010600030101010101" pitchFamily="2" charset="-122"/>
                <a:cs typeface="Times New Roman" panose="02020603050405020304" pitchFamily="18" charset="0"/>
              </a:rPr>
              <a:t>ビジネスプロセ  </a:t>
            </a:r>
            <a:r>
              <a:rPr lang="en-US" altLang="ja-JP" sz="3000" dirty="0">
                <a:solidFill>
                  <a:schemeClr val="bg1"/>
                </a:solidFill>
                <a:latin typeface="Times New Roman" panose="02020603050405020304" pitchFamily="18" charset="0"/>
                <a:cs typeface="Times New Roman" panose="02020603050405020304" pitchFamily="18" charset="0"/>
              </a:rPr>
              <a:t>-   </a:t>
            </a:r>
            <a:r>
              <a:rPr lang="en-US" sz="3000" dirty="0">
                <a:solidFill>
                  <a:schemeClr val="bg1"/>
                </a:solidFill>
                <a:latin typeface="Times New Roman" panose="02020603050405020304" pitchFamily="18" charset="0"/>
                <a:cs typeface="Times New Roman" panose="02020603050405020304" pitchFamily="18" charset="0"/>
              </a:rPr>
              <a:t>Business Process</a:t>
            </a:r>
            <a:endParaRPr lang="en-US" sz="3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8713" y="1577275"/>
            <a:ext cx="8229600" cy="4525963"/>
          </a:xfrm>
        </p:spPr>
        <p:txBody>
          <a:bodyPr/>
          <a:lstStyle/>
          <a:p>
            <a:pPr marL="0" indent="0">
              <a:buNone/>
            </a:pPr>
            <a:r>
              <a:rPr lang="en-US" altLang="ja-JP" b="1" dirty="0">
                <a:solidFill>
                  <a:schemeClr val="tx2"/>
                </a:solidFill>
                <a:latin typeface="Times New Roman" panose="02020603050405020304" pitchFamily="18" charset="0"/>
                <a:ea typeface="SimSun" panose="02010600030101010101" pitchFamily="2" charset="-122"/>
                <a:cs typeface="Times New Roman" panose="02020603050405020304" pitchFamily="18" charset="0"/>
              </a:rPr>
              <a:t>2</a:t>
            </a:r>
            <a:r>
              <a:rPr lang="ja-JP" altLang="en-US" b="1" dirty="0">
                <a:solidFill>
                  <a:schemeClr val="tx2"/>
                </a:solidFill>
                <a:latin typeface="Times New Roman" panose="02020603050405020304" pitchFamily="18" charset="0"/>
                <a:ea typeface="SimSun" panose="02010600030101010101" pitchFamily="2" charset="-122"/>
                <a:cs typeface="Times New Roman" panose="02020603050405020304" pitchFamily="18" charset="0"/>
              </a:rPr>
              <a:t>役者があります</a:t>
            </a:r>
            <a:r>
              <a:rPr lang="en-US" altLang="ja-JP" b="1" dirty="0">
                <a:solidFill>
                  <a:schemeClr val="tx2"/>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dirty="0">
                <a:solidFill>
                  <a:schemeClr val="tx2"/>
                </a:solidFill>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There are 2 actors:</a:t>
            </a:r>
            <a:endParaRPr lang="ja-JP" altLang="en-US" dirty="0">
              <a:solidFill>
                <a:schemeClr val="tx2"/>
              </a:solidFill>
              <a:latin typeface="Times New Roman" panose="02020603050405020304" pitchFamily="18" charset="0"/>
              <a:cs typeface="Times New Roman" panose="02020603050405020304" pitchFamily="18" charset="0"/>
            </a:endParaRPr>
          </a:p>
          <a:p>
            <a:pPr marL="0" indent="0">
              <a:buNone/>
            </a:pPr>
            <a:endParaRPr lang="en-US" sz="4000" dirty="0">
              <a:solidFill>
                <a:schemeClr val="tx2"/>
              </a:solidFill>
              <a:latin typeface="Times New Roman" panose="02020603050405020304" pitchFamily="18" charset="0"/>
              <a:cs typeface="Times New Roman" panose="02020603050405020304" pitchFamily="18" charset="0"/>
            </a:endParaRPr>
          </a:p>
          <a:p>
            <a:pPr marL="0" indent="0">
              <a:buNone/>
            </a:pPr>
            <a:endParaRPr lang="en-US" dirty="0">
              <a:solidFill>
                <a:schemeClr val="tx2"/>
              </a:solidFill>
              <a:latin typeface="Times New Roman" panose="02020603050405020304" pitchFamily="18" charset="0"/>
              <a:cs typeface="Times New Roman" panose="02020603050405020304" pitchFamily="18" charset="0"/>
            </a:endParaRPr>
          </a:p>
        </p:txBody>
      </p:sp>
      <p:pic>
        <p:nvPicPr>
          <p:cNvPr id="4"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514600"/>
            <a:ext cx="2520280" cy="2089066"/>
          </a:xfrm>
          <a:prstGeom prst="rect">
            <a:avLst/>
          </a:prstGeom>
        </p:spPr>
      </p:pic>
      <p:sp>
        <p:nvSpPr>
          <p:cNvPr id="5" name="TextBox 9"/>
          <p:cNvSpPr txBox="1"/>
          <p:nvPr/>
        </p:nvSpPr>
        <p:spPr>
          <a:xfrm>
            <a:off x="990600" y="5149131"/>
            <a:ext cx="2174937" cy="954107"/>
          </a:xfrm>
          <a:prstGeom prst="rect">
            <a:avLst/>
          </a:prstGeom>
          <a:noFill/>
        </p:spPr>
        <p:txBody>
          <a:bodyPr wrap="square" rtlCol="0">
            <a:spAutoFit/>
          </a:bodyPr>
          <a:lstStyle/>
          <a:p>
            <a:pPr algn="ctr"/>
            <a:r>
              <a:rPr lang="ja-JP" altLang="en-US" sz="2800"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ユーザー</a:t>
            </a:r>
            <a:endParaRPr lang="en-US" sz="2800"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endParaRPr>
          </a:p>
          <a:p>
            <a:pPr algn="ctr"/>
            <a:r>
              <a:rPr lang="en-US" sz="2800" dirty="0" smtClean="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rPr>
              <a:t>User</a:t>
            </a:r>
            <a:endParaRPr lang="en-US" sz="2800" dirty="0">
              <a:ln w="12700">
                <a:solidFill>
                  <a:schemeClr val="tx2">
                    <a:satMod val="155000"/>
                  </a:schemeClr>
                </a:solidFill>
                <a:prstDash val="solid"/>
              </a:ln>
              <a:solidFill>
                <a:srgbClr val="002060"/>
              </a:solidFill>
              <a:latin typeface="Times New Roman" panose="02020603050405020304" pitchFamily="18" charset="0"/>
              <a:ea typeface="+mj-ea"/>
              <a:cs typeface="Times New Roman" panose="02020603050405020304" pitchFamily="18" charset="0"/>
            </a:endParaRPr>
          </a:p>
        </p:txBody>
      </p:sp>
      <p:pic>
        <p:nvPicPr>
          <p:cNvPr id="6"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2514600"/>
            <a:ext cx="2931369" cy="2089067"/>
          </a:xfrm>
          <a:prstGeom prst="rect">
            <a:avLst/>
          </a:prstGeom>
        </p:spPr>
      </p:pic>
      <p:sp>
        <p:nvSpPr>
          <p:cNvPr id="7" name="TextBox 10"/>
          <p:cNvSpPr txBox="1"/>
          <p:nvPr/>
        </p:nvSpPr>
        <p:spPr>
          <a:xfrm>
            <a:off x="5773459" y="5181077"/>
            <a:ext cx="2644310" cy="830997"/>
          </a:xfrm>
          <a:prstGeom prst="rect">
            <a:avLst/>
          </a:prstGeom>
          <a:noFill/>
        </p:spPr>
        <p:txBody>
          <a:bodyPr wrap="square" rtlCol="0">
            <a:spAutoFit/>
          </a:bodyPr>
          <a:lstStyle>
            <a:defPPr>
              <a:defRPr lang="en-US"/>
            </a:defPPr>
            <a:lvl1pPr algn="ctr">
              <a:defRPr sz="2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atura MT Script Capitals" pitchFamily="66" charset="0"/>
                <a:ea typeface="+mj-ea"/>
                <a:cs typeface="+mj-cs"/>
              </a:defRPr>
            </a:lvl1pPr>
          </a:lstStyle>
          <a:p>
            <a:r>
              <a:rPr lang="ja-JP" altLang="en-US" sz="2400" b="0" dirty="0">
                <a:solidFill>
                  <a:srgbClr val="002060"/>
                </a:solidFill>
                <a:effectLst/>
                <a:latin typeface="SimSun" panose="02010600030101010101" pitchFamily="2" charset="-122"/>
                <a:ea typeface="SimSun" panose="02010600030101010101" pitchFamily="2" charset="-122"/>
                <a:cs typeface="Times New Roman" panose="02020603050405020304" pitchFamily="18" charset="0"/>
              </a:rPr>
              <a:t>管理者</a:t>
            </a:r>
            <a:endParaRPr lang="en-US" sz="2400" b="0" dirty="0">
              <a:solidFill>
                <a:srgbClr val="002060"/>
              </a:solidFill>
              <a:effectLst/>
              <a:latin typeface="SimSun" panose="02010600030101010101" pitchFamily="2" charset="-122"/>
              <a:ea typeface="SimSun" panose="02010600030101010101" pitchFamily="2" charset="-122"/>
              <a:cs typeface="Times New Roman" panose="02020603050405020304" pitchFamily="18" charset="0"/>
            </a:endParaRPr>
          </a:p>
          <a:p>
            <a:r>
              <a:rPr lang="en-US" sz="2400" b="0" dirty="0">
                <a:solidFill>
                  <a:srgbClr val="002060"/>
                </a:solidFill>
                <a:effectLst/>
                <a:latin typeface="Times New Roman" panose="02020603050405020304" pitchFamily="18" charset="0"/>
                <a:cs typeface="Times New Roman" panose="02020603050405020304" pitchFamily="18" charset="0"/>
              </a:rPr>
              <a:t>Administrator</a:t>
            </a:r>
          </a:p>
        </p:txBody>
      </p:sp>
    </p:spTree>
    <p:extLst>
      <p:ext uri="{BB962C8B-B14F-4D97-AF65-F5344CB8AC3E}">
        <p14:creationId xmlns:p14="http://schemas.microsoft.com/office/powerpoint/2010/main" val="191492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descr="C:\Users\Chinh\Desktop\report1\Approve-Suspend.png"/>
          <p:cNvPicPr/>
          <p:nvPr/>
        </p:nvPicPr>
        <p:blipFill>
          <a:blip r:embed="rId2">
            <a:extLst>
              <a:ext uri="{28A0092B-C50C-407E-A947-70E740481C1C}">
                <a14:useLocalDpi xmlns:a14="http://schemas.microsoft.com/office/drawing/2010/main" val="0"/>
              </a:ext>
            </a:extLst>
          </a:blip>
          <a:srcRect/>
          <a:stretch>
            <a:fillRect/>
          </a:stretch>
        </p:blipFill>
        <p:spPr bwMode="auto">
          <a:xfrm>
            <a:off x="745424" y="846138"/>
            <a:ext cx="3538353" cy="5562600"/>
          </a:xfrm>
          <a:prstGeom prst="rect">
            <a:avLst/>
          </a:prstGeom>
          <a:noFill/>
          <a:ln>
            <a:noFill/>
          </a:ln>
        </p:spPr>
      </p:pic>
      <p:pic>
        <p:nvPicPr>
          <p:cNvPr id="5" name="Content Placeholder 4" descr="Create"/>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0" y="1417638"/>
            <a:ext cx="4419600" cy="3687762"/>
          </a:xfrm>
          <a:prstGeom prst="rect">
            <a:avLst/>
          </a:prstGeom>
          <a:noFill/>
          <a:ln>
            <a:noFill/>
          </a:ln>
        </p:spPr>
      </p:pic>
    </p:spTree>
    <p:extLst>
      <p:ext uri="{BB962C8B-B14F-4D97-AF65-F5344CB8AC3E}">
        <p14:creationId xmlns:p14="http://schemas.microsoft.com/office/powerpoint/2010/main" val="394079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24"/>
            <a:ext cx="8229600" cy="655638"/>
          </a:xfrm>
        </p:spPr>
        <p:txBody>
          <a:bodyPr>
            <a:normAutofit/>
          </a:bodyPr>
          <a:lstStyle/>
          <a:p>
            <a:r>
              <a:rPr lang="en-US" sz="2800" dirty="0" smtClean="0">
                <a:solidFill>
                  <a:schemeClr val="bg1"/>
                </a:solidFill>
              </a:rPr>
              <a:t>Screen Flow</a:t>
            </a:r>
            <a:endParaRPr lang="en-US" sz="2800" dirty="0">
              <a:solidFill>
                <a:schemeClr val="bg1"/>
              </a:solidFill>
            </a:endParaRPr>
          </a:p>
        </p:txBody>
      </p:sp>
      <p:sp>
        <p:nvSpPr>
          <p:cNvPr id="3" name="Content Placeholder 2"/>
          <p:cNvSpPr>
            <a:spLocks noGrp="1"/>
          </p:cNvSpPr>
          <p:nvPr>
            <p:ph idx="1"/>
          </p:nvPr>
        </p:nvSpPr>
        <p:spPr/>
        <p:txBody>
          <a:bodyPr/>
          <a:lstStyle/>
          <a:p>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bwMode="auto">
          <a:xfrm>
            <a:off x="3276600" y="676275"/>
            <a:ext cx="3154680" cy="6181725"/>
          </a:xfrm>
          <a:prstGeom prst="rect">
            <a:avLst/>
          </a:prstGeom>
          <a:noFill/>
          <a:ln>
            <a:noFill/>
          </a:ln>
        </p:spPr>
      </p:pic>
    </p:spTree>
    <p:extLst>
      <p:ext uri="{BB962C8B-B14F-4D97-AF65-F5344CB8AC3E}">
        <p14:creationId xmlns:p14="http://schemas.microsoft.com/office/powerpoint/2010/main" val="816919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68239"/>
            <a:ext cx="8839200" cy="424218"/>
          </a:xfrm>
        </p:spPr>
        <p:txBody>
          <a:bodyPr>
            <a:noAutofit/>
          </a:bodyPr>
          <a:lstStyle/>
          <a:p>
            <a:pPr algn="l"/>
            <a:r>
              <a:rPr lang="en-US" altLang="ja-JP" sz="2800" dirty="0">
                <a:solidFill>
                  <a:schemeClr val="bg1"/>
                </a:solidFill>
                <a:latin typeface="Times New Roman" panose="02020603050405020304" pitchFamily="18" charset="0"/>
                <a:cs typeface="Times New Roman" panose="02020603050405020304" pitchFamily="18" charset="0"/>
              </a:rPr>
              <a:t>3.3 </a:t>
            </a:r>
            <a:r>
              <a:rPr lang="ja-JP" altLang="en-US" sz="2800" b="1" dirty="0">
                <a:solidFill>
                  <a:schemeClr val="bg1"/>
                </a:solidFill>
                <a:latin typeface="SimSun" panose="02010600030101010101" pitchFamily="2" charset="-122"/>
                <a:ea typeface="SimSun" panose="02010600030101010101" pitchFamily="2" charset="-122"/>
                <a:cs typeface="Times New Roman" panose="02020603050405020304" pitchFamily="18" charset="0"/>
              </a:rPr>
              <a:t>機能要</a:t>
            </a:r>
            <a:r>
              <a:rPr lang="ja-JP" altLang="en-US" sz="2800" b="1" dirty="0" smtClean="0">
                <a:solidFill>
                  <a:schemeClr val="bg1"/>
                </a:solidFill>
                <a:latin typeface="SimSun" panose="02010600030101010101" pitchFamily="2" charset="-122"/>
                <a:ea typeface="SimSun" panose="02010600030101010101" pitchFamily="2" charset="-122"/>
                <a:cs typeface="Times New Roman" panose="02020603050405020304" pitchFamily="18" charset="0"/>
              </a:rPr>
              <a:t>求</a:t>
            </a:r>
            <a:r>
              <a:rPr lang="en-US" altLang="ja-JP" sz="2800" dirty="0">
                <a:solidFill>
                  <a:schemeClr val="bg1"/>
                </a:solidFill>
                <a:latin typeface="Times New Roman" panose="02020603050405020304" pitchFamily="18" charset="0"/>
                <a:cs typeface="Times New Roman" panose="02020603050405020304" pitchFamily="18" charset="0"/>
              </a:rPr>
              <a:t> </a:t>
            </a:r>
            <a:r>
              <a:rPr lang="en-US" altLang="ja-JP" sz="2800" dirty="0" smtClean="0">
                <a:solidFill>
                  <a:schemeClr val="bg1"/>
                </a:solidFill>
                <a:latin typeface="Times New Roman" panose="02020603050405020304" pitchFamily="18" charset="0"/>
                <a:cs typeface="Times New Roman" panose="02020603050405020304" pitchFamily="18" charset="0"/>
              </a:rPr>
              <a:t>- Functional</a:t>
            </a:r>
            <a:r>
              <a:rPr lang="en-US" sz="2800" dirty="0" smtClean="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Requirements</a:t>
            </a:r>
            <a:endParaRPr lang="en-US" sz="2800" dirty="0">
              <a:solidFill>
                <a:schemeClr val="bg1"/>
              </a:solidFill>
            </a:endParaRPr>
          </a:p>
        </p:txBody>
      </p:sp>
      <p:sp>
        <p:nvSpPr>
          <p:cNvPr id="3" name="Chỗ dành sẵn cho Nội dung 2"/>
          <p:cNvSpPr>
            <a:spLocks noGrp="1"/>
          </p:cNvSpPr>
          <p:nvPr>
            <p:ph idx="1"/>
          </p:nvPr>
        </p:nvSpPr>
        <p:spPr>
          <a:xfrm>
            <a:off x="609600" y="668172"/>
            <a:ext cx="5562600" cy="3200400"/>
          </a:xfrm>
        </p:spPr>
        <p:txBody>
          <a:bodyPr>
            <a:noAutofit/>
          </a:bodyPr>
          <a:lstStyle/>
          <a:p>
            <a:pPr marL="34290" indent="0">
              <a:buNone/>
            </a:pPr>
            <a:r>
              <a:rPr lang="en-US" sz="2400" dirty="0">
                <a:solidFill>
                  <a:srgbClr val="002060"/>
                </a:solidFill>
                <a:latin typeface="Times New Roman" panose="02020603050405020304" pitchFamily="18" charset="0"/>
                <a:cs typeface="Times New Roman" panose="02020603050405020304" pitchFamily="18" charset="0"/>
              </a:rPr>
              <a:t>User Module</a:t>
            </a:r>
            <a:endPar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endParaRPr>
          </a:p>
          <a:p>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アカウントの管理</a:t>
            </a:r>
            <a:r>
              <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vi-VN" altLang="ja-JP" sz="2400"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vi-VN" sz="2400" dirty="0">
                <a:solidFill>
                  <a:srgbClr val="002060"/>
                </a:solidFill>
                <a:latin typeface="Times New Roman" panose="02020603050405020304" pitchFamily="18" charset="0"/>
                <a:cs typeface="Times New Roman" panose="02020603050405020304" pitchFamily="18" charset="0"/>
              </a:rPr>
              <a:t> </a:t>
            </a:r>
            <a:r>
              <a:rPr lang="vi-VN"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Account</a:t>
            </a:r>
            <a:r>
              <a:rPr lang="vi-VN" sz="2400" dirty="0" smtClean="0">
                <a:solidFill>
                  <a:srgbClr val="002060"/>
                </a:solidFill>
                <a:latin typeface="Times New Roman" panose="02020603050405020304" pitchFamily="18" charset="0"/>
                <a:cs typeface="Times New Roman" panose="02020603050405020304" pitchFamily="18" charset="0"/>
              </a:rPr>
              <a:t> management</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module</a:t>
            </a:r>
          </a:p>
          <a:p>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コモン</a:t>
            </a:r>
            <a:r>
              <a:rPr 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a:t>
            </a:r>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モジュール</a:t>
            </a:r>
            <a:r>
              <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400" dirty="0" smtClean="0">
                <a:solidFill>
                  <a:srgbClr val="002060"/>
                </a:solidFill>
                <a:latin typeface="Times New Roman" panose="02020603050405020304" pitchFamily="18" charset="0"/>
                <a:cs typeface="Times New Roman" panose="02020603050405020304" pitchFamily="18" charset="0"/>
              </a:rPr>
              <a:t>   </a:t>
            </a:r>
            <a:endParaRPr lang="vi-VN" altLang="ja-JP" sz="2400" dirty="0" smtClean="0">
              <a:solidFill>
                <a:srgbClr val="002060"/>
              </a:solidFill>
              <a:latin typeface="Times New Roman" panose="02020603050405020304" pitchFamily="18" charset="0"/>
              <a:cs typeface="Times New Roman" panose="02020603050405020304" pitchFamily="18" charset="0"/>
            </a:endParaRPr>
          </a:p>
          <a:p>
            <a:pPr marL="0" indent="0">
              <a:buNone/>
            </a:pPr>
            <a:r>
              <a:rPr lang="vi-VN" sz="2400" dirty="0" smtClean="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Common </a:t>
            </a:r>
            <a:r>
              <a:rPr lang="en-US" sz="2400" dirty="0">
                <a:solidFill>
                  <a:srgbClr val="002060"/>
                </a:solidFill>
                <a:latin typeface="Times New Roman" panose="02020603050405020304" pitchFamily="18" charset="0"/>
                <a:cs typeface="Times New Roman" panose="02020603050405020304" pitchFamily="18" charset="0"/>
              </a:rPr>
              <a:t>module</a:t>
            </a:r>
          </a:p>
          <a:p>
            <a:r>
              <a:rPr lang="ja-JP" altLang="en-US"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プロジェクトの管理</a:t>
            </a:r>
            <a:r>
              <a:rPr lang="en-US" altLang="ja-JP" sz="2400" b="1" dirty="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endParaRPr lang="vi-VN" altLang="ja-JP" sz="2400" dirty="0">
              <a:solidFill>
                <a:srgbClr val="002060"/>
              </a:solidFill>
              <a:latin typeface="Times New Roman" panose="02020603050405020304" pitchFamily="18" charset="0"/>
              <a:cs typeface="Times New Roman" panose="02020603050405020304" pitchFamily="18" charset="0"/>
            </a:endParaRPr>
          </a:p>
          <a:p>
            <a:pPr marL="0" indent="0">
              <a:buNone/>
            </a:pPr>
            <a:r>
              <a:rPr lang="vi-VN" sz="2400" dirty="0" smtClean="0">
                <a:solidFill>
                  <a:srgbClr val="002060"/>
                </a:solidFill>
                <a:latin typeface="Times New Roman" panose="02020603050405020304" pitchFamily="18" charset="0"/>
                <a:cs typeface="Times New Roman" panose="02020603050405020304" pitchFamily="18" charset="0"/>
              </a:rPr>
              <a:t>     Project management module</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Text Placeholder 6"/>
          <p:cNvSpPr txBox="1">
            <a:spLocks/>
          </p:cNvSpPr>
          <p:nvPr/>
        </p:nvSpPr>
        <p:spPr>
          <a:xfrm>
            <a:off x="762000" y="4044287"/>
            <a:ext cx="3962400" cy="14478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ユーザーのユースケース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User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vi-VN"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 </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410201" y="745870"/>
            <a:ext cx="3200400" cy="6109855"/>
          </a:xfrm>
          <a:prstGeom prst="rect">
            <a:avLst/>
          </a:prstGeom>
        </p:spPr>
      </p:pic>
    </p:spTree>
    <p:extLst>
      <p:ext uri="{BB962C8B-B14F-4D97-AF65-F5344CB8AC3E}">
        <p14:creationId xmlns:p14="http://schemas.microsoft.com/office/powerpoint/2010/main" val="118540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31845" y="40943"/>
            <a:ext cx="7772400" cy="517151"/>
          </a:xfrm>
        </p:spPr>
        <p:txBody>
          <a:bodyPr>
            <a:noAutofit/>
          </a:bodyPr>
          <a:lstStyle/>
          <a:p>
            <a:pPr algn="ctr"/>
            <a:r>
              <a:rPr lang="en-US" altLang="ja-JP" sz="2800" dirty="0">
                <a:solidFill>
                  <a:schemeClr val="bg1"/>
                </a:solidFill>
                <a:latin typeface="Times New Roman" panose="02020603050405020304" pitchFamily="18" charset="0"/>
                <a:cs typeface="Times New Roman" panose="02020603050405020304" pitchFamily="18" charset="0"/>
              </a:rPr>
              <a:t>3.3 </a:t>
            </a:r>
            <a:r>
              <a:rPr lang="ja-JP" altLang="en-US" sz="2800" b="1" dirty="0">
                <a:solidFill>
                  <a:schemeClr val="bg1"/>
                </a:solidFill>
                <a:latin typeface="SimSun" panose="02010600030101010101" pitchFamily="2" charset="-122"/>
                <a:ea typeface="SimSun" panose="02010600030101010101" pitchFamily="2" charset="-122"/>
                <a:cs typeface="Times New Roman" panose="02020603050405020304" pitchFamily="18" charset="0"/>
              </a:rPr>
              <a:t>機能要求</a:t>
            </a:r>
            <a:r>
              <a:rPr lang="en-US" altLang="ja-JP" sz="2800" b="1" dirty="0">
                <a:solidFill>
                  <a:schemeClr val="bg1"/>
                </a:solidFill>
                <a:latin typeface="SimSun" panose="02010600030101010101" pitchFamily="2" charset="-122"/>
                <a:ea typeface="SimSun" panose="02010600030101010101" pitchFamily="2" charset="-122"/>
                <a:cs typeface="Times New Roman" panose="02020603050405020304" pitchFamily="18" charset="0"/>
              </a:rPr>
              <a:t> </a:t>
            </a:r>
            <a:r>
              <a:rPr lang="en-US" altLang="ja-JP" sz="280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Functional Requirements</a:t>
            </a:r>
            <a:endParaRPr lang="en-US" sz="2800" dirty="0">
              <a:solidFill>
                <a:schemeClr val="bg1"/>
              </a:solidFill>
            </a:endParaRPr>
          </a:p>
        </p:txBody>
      </p:sp>
      <p:sp>
        <p:nvSpPr>
          <p:cNvPr id="5" name="Hình chữ nhật 4"/>
          <p:cNvSpPr/>
          <p:nvPr/>
        </p:nvSpPr>
        <p:spPr>
          <a:xfrm>
            <a:off x="4953000" y="1295400"/>
            <a:ext cx="4572000" cy="623248"/>
          </a:xfrm>
          <a:prstGeom prst="rect">
            <a:avLst/>
          </a:prstGeom>
        </p:spPr>
        <p:txBody>
          <a:bodyPr>
            <a:spAutoFit/>
          </a:bodyPr>
          <a:lstStyle/>
          <a:p>
            <a:pPr marL="34290"/>
            <a:r>
              <a:rPr lang="en-US" sz="2100" dirty="0" smtClean="0">
                <a:solidFill>
                  <a:srgbClr val="002060"/>
                </a:solidFill>
                <a:latin typeface="Times New Roman" panose="02020603050405020304" pitchFamily="18" charset="0"/>
                <a:cs typeface="Times New Roman" panose="02020603050405020304" pitchFamily="18" charset="0"/>
              </a:rPr>
              <a:t>Admin </a:t>
            </a:r>
            <a:r>
              <a:rPr lang="en-US" sz="2100" dirty="0">
                <a:solidFill>
                  <a:srgbClr val="002060"/>
                </a:solidFill>
                <a:latin typeface="Times New Roman" panose="02020603050405020304" pitchFamily="18" charset="0"/>
                <a:cs typeface="Times New Roman" panose="02020603050405020304" pitchFamily="18" charset="0"/>
              </a:rPr>
              <a:t>Module</a:t>
            </a:r>
          </a:p>
          <a:p>
            <a:endParaRPr lang="ja-JP" altLang="en-US" sz="1350" dirty="0"/>
          </a:p>
        </p:txBody>
      </p:sp>
      <p:sp>
        <p:nvSpPr>
          <p:cNvPr id="6" name="Text Placeholder 6"/>
          <p:cNvSpPr txBox="1">
            <a:spLocks/>
          </p:cNvSpPr>
          <p:nvPr/>
        </p:nvSpPr>
        <p:spPr>
          <a:xfrm>
            <a:off x="4953000" y="1918648"/>
            <a:ext cx="3738093" cy="1524000"/>
          </a:xfrm>
          <a:prstGeom prst="rect">
            <a:avLst/>
          </a:prstGeom>
          <a:solidFill>
            <a:schemeClr val="accent4">
              <a:lumMod val="20000"/>
              <a:lumOff val="80000"/>
            </a:schemeClr>
          </a:solidFill>
        </p:spPr>
        <p:style>
          <a:lnRef idx="1">
            <a:schemeClr val="accent2"/>
          </a:lnRef>
          <a:fillRef idx="2">
            <a:schemeClr val="accent2"/>
          </a:fillRef>
          <a:effectRef idx="1">
            <a:schemeClr val="accent2"/>
          </a:effectRef>
          <a:fontRef idx="minor">
            <a:schemeClr val="dk1"/>
          </a:fontRef>
        </p:style>
        <p:txBody>
          <a:bodyPr vert="horz" lIns="68580" tIns="34290" rIns="68580" bIns="34290" rtlCol="0">
            <a:normAutofit/>
            <a:scene3d>
              <a:camera prst="orthographicFront">
                <a:rot lat="0" lon="600000" rev="0"/>
              </a:camera>
              <a:lightRig rig="threePt" dir="t"/>
            </a:scene3d>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dk1"/>
                </a:solidFill>
                <a:latin typeface="+mn-lt"/>
                <a:ea typeface="+mn-ea"/>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dk1"/>
                </a:solidFill>
                <a:latin typeface="+mn-lt"/>
                <a:ea typeface="+mn-ea"/>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dk1"/>
                </a:solidFill>
                <a:latin typeface="+mn-lt"/>
                <a:ea typeface="+mn-ea"/>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dk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dk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dk1"/>
                </a:solidFill>
                <a:latin typeface="+mn-lt"/>
                <a:ea typeface="+mn-ea"/>
                <a:cs typeface="+mn-cs"/>
              </a:defRPr>
            </a:lvl9pPr>
          </a:lstStyle>
          <a:p>
            <a:endPar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endParaRPr>
          </a:p>
          <a:p>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管理のユースケース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Admin use-case</a:t>
            </a:r>
          </a:p>
          <a:p>
            <a:r>
              <a:rPr lang="en-US" sz="1450" b="1" dirty="0" err="1">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全部</a:t>
            </a:r>
            <a:r>
              <a:rPr 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en-US"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ユースケース</a:t>
            </a:r>
            <a:r>
              <a:rPr lang="en-US" altLang="ja-JP" sz="1450" b="1" dirty="0">
                <a:ln w="12700">
                  <a:solidFill>
                    <a:schemeClr val="tx2">
                      <a:satMod val="155000"/>
                    </a:schemeClr>
                  </a:solidFill>
                  <a:prstDash val="solid"/>
                </a:ln>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 </a:t>
            </a:r>
            <a:r>
              <a:rPr lang="en-US" sz="1450" dirty="0">
                <a:ln w="12700">
                  <a:solidFill>
                    <a:schemeClr val="tx2">
                      <a:satMod val="155000"/>
                    </a:schemeClr>
                  </a:solidFill>
                  <a:prstDash val="solid"/>
                </a:ln>
                <a:solidFill>
                  <a:srgbClr val="002060"/>
                </a:solidFill>
                <a:latin typeface="Times New Roman" panose="02020603050405020304" pitchFamily="18" charset="0"/>
                <a:cs typeface="Times New Roman" panose="02020603050405020304" pitchFamily="18" charset="0"/>
              </a:rPr>
              <a:t>Total:  use-cases</a:t>
            </a:r>
          </a:p>
          <a:p>
            <a:endParaRPr lang="en-US" sz="1450" dirty="0">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14400" y="935083"/>
            <a:ext cx="3381375" cy="5476875"/>
          </a:xfrm>
          <a:prstGeom prst="rect">
            <a:avLst/>
          </a:prstGeom>
        </p:spPr>
      </p:pic>
    </p:spTree>
    <p:extLst>
      <p:ext uri="{BB962C8B-B14F-4D97-AF65-F5344CB8AC3E}">
        <p14:creationId xmlns:p14="http://schemas.microsoft.com/office/powerpoint/2010/main" val="16476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0" y="20472"/>
            <a:ext cx="8382000" cy="589128"/>
          </a:xfrm>
        </p:spPr>
        <p:txBody>
          <a:bodyPr>
            <a:noAutofit/>
          </a:bodyPr>
          <a:lstStyle/>
          <a:p>
            <a:pPr algn="ctr"/>
            <a:r>
              <a:rPr lang="en-US" altLang="ja-JP" sz="2800" dirty="0">
                <a:solidFill>
                  <a:schemeClr val="bg1"/>
                </a:solidFill>
                <a:latin typeface="Times New Roman" panose="02020603050405020304" pitchFamily="18" charset="0"/>
                <a:cs typeface="Times New Roman" panose="02020603050405020304" pitchFamily="18" charset="0"/>
              </a:rPr>
              <a:t>3.4</a:t>
            </a:r>
            <a:r>
              <a:rPr lang="ja-JP" altLang="en-US" sz="28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非機能要求  </a:t>
            </a:r>
            <a:r>
              <a:rPr lang="en-US" altLang="ja-JP" sz="2800"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Non-functional Requirements</a:t>
            </a:r>
          </a:p>
        </p:txBody>
      </p:sp>
      <p:sp>
        <p:nvSpPr>
          <p:cNvPr id="4" name="Content Placeholder 2"/>
          <p:cNvSpPr>
            <a:spLocks noGrp="1"/>
          </p:cNvSpPr>
          <p:nvPr>
            <p:ph idx="1"/>
          </p:nvPr>
        </p:nvSpPr>
        <p:spPr>
          <a:xfrm>
            <a:off x="609600" y="609600"/>
            <a:ext cx="8077200" cy="6019800"/>
          </a:xfrm>
        </p:spPr>
        <p:txBody>
          <a:bodyPr>
            <a:noAutofit/>
          </a:bodyPr>
          <a:lstStyle/>
          <a:p>
            <a:pPr marL="457200" lvl="1" indent="0">
              <a:buNone/>
            </a:pPr>
            <a:r>
              <a:rPr lang="en-US" sz="2400" b="1" dirty="0" smtClean="0">
                <a:solidFill>
                  <a:schemeClr val="tx2"/>
                </a:solidFill>
                <a:latin typeface="Times New Roman" panose="02020603050405020304" pitchFamily="18" charset="0"/>
                <a:cs typeface="Times New Roman" panose="02020603050405020304" pitchFamily="18" charset="0"/>
              </a:rPr>
              <a:t>Performance </a:t>
            </a:r>
            <a:r>
              <a:rPr lang="en-US" sz="2400" b="1" dirty="0">
                <a:solidFill>
                  <a:schemeClr val="tx2"/>
                </a:solidFill>
                <a:latin typeface="Times New Roman" panose="02020603050405020304" pitchFamily="18" charset="0"/>
                <a:cs typeface="Times New Roman" panose="02020603050405020304" pitchFamily="18" charset="0"/>
              </a:rPr>
              <a:t>Requirements</a:t>
            </a:r>
          </a:p>
          <a:p>
            <a:pPr lvl="2"/>
            <a:r>
              <a:rPr lang="en-US" sz="2000" b="1" dirty="0">
                <a:solidFill>
                  <a:schemeClr val="tx2"/>
                </a:solidFill>
                <a:latin typeface="Times New Roman" panose="02020603050405020304" pitchFamily="18" charset="0"/>
                <a:cs typeface="Times New Roman" panose="02020603050405020304" pitchFamily="18" charset="0"/>
              </a:rPr>
              <a:t>Availability </a:t>
            </a:r>
          </a:p>
          <a:p>
            <a:pPr marL="0" indent="0">
              <a:buNone/>
            </a:pPr>
            <a:r>
              <a:rPr lang="en-US" sz="1900" dirty="0" smtClean="0">
                <a:solidFill>
                  <a:schemeClr val="tx2"/>
                </a:solidFill>
                <a:latin typeface="Times New Roman" panose="02020603050405020304" pitchFamily="18" charset="0"/>
                <a:cs typeface="Times New Roman" panose="02020603050405020304" pitchFamily="18" charset="0"/>
              </a:rPr>
              <a:t>	 </a:t>
            </a:r>
            <a:r>
              <a:rPr lang="en-US" sz="1900" dirty="0">
                <a:solidFill>
                  <a:schemeClr val="tx2"/>
                </a:solidFill>
                <a:latin typeface="Times New Roman" panose="02020603050405020304" pitchFamily="18" charset="0"/>
                <a:cs typeface="Times New Roman" panose="02020603050405020304" pitchFamily="18" charset="0"/>
              </a:rPr>
              <a:t>The application must be available 95% of time. Users can access to it </a:t>
            </a:r>
            <a:r>
              <a:rPr lang="en-US" sz="1900" dirty="0" smtClean="0">
                <a:solidFill>
                  <a:schemeClr val="tx2"/>
                </a:solidFill>
                <a:latin typeface="Times New Roman" panose="02020603050405020304" pitchFamily="18" charset="0"/>
                <a:cs typeface="Times New Roman" panose="02020603050405020304" pitchFamily="18" charset="0"/>
              </a:rPr>
              <a:t>	everywhere </a:t>
            </a:r>
            <a:r>
              <a:rPr lang="en-US" sz="1900" dirty="0">
                <a:solidFill>
                  <a:schemeClr val="tx2"/>
                </a:solidFill>
                <a:latin typeface="Times New Roman" panose="02020603050405020304" pitchFamily="18" charset="0"/>
                <a:cs typeface="Times New Roman" panose="02020603050405020304" pitchFamily="18" charset="0"/>
              </a:rPr>
              <a:t>from their </a:t>
            </a:r>
          </a:p>
          <a:p>
            <a:pPr marL="0" indent="0">
              <a:buNone/>
            </a:pPr>
            <a:r>
              <a:rPr lang="en-US" sz="1900" dirty="0" smtClean="0">
                <a:solidFill>
                  <a:schemeClr val="tx2"/>
                </a:solidFill>
                <a:latin typeface="Times New Roman" panose="02020603050405020304" pitchFamily="18" charset="0"/>
                <a:cs typeface="Times New Roman" panose="02020603050405020304" pitchFamily="18" charset="0"/>
              </a:rPr>
              <a:t>	Web </a:t>
            </a:r>
            <a:r>
              <a:rPr lang="en-US" sz="1900" dirty="0">
                <a:solidFill>
                  <a:schemeClr val="tx2"/>
                </a:solidFill>
                <a:latin typeface="Times New Roman" panose="02020603050405020304" pitchFamily="18" charset="0"/>
                <a:cs typeface="Times New Roman" panose="02020603050405020304" pitchFamily="18" charset="0"/>
              </a:rPr>
              <a:t>browser with internet connection.</a:t>
            </a:r>
          </a:p>
          <a:p>
            <a:pPr lvl="2"/>
            <a:r>
              <a:rPr lang="en-US" sz="2000" b="1" dirty="0">
                <a:solidFill>
                  <a:schemeClr val="tx2"/>
                </a:solidFill>
                <a:latin typeface="Times New Roman" panose="02020603050405020304" pitchFamily="18" charset="0"/>
                <a:cs typeface="Times New Roman" panose="02020603050405020304" pitchFamily="18" charset="0"/>
              </a:rPr>
              <a:t>Response time</a:t>
            </a:r>
          </a:p>
          <a:p>
            <a:pPr marL="0" indent="0">
              <a:buNone/>
            </a:pPr>
            <a:r>
              <a:rPr lang="en-US" sz="1900" dirty="0">
                <a:solidFill>
                  <a:schemeClr val="tx2"/>
                </a:solidFill>
                <a:latin typeface="Times New Roman" panose="02020603050405020304" pitchFamily="18" charset="0"/>
                <a:cs typeface="Times New Roman" panose="02020603050405020304" pitchFamily="18" charset="0"/>
              </a:rPr>
              <a:t> </a:t>
            </a:r>
            <a:r>
              <a:rPr lang="en-US" sz="1900" dirty="0" smtClean="0">
                <a:solidFill>
                  <a:schemeClr val="tx2"/>
                </a:solidFill>
                <a:latin typeface="Times New Roman" panose="02020603050405020304" pitchFamily="18" charset="0"/>
                <a:cs typeface="Times New Roman" panose="02020603050405020304" pitchFamily="18" charset="0"/>
              </a:rPr>
              <a:t>	</a:t>
            </a:r>
            <a:r>
              <a:rPr lang="en-US" sz="1800" dirty="0" smtClean="0">
                <a:solidFill>
                  <a:schemeClr val="tx2"/>
                </a:solidFill>
                <a:latin typeface="Times New Roman" panose="02020603050405020304" pitchFamily="18" charset="0"/>
                <a:cs typeface="Times New Roman" panose="02020603050405020304" pitchFamily="18" charset="0"/>
              </a:rPr>
              <a:t>In </a:t>
            </a:r>
            <a:r>
              <a:rPr lang="en-US" sz="1800" dirty="0">
                <a:solidFill>
                  <a:schemeClr val="tx2"/>
                </a:solidFill>
                <a:latin typeface="Times New Roman" panose="02020603050405020304" pitchFamily="18" charset="0"/>
                <a:cs typeface="Times New Roman" panose="02020603050405020304" pitchFamily="18" charset="0"/>
              </a:rPr>
              <a:t>term of response time, waiting time of processing will be 2 to 5 </a:t>
            </a:r>
            <a:r>
              <a:rPr lang="en-US" sz="1800" dirty="0" smtClean="0">
                <a:solidFill>
                  <a:schemeClr val="tx2"/>
                </a:solidFill>
                <a:latin typeface="Times New Roman" panose="02020603050405020304" pitchFamily="18" charset="0"/>
                <a:cs typeface="Times New Roman" panose="02020603050405020304" pitchFamily="18" charset="0"/>
              </a:rPr>
              <a:t>	seconds</a:t>
            </a:r>
            <a:r>
              <a:rPr lang="en-US" sz="1800" dirty="0">
                <a:solidFill>
                  <a:schemeClr val="tx2"/>
                </a:solidFill>
                <a:latin typeface="Times New Roman" panose="02020603050405020304" pitchFamily="18" charset="0"/>
                <a:cs typeface="Times New Roman" panose="02020603050405020304" pitchFamily="18" charset="0"/>
              </a:rPr>
              <a:t>; time to process any functions will not exceed 7 seconds.</a:t>
            </a:r>
          </a:p>
          <a:p>
            <a:pPr lvl="2"/>
            <a:r>
              <a:rPr lang="en-US" sz="2000" b="1" dirty="0">
                <a:solidFill>
                  <a:schemeClr val="tx2"/>
                </a:solidFill>
                <a:latin typeface="Times New Roman" panose="02020603050405020304" pitchFamily="18" charset="0"/>
                <a:cs typeface="Times New Roman" panose="02020603050405020304" pitchFamily="18" charset="0"/>
              </a:rPr>
              <a:t>Maintainability</a:t>
            </a:r>
          </a:p>
          <a:p>
            <a:pPr marL="0" lvl="0" indent="0">
              <a:buNone/>
            </a:pPr>
            <a:r>
              <a:rPr lang="en-US" sz="1900" b="1" dirty="0">
                <a:solidFill>
                  <a:schemeClr val="tx2"/>
                </a:solidFill>
                <a:latin typeface="Times New Roman" panose="02020603050405020304" pitchFamily="18" charset="0"/>
                <a:cs typeface="Times New Roman" panose="02020603050405020304" pitchFamily="18" charset="0"/>
              </a:rPr>
              <a:t> </a:t>
            </a:r>
            <a:r>
              <a:rPr lang="en-US" sz="1900" b="1" dirty="0" smtClean="0">
                <a:solidFill>
                  <a:schemeClr val="tx2"/>
                </a:solidFill>
                <a:latin typeface="Times New Roman" panose="02020603050405020304" pitchFamily="18" charset="0"/>
                <a:cs typeface="Times New Roman" panose="02020603050405020304" pitchFamily="18" charset="0"/>
              </a:rPr>
              <a:t>      	</a:t>
            </a:r>
            <a:r>
              <a:rPr lang="en-US" sz="1800" b="1" dirty="0" smtClean="0">
                <a:solidFill>
                  <a:schemeClr val="tx2"/>
                </a:solidFill>
                <a:latin typeface="Times New Roman" panose="02020603050405020304" pitchFamily="18" charset="0"/>
                <a:cs typeface="Times New Roman" panose="02020603050405020304" pitchFamily="18" charset="0"/>
              </a:rPr>
              <a:t>Coding </a:t>
            </a:r>
            <a:r>
              <a:rPr lang="en-US" sz="1800" b="1" dirty="0">
                <a:solidFill>
                  <a:schemeClr val="tx2"/>
                </a:solidFill>
                <a:latin typeface="Times New Roman" panose="02020603050405020304" pitchFamily="18" charset="0"/>
                <a:cs typeface="Times New Roman" panose="02020603050405020304" pitchFamily="18" charset="0"/>
              </a:rPr>
              <a:t>standards and naming </a:t>
            </a:r>
            <a:r>
              <a:rPr lang="en-US" sz="1800" b="1" dirty="0" smtClean="0">
                <a:solidFill>
                  <a:schemeClr val="tx2"/>
                </a:solidFill>
                <a:latin typeface="Times New Roman" panose="02020603050405020304" pitchFamily="18" charset="0"/>
                <a:cs typeface="Times New Roman" panose="02020603050405020304" pitchFamily="18" charset="0"/>
              </a:rPr>
              <a:t>conventions</a:t>
            </a:r>
            <a:endParaRPr lang="en-US" sz="1800" dirty="0">
              <a:solidFill>
                <a:schemeClr val="tx2"/>
              </a:solidFill>
              <a:latin typeface="Times New Roman" panose="02020603050405020304" pitchFamily="18" charset="0"/>
              <a:cs typeface="Times New Roman" panose="02020603050405020304" pitchFamily="18" charset="0"/>
            </a:endParaRPr>
          </a:p>
          <a:p>
            <a:pPr lvl="3"/>
            <a:r>
              <a:rPr lang="en-US" sz="1800" dirty="0">
                <a:solidFill>
                  <a:schemeClr val="tx2"/>
                </a:solidFill>
                <a:latin typeface="Times New Roman" panose="02020603050405020304" pitchFamily="18" charset="0"/>
                <a:cs typeface="Times New Roman" panose="02020603050405020304" pitchFamily="18" charset="0"/>
              </a:rPr>
              <a:t>If some components are reused, the documentations of those components must also be included</a:t>
            </a:r>
            <a:r>
              <a:rPr lang="en-US" sz="1800" dirty="0" smtClean="0">
                <a:solidFill>
                  <a:schemeClr val="tx2"/>
                </a:solidFill>
                <a:latin typeface="Times New Roman" panose="02020603050405020304" pitchFamily="18" charset="0"/>
                <a:cs typeface="Times New Roman" panose="02020603050405020304" pitchFamily="18" charset="0"/>
              </a:rPr>
              <a:t>.</a:t>
            </a:r>
          </a:p>
          <a:p>
            <a:pPr lvl="3"/>
            <a:r>
              <a:rPr lang="en-US" sz="1800" dirty="0">
                <a:solidFill>
                  <a:schemeClr val="tx2"/>
                </a:solidFill>
                <a:latin typeface="Times New Roman" panose="02020603050405020304" pitchFamily="18" charset="0"/>
                <a:cs typeface="Times New Roman" panose="02020603050405020304" pitchFamily="18" charset="0"/>
              </a:rPr>
              <a:t>Output of the project must include coding standards and naming conventions documentations. Implementation code must be easy to maintain</a:t>
            </a:r>
            <a:r>
              <a:rPr lang="en-US" sz="1800" dirty="0" smtClean="0">
                <a:solidFill>
                  <a:schemeClr val="tx2"/>
                </a:solidFill>
                <a:latin typeface="Times New Roman" panose="02020603050405020304" pitchFamily="18" charset="0"/>
                <a:cs typeface="Times New Roman" panose="02020603050405020304" pitchFamily="18" charset="0"/>
              </a:rPr>
              <a:t>.</a:t>
            </a:r>
            <a:endParaRPr lang="en-US" sz="1800" dirty="0">
              <a:solidFill>
                <a:schemeClr val="tx2"/>
              </a:solidFill>
              <a:latin typeface="Times New Roman" panose="02020603050405020304" pitchFamily="18" charset="0"/>
              <a:cs typeface="Times New Roman" panose="02020603050405020304" pitchFamily="18" charset="0"/>
            </a:endParaRPr>
          </a:p>
          <a:p>
            <a:pPr marL="0" lvl="0" indent="0">
              <a:buNone/>
            </a:pPr>
            <a:r>
              <a:rPr lang="en-US" sz="1600" b="1" dirty="0" smtClean="0">
                <a:solidFill>
                  <a:schemeClr val="tx2"/>
                </a:solidFill>
                <a:latin typeface="Times New Roman" panose="02020603050405020304" pitchFamily="18" charset="0"/>
                <a:cs typeface="Times New Roman" panose="02020603050405020304" pitchFamily="18" charset="0"/>
              </a:rPr>
              <a:t>	</a:t>
            </a:r>
            <a:r>
              <a:rPr lang="en-US" sz="1800" b="1" dirty="0" smtClean="0">
                <a:solidFill>
                  <a:schemeClr val="tx2"/>
                </a:solidFill>
                <a:latin typeface="Times New Roman" panose="02020603050405020304" pitchFamily="18" charset="0"/>
                <a:cs typeface="Times New Roman" panose="02020603050405020304" pitchFamily="18" charset="0"/>
              </a:rPr>
              <a:t>Design</a:t>
            </a:r>
            <a:endParaRPr lang="en-US" sz="1800" dirty="0">
              <a:solidFill>
                <a:schemeClr val="tx2"/>
              </a:solidFill>
              <a:latin typeface="Times New Roman" panose="02020603050405020304" pitchFamily="18" charset="0"/>
              <a:cs typeface="Times New Roman" panose="02020603050405020304" pitchFamily="18" charset="0"/>
            </a:endParaRPr>
          </a:p>
          <a:p>
            <a:pPr lvl="3"/>
            <a:r>
              <a:rPr lang="en-US" sz="1800" dirty="0">
                <a:solidFill>
                  <a:schemeClr val="tx2"/>
                </a:solidFill>
                <a:latin typeface="Times New Roman" panose="02020603050405020304" pitchFamily="18" charset="0"/>
                <a:cs typeface="Times New Roman" panose="02020603050405020304" pitchFamily="18" charset="0"/>
              </a:rPr>
              <a:t>The design of the system must be loosely coupled that chances on some module will not affect others.</a:t>
            </a:r>
          </a:p>
          <a:p>
            <a:pPr marL="0" lvl="0" indent="0">
              <a:buNone/>
            </a:pPr>
            <a:endParaRPr lang="en-US" sz="19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482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52400" y="533400"/>
            <a:ext cx="8077200" cy="6019800"/>
          </a:xfrm>
        </p:spPr>
        <p:txBody>
          <a:bodyPr>
            <a:noAutofit/>
          </a:bodyPr>
          <a:lstStyle/>
          <a:p>
            <a:pPr lvl="2"/>
            <a:r>
              <a:rPr lang="en-US" sz="2000" b="1" dirty="0" smtClean="0">
                <a:solidFill>
                  <a:schemeClr val="tx2"/>
                </a:solidFill>
                <a:latin typeface="Times New Roman" panose="02020603050405020304" pitchFamily="18" charset="0"/>
                <a:cs typeface="Times New Roman" panose="02020603050405020304" pitchFamily="18" charset="0"/>
              </a:rPr>
              <a:t>Usability</a:t>
            </a:r>
          </a:p>
          <a:p>
            <a:pPr marL="0" lvl="0" indent="0">
              <a:buNone/>
            </a:pPr>
            <a:r>
              <a:rPr lang="en-US" sz="1900" b="1" dirty="0" smtClean="0">
                <a:solidFill>
                  <a:schemeClr val="tx2"/>
                </a:solidFill>
                <a:latin typeface="Times New Roman" panose="02020603050405020304" pitchFamily="18" charset="0"/>
                <a:cs typeface="Times New Roman" panose="02020603050405020304" pitchFamily="18" charset="0"/>
              </a:rPr>
              <a:t>       	Efficiency of use</a:t>
            </a:r>
            <a:endParaRPr lang="en-US" sz="1800" dirty="0" smtClean="0">
              <a:solidFill>
                <a:schemeClr val="tx2"/>
              </a:solidFill>
              <a:latin typeface="Times New Roman" panose="02020603050405020304" pitchFamily="18" charset="0"/>
              <a:cs typeface="Times New Roman" panose="02020603050405020304" pitchFamily="18" charset="0"/>
            </a:endParaRPr>
          </a:p>
          <a:p>
            <a:pPr lvl="3"/>
            <a:r>
              <a:rPr lang="en-US" sz="1800" dirty="0" smtClean="0">
                <a:solidFill>
                  <a:schemeClr val="tx2"/>
                </a:solidFill>
                <a:latin typeface="Times New Roman" panose="02020603050405020304" pitchFamily="18" charset="0"/>
                <a:cs typeface="Times New Roman" panose="02020603050405020304" pitchFamily="18" charset="0"/>
              </a:rPr>
              <a:t>user </a:t>
            </a:r>
            <a:r>
              <a:rPr lang="en-US" sz="1800" dirty="0">
                <a:solidFill>
                  <a:schemeClr val="tx2"/>
                </a:solidFill>
                <a:latin typeface="Times New Roman" panose="02020603050405020304" pitchFamily="18" charset="0"/>
                <a:cs typeface="Times New Roman" panose="02020603050405020304" pitchFamily="18" charset="0"/>
              </a:rPr>
              <a:t>can complete each function in less than 12 </a:t>
            </a:r>
            <a:r>
              <a:rPr lang="en-US" sz="1800" dirty="0" smtClean="0">
                <a:solidFill>
                  <a:schemeClr val="tx2"/>
                </a:solidFill>
                <a:latin typeface="Times New Roman" panose="02020603050405020304" pitchFamily="18" charset="0"/>
                <a:cs typeface="Times New Roman" panose="02020603050405020304" pitchFamily="18" charset="0"/>
              </a:rPr>
              <a:t>actions</a:t>
            </a:r>
          </a:p>
          <a:p>
            <a:pPr lvl="3"/>
            <a:r>
              <a:rPr lang="en-US" sz="1800" dirty="0" smtClean="0">
                <a:solidFill>
                  <a:schemeClr val="tx2"/>
                </a:solidFill>
                <a:latin typeface="Times New Roman" panose="02020603050405020304" pitchFamily="18" charset="0"/>
                <a:cs typeface="Times New Roman" panose="02020603050405020304" pitchFamily="18" charset="0"/>
              </a:rPr>
              <a:t>Output </a:t>
            </a:r>
            <a:r>
              <a:rPr lang="en-US" sz="1800" dirty="0">
                <a:solidFill>
                  <a:schemeClr val="tx2"/>
                </a:solidFill>
                <a:latin typeface="Times New Roman" panose="02020603050405020304" pitchFamily="18" charset="0"/>
                <a:cs typeface="Times New Roman" panose="02020603050405020304" pitchFamily="18" charset="0"/>
              </a:rPr>
              <a:t>of the project must include coding standards and naming conventions documentations. Implementation code must be easy to maintain.</a:t>
            </a:r>
          </a:p>
          <a:p>
            <a:pPr marL="0" lvl="0" indent="0">
              <a:buNone/>
            </a:pPr>
            <a:r>
              <a:rPr lang="en-US" sz="1600" b="1" dirty="0">
                <a:solidFill>
                  <a:schemeClr val="tx2"/>
                </a:solidFill>
                <a:latin typeface="Times New Roman" panose="02020603050405020304" pitchFamily="18" charset="0"/>
                <a:cs typeface="Times New Roman" panose="02020603050405020304" pitchFamily="18" charset="0"/>
              </a:rPr>
              <a:t>	</a:t>
            </a:r>
            <a:r>
              <a:rPr lang="en-US" sz="1900" b="1" dirty="0">
                <a:solidFill>
                  <a:schemeClr val="tx2"/>
                </a:solidFill>
                <a:latin typeface="Times New Roman" panose="02020603050405020304" pitchFamily="18" charset="0"/>
                <a:cs typeface="Times New Roman" panose="02020603050405020304" pitchFamily="18" charset="0"/>
              </a:rPr>
              <a:t>Intuitiveness</a:t>
            </a:r>
            <a:endParaRPr lang="en-US" sz="1900" dirty="0" smtClean="0">
              <a:solidFill>
                <a:schemeClr val="tx2"/>
              </a:solidFill>
              <a:latin typeface="Times New Roman" panose="02020603050405020304" pitchFamily="18" charset="0"/>
              <a:cs typeface="Times New Roman" panose="02020603050405020304" pitchFamily="18" charset="0"/>
            </a:endParaRPr>
          </a:p>
          <a:p>
            <a:pPr lvl="3"/>
            <a:r>
              <a:rPr lang="en-US" sz="1800" dirty="0" smtClean="0">
                <a:solidFill>
                  <a:schemeClr val="tx2"/>
                </a:solidFill>
                <a:latin typeface="Times New Roman" panose="02020603050405020304" pitchFamily="18" charset="0"/>
                <a:cs typeface="Times New Roman" panose="02020603050405020304" pitchFamily="18" charset="0"/>
              </a:rPr>
              <a:t>User </a:t>
            </a:r>
            <a:r>
              <a:rPr lang="en-US" sz="1800" dirty="0">
                <a:solidFill>
                  <a:schemeClr val="tx2"/>
                </a:solidFill>
                <a:latin typeface="Times New Roman" panose="02020603050405020304" pitchFamily="18" charset="0"/>
                <a:cs typeface="Times New Roman" panose="02020603050405020304" pitchFamily="18" charset="0"/>
              </a:rPr>
              <a:t>can understand approximately 90% help/ error </a:t>
            </a:r>
            <a:r>
              <a:rPr lang="en-US" sz="1800" dirty="0" smtClean="0">
                <a:solidFill>
                  <a:schemeClr val="tx2"/>
                </a:solidFill>
                <a:latin typeface="Times New Roman" panose="02020603050405020304" pitchFamily="18" charset="0"/>
                <a:cs typeface="Times New Roman" panose="02020603050405020304" pitchFamily="18" charset="0"/>
              </a:rPr>
              <a:t>messages</a:t>
            </a:r>
          </a:p>
          <a:p>
            <a:pPr marL="1371600" lvl="3" indent="0">
              <a:buNone/>
            </a:pPr>
            <a:endParaRPr lang="en-US" sz="2000" b="1" dirty="0">
              <a:solidFill>
                <a:schemeClr val="tx2"/>
              </a:solidFill>
              <a:latin typeface="Times New Roman" panose="02020603050405020304" pitchFamily="18" charset="0"/>
              <a:cs typeface="Times New Roman" panose="02020603050405020304" pitchFamily="18" charset="0"/>
            </a:endParaRPr>
          </a:p>
          <a:p>
            <a:pPr lvl="2"/>
            <a:r>
              <a:rPr lang="en-US" sz="2000" b="1" dirty="0">
                <a:solidFill>
                  <a:schemeClr val="tx2"/>
                </a:solidFill>
                <a:latin typeface="Times New Roman" panose="02020603050405020304" pitchFamily="18" charset="0"/>
                <a:cs typeface="Times New Roman" panose="02020603050405020304" pitchFamily="18" charset="0"/>
              </a:rPr>
              <a:t>Security Requirements</a:t>
            </a:r>
          </a:p>
          <a:p>
            <a:pPr lvl="3">
              <a:buFontTx/>
              <a:buChar char="-"/>
            </a:pPr>
            <a:r>
              <a:rPr lang="en-US" sz="1800" b="1" dirty="0" smtClean="0">
                <a:solidFill>
                  <a:schemeClr val="tx2"/>
                </a:solidFill>
                <a:latin typeface="Times New Roman" panose="02020603050405020304" pitchFamily="18" charset="0"/>
                <a:cs typeface="Times New Roman" panose="02020603050405020304" pitchFamily="18" charset="0"/>
              </a:rPr>
              <a:t>User authorize :</a:t>
            </a:r>
          </a:p>
          <a:p>
            <a:pPr marL="1371600" lvl="3" indent="0">
              <a:buNone/>
            </a:pPr>
            <a:r>
              <a:rPr lang="en-US" sz="1800" dirty="0">
                <a:solidFill>
                  <a:schemeClr val="tx2"/>
                </a:solidFill>
                <a:latin typeface="Times New Roman" panose="02020603050405020304" pitchFamily="18" charset="0"/>
                <a:cs typeface="Times New Roman" panose="02020603050405020304" pitchFamily="18" charset="0"/>
              </a:rPr>
              <a:t>: Each function must be distributed system access and manipulate the individual parts. To edit information, user must declare their username and password before the operation. Functions will be show after users login dependencies user’s role and permission of each user.</a:t>
            </a:r>
            <a:endParaRPr lang="en-US" sz="1800" b="1" dirty="0" smtClean="0">
              <a:solidFill>
                <a:schemeClr val="tx2"/>
              </a:solidFill>
              <a:latin typeface="Times New Roman" panose="02020603050405020304" pitchFamily="18" charset="0"/>
              <a:cs typeface="Times New Roman" panose="02020603050405020304" pitchFamily="18" charset="0"/>
            </a:endParaRPr>
          </a:p>
          <a:p>
            <a:pPr lvl="3">
              <a:buFontTx/>
              <a:buChar char="-"/>
            </a:pPr>
            <a:r>
              <a:rPr lang="en-US" sz="1800" b="1" dirty="0">
                <a:solidFill>
                  <a:schemeClr val="tx2"/>
                </a:solidFill>
                <a:latin typeface="Times New Roman" panose="02020603050405020304" pitchFamily="18" charset="0"/>
                <a:cs typeface="Times New Roman" panose="02020603050405020304" pitchFamily="18" charset="0"/>
              </a:rPr>
              <a:t>Manage Data </a:t>
            </a:r>
            <a:r>
              <a:rPr lang="en-US" sz="1800" b="1" dirty="0" smtClean="0">
                <a:solidFill>
                  <a:schemeClr val="tx2"/>
                </a:solidFill>
                <a:latin typeface="Times New Roman" panose="02020603050405020304" pitchFamily="18" charset="0"/>
                <a:cs typeface="Times New Roman" panose="02020603050405020304" pitchFamily="18" charset="0"/>
              </a:rPr>
              <a:t>Layer :</a:t>
            </a:r>
          </a:p>
          <a:p>
            <a:pPr marL="1371600" lvl="3" indent="0">
              <a:buNone/>
            </a:pPr>
            <a:r>
              <a:rPr lang="en-US" sz="1800" dirty="0">
                <a:solidFill>
                  <a:schemeClr val="tx2"/>
                </a:solidFill>
                <a:latin typeface="Times New Roman" panose="02020603050405020304" pitchFamily="18" charset="0"/>
                <a:cs typeface="Times New Roman" panose="02020603050405020304" pitchFamily="18" charset="0"/>
              </a:rPr>
              <a:t>Only Administrator can modify database system.</a:t>
            </a:r>
          </a:p>
          <a:p>
            <a:pPr lvl="3">
              <a:buFontTx/>
              <a:buChar char="-"/>
            </a:pPr>
            <a:endParaRPr lang="en-US" sz="1800" dirty="0" smtClean="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024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244436259"/>
              </p:ext>
            </p:extLst>
          </p:nvPr>
        </p:nvGraphicFramePr>
        <p:xfrm>
          <a:off x="10134600" y="120232"/>
          <a:ext cx="6096000" cy="2176046"/>
        </p:xfrm>
        <a:graphic>
          <a:graphicData uri="http://schemas.openxmlformats.org/drawingml/2006/table">
            <a:tbl>
              <a:tblPr firstRow="1" bandRow="1"/>
              <a:tblGrid>
                <a:gridCol w="2050473"/>
                <a:gridCol w="4045527"/>
              </a:tblGrid>
              <a:tr h="21760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9525" cap="flat" cmpd="sng">
                      <a:noFill/>
                      <a:prstDash val="solid"/>
                      <a:round/>
                      <a:headEnd type="none" w="med" len="med"/>
                      <a:tailEnd type="none" w="med" len="med"/>
                    </a:lnT>
                    <a:lnB w="9525" cap="flat" cmpd="sng">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TextBox 20"/>
          <p:cNvSpPr txBox="1"/>
          <p:nvPr/>
        </p:nvSpPr>
        <p:spPr>
          <a:xfrm>
            <a:off x="609600" y="-36731"/>
            <a:ext cx="1907895" cy="646331"/>
          </a:xfrm>
          <a:prstGeom prst="rect">
            <a:avLst/>
          </a:prstGeom>
          <a:noFill/>
        </p:spPr>
        <p:txBody>
          <a:bodyPr wrap="none" rtlCol="0">
            <a:spAutoFit/>
          </a:bodyPr>
          <a:lstStyle/>
          <a:p>
            <a:r>
              <a:rPr lang="en-US" sz="3600" b="1" dirty="0" smtClean="0">
                <a:solidFill>
                  <a:schemeClr val="bg1"/>
                </a:solidFill>
              </a:rPr>
              <a:t>About us</a:t>
            </a:r>
            <a:endParaRPr lang="en-US" sz="3600" b="1" dirty="0">
              <a:solidFill>
                <a:schemeClr val="bg1"/>
              </a:solidFill>
            </a:endParaRPr>
          </a:p>
        </p:txBody>
      </p:sp>
      <p:grpSp>
        <p:nvGrpSpPr>
          <p:cNvPr id="75" name="Group 74"/>
          <p:cNvGrpSpPr/>
          <p:nvPr/>
        </p:nvGrpSpPr>
        <p:grpSpPr>
          <a:xfrm>
            <a:off x="2743200" y="2091908"/>
            <a:ext cx="6324600" cy="4689892"/>
            <a:chOff x="2438400" y="2091908"/>
            <a:chExt cx="6324600" cy="4689892"/>
          </a:xfrm>
        </p:grpSpPr>
        <p:grpSp>
          <p:nvGrpSpPr>
            <p:cNvPr id="45" name="Group 44"/>
            <p:cNvGrpSpPr/>
            <p:nvPr/>
          </p:nvGrpSpPr>
          <p:grpSpPr>
            <a:xfrm>
              <a:off x="2514600" y="2378702"/>
              <a:ext cx="1828801" cy="2117098"/>
              <a:chOff x="2743199" y="4653034"/>
              <a:chExt cx="1828801" cy="2117098"/>
            </a:xfrm>
          </p:grpSpPr>
          <p:grpSp>
            <p:nvGrpSpPr>
              <p:cNvPr id="27" name="Group 26"/>
              <p:cNvGrpSpPr/>
              <p:nvPr/>
            </p:nvGrpSpPr>
            <p:grpSpPr>
              <a:xfrm>
                <a:off x="2804448" y="4653034"/>
                <a:ext cx="1747766" cy="1747766"/>
                <a:chOff x="2862941" y="1609725"/>
                <a:chExt cx="2748301" cy="2748301"/>
              </a:xfrm>
            </p:grpSpPr>
            <p:sp>
              <p:nvSpPr>
                <p:cNvPr id="23" name="Oval 22"/>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Luu Ngoc Manh</a:t>
                </a:r>
                <a:endParaRPr lang="en-US" b="1" dirty="0">
                  <a:solidFill>
                    <a:srgbClr val="0070C0"/>
                  </a:solidFill>
                </a:endParaRPr>
              </a:p>
            </p:txBody>
          </p:sp>
        </p:grpSp>
        <p:grpSp>
          <p:nvGrpSpPr>
            <p:cNvPr id="46" name="Group 45"/>
            <p:cNvGrpSpPr/>
            <p:nvPr/>
          </p:nvGrpSpPr>
          <p:grpSpPr>
            <a:xfrm>
              <a:off x="4495800" y="2362200"/>
              <a:ext cx="1924245" cy="2117098"/>
              <a:chOff x="2686244" y="4653034"/>
              <a:chExt cx="1924245" cy="2117098"/>
            </a:xfrm>
          </p:grpSpPr>
          <p:grpSp>
            <p:nvGrpSpPr>
              <p:cNvPr id="47" name="Group 46"/>
              <p:cNvGrpSpPr/>
              <p:nvPr/>
            </p:nvGrpSpPr>
            <p:grpSpPr>
              <a:xfrm>
                <a:off x="2804448" y="4653034"/>
                <a:ext cx="1747766" cy="1747766"/>
                <a:chOff x="2862941" y="1609725"/>
                <a:chExt cx="2748301" cy="2748301"/>
              </a:xfrm>
            </p:grpSpPr>
            <p:sp>
              <p:nvSpPr>
                <p:cNvPr id="49" name="Oval 4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p:cNvSpPr txBox="1"/>
              <p:nvPr/>
            </p:nvSpPr>
            <p:spPr>
              <a:xfrm>
                <a:off x="2686244" y="6400800"/>
                <a:ext cx="1924245" cy="369332"/>
              </a:xfrm>
              <a:prstGeom prst="rect">
                <a:avLst/>
              </a:prstGeom>
              <a:noFill/>
            </p:spPr>
            <p:txBody>
              <a:bodyPr wrap="square" rtlCol="0">
                <a:spAutoFit/>
              </a:bodyPr>
              <a:lstStyle/>
              <a:p>
                <a:pPr algn="ctr"/>
                <a:r>
                  <a:rPr lang="en-US" b="1" dirty="0" smtClean="0">
                    <a:solidFill>
                      <a:srgbClr val="0070C0"/>
                    </a:solidFill>
                  </a:rPr>
                  <a:t>Nguyen Minh Huy</a:t>
                </a:r>
                <a:endParaRPr lang="en-US" b="1" dirty="0">
                  <a:solidFill>
                    <a:srgbClr val="0070C0"/>
                  </a:solidFill>
                </a:endParaRPr>
              </a:p>
            </p:txBody>
          </p:sp>
        </p:grpSp>
        <p:grpSp>
          <p:nvGrpSpPr>
            <p:cNvPr id="51" name="Group 50"/>
            <p:cNvGrpSpPr/>
            <p:nvPr/>
          </p:nvGrpSpPr>
          <p:grpSpPr>
            <a:xfrm>
              <a:off x="6741824" y="2286000"/>
              <a:ext cx="1828801" cy="2117098"/>
              <a:chOff x="2743199" y="4653034"/>
              <a:chExt cx="1828801" cy="2117098"/>
            </a:xfrm>
          </p:grpSpPr>
          <p:grpSp>
            <p:nvGrpSpPr>
              <p:cNvPr id="52" name="Group 51"/>
              <p:cNvGrpSpPr/>
              <p:nvPr/>
            </p:nvGrpSpPr>
            <p:grpSpPr>
              <a:xfrm>
                <a:off x="2804448" y="4653034"/>
                <a:ext cx="1747766" cy="1747766"/>
                <a:chOff x="2862941" y="1609725"/>
                <a:chExt cx="2748301" cy="2748301"/>
              </a:xfrm>
            </p:grpSpPr>
            <p:sp>
              <p:nvSpPr>
                <p:cNvPr id="54" name="Oval 5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Ngoc Trung</a:t>
                </a:r>
                <a:endParaRPr lang="en-US" b="1" dirty="0">
                  <a:solidFill>
                    <a:srgbClr val="0070C0"/>
                  </a:solidFill>
                </a:endParaRPr>
              </a:p>
            </p:txBody>
          </p:sp>
        </p:grpSp>
        <p:grpSp>
          <p:nvGrpSpPr>
            <p:cNvPr id="56" name="Group 55"/>
            <p:cNvGrpSpPr/>
            <p:nvPr/>
          </p:nvGrpSpPr>
          <p:grpSpPr>
            <a:xfrm>
              <a:off x="2514600" y="4512302"/>
              <a:ext cx="1828801" cy="2117098"/>
              <a:chOff x="2743199" y="4653034"/>
              <a:chExt cx="1828801" cy="2117098"/>
            </a:xfrm>
          </p:grpSpPr>
          <p:grpSp>
            <p:nvGrpSpPr>
              <p:cNvPr id="57" name="Group 56"/>
              <p:cNvGrpSpPr/>
              <p:nvPr/>
            </p:nvGrpSpPr>
            <p:grpSpPr>
              <a:xfrm>
                <a:off x="2804448" y="4653034"/>
                <a:ext cx="1747766" cy="1747766"/>
                <a:chOff x="2862941" y="1609725"/>
                <a:chExt cx="2748301" cy="2748301"/>
              </a:xfrm>
            </p:grpSpPr>
            <p:sp>
              <p:nvSpPr>
                <p:cNvPr id="59" name="Oval 5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Duong Duc Anh</a:t>
                </a:r>
                <a:endParaRPr lang="en-US" b="1" dirty="0">
                  <a:solidFill>
                    <a:srgbClr val="0070C0"/>
                  </a:solidFill>
                </a:endParaRPr>
              </a:p>
            </p:txBody>
          </p:sp>
        </p:grpSp>
        <p:grpSp>
          <p:nvGrpSpPr>
            <p:cNvPr id="61" name="Group 60"/>
            <p:cNvGrpSpPr/>
            <p:nvPr/>
          </p:nvGrpSpPr>
          <p:grpSpPr>
            <a:xfrm>
              <a:off x="4552755" y="4503168"/>
              <a:ext cx="1828801" cy="2117098"/>
              <a:chOff x="2743199" y="4653034"/>
              <a:chExt cx="1828801" cy="2117098"/>
            </a:xfrm>
          </p:grpSpPr>
          <p:grpSp>
            <p:nvGrpSpPr>
              <p:cNvPr id="62" name="Group 61"/>
              <p:cNvGrpSpPr/>
              <p:nvPr/>
            </p:nvGrpSpPr>
            <p:grpSpPr>
              <a:xfrm>
                <a:off x="2804448" y="4653034"/>
                <a:ext cx="1747766" cy="1747766"/>
                <a:chOff x="2862941" y="1609725"/>
                <a:chExt cx="2748301" cy="2748301"/>
              </a:xfrm>
            </p:grpSpPr>
            <p:sp>
              <p:nvSpPr>
                <p:cNvPr id="64" name="Oval 63"/>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p:cNvSpPr txBox="1"/>
              <p:nvPr/>
            </p:nvSpPr>
            <p:spPr>
              <a:xfrm>
                <a:off x="2743199" y="6400800"/>
                <a:ext cx="1828801" cy="369332"/>
              </a:xfrm>
              <a:prstGeom prst="rect">
                <a:avLst/>
              </a:prstGeom>
              <a:noFill/>
            </p:spPr>
            <p:txBody>
              <a:bodyPr wrap="square" rtlCol="0">
                <a:spAutoFit/>
              </a:bodyPr>
              <a:lstStyle/>
              <a:p>
                <a:pPr algn="ctr"/>
                <a:r>
                  <a:rPr lang="en-US" b="1" dirty="0" smtClean="0">
                    <a:solidFill>
                      <a:srgbClr val="0070C0"/>
                    </a:solidFill>
                  </a:rPr>
                  <a:t>Vu Cong Chinh</a:t>
                </a:r>
                <a:endParaRPr lang="en-US" b="1" dirty="0">
                  <a:solidFill>
                    <a:srgbClr val="0070C0"/>
                  </a:solidFill>
                </a:endParaRPr>
              </a:p>
            </p:txBody>
          </p:sp>
        </p:grpSp>
        <p:grpSp>
          <p:nvGrpSpPr>
            <p:cNvPr id="66" name="Group 65"/>
            <p:cNvGrpSpPr/>
            <p:nvPr/>
          </p:nvGrpSpPr>
          <p:grpSpPr>
            <a:xfrm>
              <a:off x="6612420" y="4512302"/>
              <a:ext cx="2150580" cy="2117098"/>
              <a:chOff x="2613795" y="4653034"/>
              <a:chExt cx="2150580" cy="2117098"/>
            </a:xfrm>
          </p:grpSpPr>
          <p:grpSp>
            <p:nvGrpSpPr>
              <p:cNvPr id="67" name="Group 66"/>
              <p:cNvGrpSpPr/>
              <p:nvPr/>
            </p:nvGrpSpPr>
            <p:grpSpPr>
              <a:xfrm>
                <a:off x="2804448" y="4653034"/>
                <a:ext cx="1747766" cy="1747766"/>
                <a:chOff x="2862941" y="1609725"/>
                <a:chExt cx="2748301" cy="2748301"/>
              </a:xfrm>
            </p:grpSpPr>
            <p:sp>
              <p:nvSpPr>
                <p:cNvPr id="69" name="Oval 68"/>
                <p:cNvSpPr/>
                <p:nvPr/>
              </p:nvSpPr>
              <p:spPr>
                <a:xfrm>
                  <a:off x="2862941" y="1609725"/>
                  <a:ext cx="2748301" cy="2748301"/>
                </a:xfrm>
                <a:prstGeom prst="ellipse">
                  <a:avLst/>
                </a:prstGeom>
                <a:solidFill>
                  <a:schemeClr val="bg1"/>
                </a:solid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2966472" y="1718244"/>
                  <a:ext cx="2548956" cy="2548956"/>
                </a:xfrm>
                <a:prstGeom prst="ellipse">
                  <a:avLst/>
                </a:prstGeom>
                <a:blipFill>
                  <a:blip r:embed="rId2"/>
                  <a:stretch>
                    <a:fillRect/>
                  </a:stretch>
                </a:blipFill>
                <a:ln w="254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2613795" y="6400800"/>
                <a:ext cx="2150580" cy="369332"/>
              </a:xfrm>
              <a:prstGeom prst="rect">
                <a:avLst/>
              </a:prstGeom>
              <a:noFill/>
            </p:spPr>
            <p:txBody>
              <a:bodyPr wrap="square" rtlCol="0">
                <a:spAutoFit/>
              </a:bodyPr>
              <a:lstStyle/>
              <a:p>
                <a:pPr algn="ctr"/>
                <a:r>
                  <a:rPr lang="en-US" b="1" dirty="0" smtClean="0">
                    <a:solidFill>
                      <a:srgbClr val="0070C0"/>
                    </a:solidFill>
                  </a:rPr>
                  <a:t>Cao Thi Phuong Mai</a:t>
                </a:r>
                <a:endParaRPr lang="en-US" b="1" dirty="0">
                  <a:solidFill>
                    <a:srgbClr val="0070C0"/>
                  </a:solidFill>
                </a:endParaRPr>
              </a:p>
            </p:txBody>
          </p:sp>
        </p:grpSp>
        <p:sp>
          <p:nvSpPr>
            <p:cNvPr id="71" name="Rectangle 70"/>
            <p:cNvSpPr/>
            <p:nvPr/>
          </p:nvSpPr>
          <p:spPr>
            <a:xfrm>
              <a:off x="2438400" y="2091908"/>
              <a:ext cx="6324600" cy="4689892"/>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p:cNvSpPr/>
          <p:nvPr/>
        </p:nvSpPr>
        <p:spPr>
          <a:xfrm>
            <a:off x="2743200" y="1380292"/>
            <a:ext cx="63246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Team member </a:t>
            </a:r>
            <a:r>
              <a:rPr lang="en-US" b="1" kern="0" dirty="0">
                <a:solidFill>
                  <a:srgbClr val="0070C0"/>
                </a:solidFill>
              </a:rPr>
              <a:t>	      </a:t>
            </a:r>
          </a:p>
          <a:p>
            <a:pPr>
              <a:defRPr/>
            </a:pPr>
            <a:r>
              <a:rPr lang="ja-JP" altLang="en-US" sz="2000" b="1" kern="0" dirty="0">
                <a:solidFill>
                  <a:srgbClr val="0070C0"/>
                </a:solidFill>
                <a:latin typeface="News Cycle" panose="02000803000000000000" pitchFamily="2" charset="2"/>
              </a:rPr>
              <a:t>チームメンバ</a:t>
            </a:r>
            <a:r>
              <a:rPr lang="ja-JP" altLang="en-US" sz="2000" b="1" kern="0" dirty="0">
                <a:solidFill>
                  <a:schemeClr val="bg1"/>
                </a:solidFill>
                <a:latin typeface="News Cycle" panose="02000803000000000000" pitchFamily="2" charset="2"/>
              </a:rPr>
              <a:t>ー </a:t>
            </a:r>
            <a:endParaRPr lang="en-US" sz="2000" b="1" dirty="0">
              <a:solidFill>
                <a:schemeClr val="bg1"/>
              </a:solidFill>
            </a:endParaRPr>
          </a:p>
        </p:txBody>
      </p:sp>
      <p:sp>
        <p:nvSpPr>
          <p:cNvPr id="73" name="Rectangle 72"/>
          <p:cNvSpPr/>
          <p:nvPr/>
        </p:nvSpPr>
        <p:spPr>
          <a:xfrm>
            <a:off x="609600" y="1379195"/>
            <a:ext cx="1600200" cy="677108"/>
          </a:xfrm>
          <a:prstGeom prst="rect">
            <a:avLst/>
          </a:prstGeom>
        </p:spPr>
        <p:txBody>
          <a:bodyPr wrap="square">
            <a:spAutoFit/>
          </a:bodyPr>
          <a:lstStyle/>
          <a:p>
            <a:pPr>
              <a:defRPr/>
            </a:pPr>
            <a:r>
              <a:rPr lang="en-US" b="1" dirty="0">
                <a:solidFill>
                  <a:srgbClr val="0070C0"/>
                </a:solidFill>
                <a:latin typeface="Muli"/>
                <a:ea typeface="Muli"/>
                <a:cs typeface="Muli"/>
                <a:sym typeface="Arial"/>
                <a:rtl val="0"/>
              </a:rPr>
              <a:t>Supervisor</a:t>
            </a:r>
            <a:r>
              <a:rPr lang="en-US" b="1" kern="0" dirty="0">
                <a:solidFill>
                  <a:srgbClr val="0070C0"/>
                </a:solidFill>
                <a:latin typeface="Roke1984" pitchFamily="50" charset="0"/>
              </a:rPr>
              <a:t> </a:t>
            </a:r>
          </a:p>
          <a:p>
            <a:pPr>
              <a:defRPr/>
            </a:pPr>
            <a:r>
              <a:rPr lang="ja-JP" altLang="en-US" sz="2000" b="1" kern="0" dirty="0">
                <a:solidFill>
                  <a:srgbClr val="0070C0"/>
                </a:solidFill>
              </a:rPr>
              <a:t>指導教員</a:t>
            </a:r>
            <a:endParaRPr lang="en-US" altLang="ja-JP" sz="2000" b="1" kern="0" dirty="0">
              <a:solidFill>
                <a:srgbClr val="0070C0"/>
              </a:solidFill>
            </a:endParaRPr>
          </a:p>
        </p:txBody>
      </p:sp>
      <p:grpSp>
        <p:nvGrpSpPr>
          <p:cNvPr id="76" name="Group 75"/>
          <p:cNvGrpSpPr/>
          <p:nvPr/>
        </p:nvGrpSpPr>
        <p:grpSpPr>
          <a:xfrm>
            <a:off x="685800" y="2148377"/>
            <a:ext cx="1524000" cy="1828800"/>
            <a:chOff x="762000" y="2148377"/>
            <a:chExt cx="1524000" cy="1828800"/>
          </a:xfrm>
        </p:grpSpPr>
        <p:sp>
          <p:nvSpPr>
            <p:cNvPr id="19" name="Rectangle 18"/>
            <p:cNvSpPr/>
            <p:nvPr/>
          </p:nvSpPr>
          <p:spPr>
            <a:xfrm>
              <a:off x="762000" y="2148377"/>
              <a:ext cx="1524000" cy="1828800"/>
            </a:xfrm>
            <a:prstGeom prst="rect">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solidFill>
                  <a:srgbClr val="0070C0"/>
                </a:solidFill>
              </a:endParaRPr>
            </a:p>
          </p:txBody>
        </p:sp>
        <p:sp>
          <p:nvSpPr>
            <p:cNvPr id="74" name="Rectangle 73"/>
            <p:cNvSpPr/>
            <p:nvPr/>
          </p:nvSpPr>
          <p:spPr>
            <a:xfrm>
              <a:off x="838200" y="2224577"/>
              <a:ext cx="1371600" cy="1676400"/>
            </a:xfrm>
            <a:prstGeom prst="rect">
              <a:avLst/>
            </a:prstGeom>
            <a:blipFill>
              <a:blip r:embed="rId2"/>
              <a:stretch>
                <a:fillRect/>
              </a:stretch>
            </a:blip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sp>
        <p:nvSpPr>
          <p:cNvPr id="77" name="TextBox 76"/>
          <p:cNvSpPr txBox="1"/>
          <p:nvPr/>
        </p:nvSpPr>
        <p:spPr>
          <a:xfrm>
            <a:off x="533400" y="4038600"/>
            <a:ext cx="1828801" cy="369332"/>
          </a:xfrm>
          <a:prstGeom prst="rect">
            <a:avLst/>
          </a:prstGeom>
          <a:noFill/>
          <a:ln>
            <a:noFill/>
          </a:ln>
        </p:spPr>
        <p:txBody>
          <a:bodyPr wrap="square" rtlCol="0">
            <a:spAutoFit/>
          </a:bodyPr>
          <a:lstStyle/>
          <a:p>
            <a:pPr algn="ctr"/>
            <a:r>
              <a:rPr lang="en-US" b="1" dirty="0" smtClean="0">
                <a:solidFill>
                  <a:srgbClr val="0070C0"/>
                </a:solidFill>
              </a:rPr>
              <a:t>Nguyen Van Sang</a:t>
            </a:r>
            <a:endParaRPr lang="en-US" b="1" dirty="0">
              <a:solidFill>
                <a:srgbClr val="0070C0"/>
              </a:solidFill>
            </a:endParaRPr>
          </a:p>
        </p:txBody>
      </p:sp>
      <p:cxnSp>
        <p:nvCxnSpPr>
          <p:cNvPr id="81" name="Elbow Connector 80"/>
          <p:cNvCxnSpPr>
            <a:stCxn id="19" idx="3"/>
            <a:endCxn id="71" idx="1"/>
          </p:cNvCxnSpPr>
          <p:nvPr/>
        </p:nvCxnSpPr>
        <p:spPr>
          <a:xfrm>
            <a:off x="2209800" y="3062777"/>
            <a:ext cx="533400" cy="1374077"/>
          </a:xfrm>
          <a:prstGeom prst="bentConnector3">
            <a:avLst>
              <a:gd name="adj1" fmla="val 50000"/>
            </a:avLst>
          </a:prstGeom>
          <a:ln w="25400">
            <a:prstDash val="dash"/>
          </a:ln>
        </p:spPr>
        <p:style>
          <a:lnRef idx="1">
            <a:schemeClr val="accent1"/>
          </a:lnRef>
          <a:fillRef idx="0">
            <a:schemeClr val="accent1"/>
          </a:fillRef>
          <a:effectRef idx="0">
            <a:schemeClr val="accent1"/>
          </a:effectRef>
          <a:fontRef idx="minor">
            <a:schemeClr val="tx1"/>
          </a:fontRef>
        </p:style>
      </p:cxnSp>
      <p:pic>
        <p:nvPicPr>
          <p:cNvPr id="86" name="Picture 2" descr="C:\Users\Chinh\Desktop\logo_dandelion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360" y="25854"/>
            <a:ext cx="350693" cy="517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36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fltVal val="0"/>
                                          </p:val>
                                        </p:tav>
                                        <p:tav tm="100000">
                                          <p:val>
                                            <p:strVal val="#ppt_w"/>
                                          </p:val>
                                        </p:tav>
                                      </p:tavLst>
                                    </p:anim>
                                    <p:anim calcmode="lin" valueType="num">
                                      <p:cBhvr>
                                        <p:cTn id="8" dur="500" fill="hold"/>
                                        <p:tgtEl>
                                          <p:spTgt spid="76"/>
                                        </p:tgtEl>
                                        <p:attrNameLst>
                                          <p:attrName>ppt_h</p:attrName>
                                        </p:attrNameLst>
                                      </p:cBhvr>
                                      <p:tavLst>
                                        <p:tav tm="0">
                                          <p:val>
                                            <p:fltVal val="0"/>
                                          </p:val>
                                        </p:tav>
                                        <p:tav tm="100000">
                                          <p:val>
                                            <p:strVal val="#ppt_h"/>
                                          </p:val>
                                        </p:tav>
                                      </p:tavLst>
                                    </p:anim>
                                    <p:animEffect transition="in" filter="fade">
                                      <p:cBhvr>
                                        <p:cTn id="9" dur="500"/>
                                        <p:tgtEl>
                                          <p:spTgt spid="7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7"/>
                                        </p:tgtEl>
                                        <p:attrNameLst>
                                          <p:attrName>style.visibility</p:attrName>
                                        </p:attrNameLst>
                                      </p:cBhvr>
                                      <p:to>
                                        <p:strVal val="visible"/>
                                      </p:to>
                                    </p:set>
                                    <p:anim calcmode="lin" valueType="num">
                                      <p:cBhvr>
                                        <p:cTn id="12" dur="500" fill="hold"/>
                                        <p:tgtEl>
                                          <p:spTgt spid="77"/>
                                        </p:tgtEl>
                                        <p:attrNameLst>
                                          <p:attrName>ppt_w</p:attrName>
                                        </p:attrNameLst>
                                      </p:cBhvr>
                                      <p:tavLst>
                                        <p:tav tm="0">
                                          <p:val>
                                            <p:fltVal val="0"/>
                                          </p:val>
                                        </p:tav>
                                        <p:tav tm="100000">
                                          <p:val>
                                            <p:strVal val="#ppt_w"/>
                                          </p:val>
                                        </p:tav>
                                      </p:tavLst>
                                    </p:anim>
                                    <p:anim calcmode="lin" valueType="num">
                                      <p:cBhvr>
                                        <p:cTn id="13" dur="500" fill="hold"/>
                                        <p:tgtEl>
                                          <p:spTgt spid="77"/>
                                        </p:tgtEl>
                                        <p:attrNameLst>
                                          <p:attrName>ppt_h</p:attrName>
                                        </p:attrNameLst>
                                      </p:cBhvr>
                                      <p:tavLst>
                                        <p:tav tm="0">
                                          <p:val>
                                            <p:fltVal val="0"/>
                                          </p:val>
                                        </p:tav>
                                        <p:tav tm="100000">
                                          <p:val>
                                            <p:strVal val="#ppt_h"/>
                                          </p:val>
                                        </p:tav>
                                      </p:tavLst>
                                    </p:anim>
                                    <p:animEffect transition="in" filter="fade">
                                      <p:cBhvr>
                                        <p:cTn id="14" dur="500"/>
                                        <p:tgtEl>
                                          <p:spTgt spid="7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p:cTn id="17" dur="500" fill="hold"/>
                                        <p:tgtEl>
                                          <p:spTgt spid="73"/>
                                        </p:tgtEl>
                                        <p:attrNameLst>
                                          <p:attrName>ppt_w</p:attrName>
                                        </p:attrNameLst>
                                      </p:cBhvr>
                                      <p:tavLst>
                                        <p:tav tm="0">
                                          <p:val>
                                            <p:fltVal val="0"/>
                                          </p:val>
                                        </p:tav>
                                        <p:tav tm="100000">
                                          <p:val>
                                            <p:strVal val="#ppt_w"/>
                                          </p:val>
                                        </p:tav>
                                      </p:tavLst>
                                    </p:anim>
                                    <p:anim calcmode="lin" valueType="num">
                                      <p:cBhvr>
                                        <p:cTn id="18" dur="500" fill="hold"/>
                                        <p:tgtEl>
                                          <p:spTgt spid="73"/>
                                        </p:tgtEl>
                                        <p:attrNameLst>
                                          <p:attrName>ppt_h</p:attrName>
                                        </p:attrNameLst>
                                      </p:cBhvr>
                                      <p:tavLst>
                                        <p:tav tm="0">
                                          <p:val>
                                            <p:fltVal val="0"/>
                                          </p:val>
                                        </p:tav>
                                        <p:tav tm="100000">
                                          <p:val>
                                            <p:strVal val="#ppt_h"/>
                                          </p:val>
                                        </p:tav>
                                      </p:tavLst>
                                    </p:anim>
                                    <p:animEffect transition="in" filter="fade">
                                      <p:cBhvr>
                                        <p:cTn id="19" dur="500"/>
                                        <p:tgtEl>
                                          <p:spTgt spid="73"/>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wipe(left)">
                                      <p:cBhvr>
                                        <p:cTn id="23" dur="500"/>
                                        <p:tgtEl>
                                          <p:spTgt spid="81"/>
                                        </p:tgtEl>
                                      </p:cBhvr>
                                    </p:animEffect>
                                  </p:childTnLst>
                                </p:cTn>
                              </p:par>
                            </p:childTnLst>
                          </p:cTn>
                        </p:par>
                        <p:par>
                          <p:cTn id="24" fill="hold">
                            <p:stCondLst>
                              <p:cond delay="1000"/>
                            </p:stCondLst>
                            <p:childTnLst>
                              <p:par>
                                <p:cTn id="25" presetID="42" presetClass="entr" presetSubtype="0" fill="hold" nodeType="after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1000"/>
                                        <p:tgtEl>
                                          <p:spTgt spid="75"/>
                                        </p:tgtEl>
                                      </p:cBhvr>
                                    </p:animEffect>
                                    <p:anim calcmode="lin" valueType="num">
                                      <p:cBhvr>
                                        <p:cTn id="28" dur="1000" fill="hold"/>
                                        <p:tgtEl>
                                          <p:spTgt spid="75"/>
                                        </p:tgtEl>
                                        <p:attrNameLst>
                                          <p:attrName>ppt_x</p:attrName>
                                        </p:attrNameLst>
                                      </p:cBhvr>
                                      <p:tavLst>
                                        <p:tav tm="0">
                                          <p:val>
                                            <p:strVal val="#ppt_x"/>
                                          </p:val>
                                        </p:tav>
                                        <p:tav tm="100000">
                                          <p:val>
                                            <p:strVal val="#ppt_x"/>
                                          </p:val>
                                        </p:tav>
                                      </p:tavLst>
                                    </p:anim>
                                    <p:anim calcmode="lin" valueType="num">
                                      <p:cBhvr>
                                        <p:cTn id="29" dur="1000" fill="hold"/>
                                        <p:tgtEl>
                                          <p:spTgt spid="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1000"/>
                                        <p:tgtEl>
                                          <p:spTgt spid="72"/>
                                        </p:tgtEl>
                                      </p:cBhvr>
                                    </p:animEffect>
                                    <p:anim calcmode="lin" valueType="num">
                                      <p:cBhvr>
                                        <p:cTn id="33" dur="1000" fill="hold"/>
                                        <p:tgtEl>
                                          <p:spTgt spid="72"/>
                                        </p:tgtEl>
                                        <p:attrNameLst>
                                          <p:attrName>ppt_x</p:attrName>
                                        </p:attrNameLst>
                                      </p:cBhvr>
                                      <p:tavLst>
                                        <p:tav tm="0">
                                          <p:val>
                                            <p:strVal val="#ppt_x"/>
                                          </p:val>
                                        </p:tav>
                                        <p:tav tm="100000">
                                          <p:val>
                                            <p:strVal val="#ppt_x"/>
                                          </p:val>
                                        </p:tav>
                                      </p:tavLst>
                                    </p:anim>
                                    <p:anim calcmode="lin" valueType="num">
                                      <p:cBhvr>
                                        <p:cTn id="34"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09600" y="3412"/>
            <a:ext cx="7005721" cy="555788"/>
          </a:xfrm>
        </p:spPr>
        <p:txBody>
          <a:bodyPr>
            <a:noAutofit/>
          </a:bodyPr>
          <a:lstStyle/>
          <a:p>
            <a:pPr algn="ctr"/>
            <a:r>
              <a:rPr lang="en-US" altLang="ja-JP" sz="2800" dirty="0">
                <a:solidFill>
                  <a:schemeClr val="bg1"/>
                </a:solidFill>
                <a:latin typeface="Times New Roman" panose="02020603050405020304" pitchFamily="18" charset="0"/>
                <a:cs typeface="Times New Roman" panose="02020603050405020304" pitchFamily="18" charset="0"/>
              </a:rPr>
              <a:t>3.4</a:t>
            </a:r>
            <a:r>
              <a:rPr lang="ja-JP" altLang="en-US" sz="28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非機能要求 </a:t>
            </a:r>
            <a:r>
              <a:rPr lang="en-US" altLang="ja-JP" sz="2800" dirty="0">
                <a:solidFill>
                  <a:schemeClr val="bg1"/>
                </a:solidFill>
                <a:latin typeface="Times New Roman" panose="02020603050405020304" pitchFamily="18" charset="0"/>
                <a:cs typeface="Times New Roman" panose="02020603050405020304" pitchFamily="18" charset="0"/>
              </a:rPr>
              <a:t>- Non-functional</a:t>
            </a:r>
            <a:r>
              <a:rPr lang="en-US" sz="2800" dirty="0">
                <a:solidFill>
                  <a:schemeClr val="bg1"/>
                </a:solidFill>
                <a:latin typeface="Times New Roman" panose="02020603050405020304" pitchFamily="18" charset="0"/>
                <a:cs typeface="Times New Roman" panose="02020603050405020304" pitchFamily="18" charset="0"/>
              </a:rPr>
              <a:t> Requirements</a:t>
            </a:r>
          </a:p>
        </p:txBody>
      </p:sp>
      <p:sp>
        <p:nvSpPr>
          <p:cNvPr id="4" name="Content Placeholder 2"/>
          <p:cNvSpPr>
            <a:spLocks noGrp="1"/>
          </p:cNvSpPr>
          <p:nvPr>
            <p:ph idx="1"/>
          </p:nvPr>
        </p:nvSpPr>
        <p:spPr>
          <a:xfrm>
            <a:off x="990600" y="1447800"/>
            <a:ext cx="7659105" cy="3137616"/>
          </a:xfrm>
        </p:spPr>
        <p:txBody>
          <a:bodyPr>
            <a:normAutofit/>
          </a:bodyPr>
          <a:lstStyle/>
          <a:p>
            <a:pPr marL="34290" indent="0">
              <a:buNone/>
            </a:pP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ソフトウェア要求</a:t>
            </a:r>
            <a:r>
              <a:rPr lang="ja-JP" altLang="en-US" sz="2400" b="1" dirty="0">
                <a:solidFill>
                  <a:srgbClr val="002060"/>
                </a:solidFill>
                <a:latin typeface="Times New Roman" panose="02020603050405020304" pitchFamily="18" charset="0"/>
                <a:cs typeface="Times New Roman" panose="02020603050405020304" pitchFamily="18" charset="0"/>
              </a:rPr>
              <a:t>　</a:t>
            </a:r>
            <a:r>
              <a:rPr lang="en-US" altLang="ja-JP" sz="2400" b="1" dirty="0">
                <a:solidFill>
                  <a:srgbClr val="002060"/>
                </a:solidFill>
                <a:latin typeface="Times New Roman" panose="02020603050405020304" pitchFamily="18" charset="0"/>
                <a:cs typeface="Times New Roman" panose="02020603050405020304" pitchFamily="18" charset="0"/>
              </a:rPr>
              <a:t>-   </a:t>
            </a:r>
            <a:r>
              <a:rPr lang="en-US" altLang="ja-JP" sz="2400" dirty="0">
                <a:solidFill>
                  <a:srgbClr val="002060"/>
                </a:solidFill>
                <a:latin typeface="Times New Roman" panose="02020603050405020304" pitchFamily="18" charset="0"/>
                <a:cs typeface="Times New Roman" panose="02020603050405020304" pitchFamily="18" charset="0"/>
              </a:rPr>
              <a:t>Software Requirements</a:t>
            </a:r>
          </a:p>
          <a:p>
            <a:endParaRPr lang="en-US" altLang="ja-JP" sz="2400" dirty="0"/>
          </a:p>
          <a:p>
            <a:endParaRPr lang="en-US" sz="2400" dirty="0" smtClean="0"/>
          </a:p>
          <a:p>
            <a:endParaRPr lang="en-US" sz="2400" dirty="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381" y="2795532"/>
            <a:ext cx="1235002" cy="1169584"/>
          </a:xfrm>
          <a:prstGeom prst="rect">
            <a:avLst/>
          </a:prstGeom>
        </p:spPr>
      </p:pic>
      <p:sp>
        <p:nvSpPr>
          <p:cNvPr id="8" name="TextBox 7"/>
          <p:cNvSpPr txBox="1"/>
          <p:nvPr/>
        </p:nvSpPr>
        <p:spPr>
          <a:xfrm>
            <a:off x="2927052" y="4003476"/>
            <a:ext cx="803425" cy="323165"/>
          </a:xfrm>
          <a:prstGeom prst="rect">
            <a:avLst/>
          </a:prstGeom>
          <a:noFill/>
        </p:spPr>
        <p:txBody>
          <a:bodyPr wrap="none" rtlCol="0">
            <a:spAutoFit/>
          </a:bodyPr>
          <a:lstStyle/>
          <a:p>
            <a:r>
              <a:rPr lang="en-US" sz="1500">
                <a:solidFill>
                  <a:srgbClr val="002060"/>
                </a:solidFill>
                <a:latin typeface="Times New Roman" panose="02020603050405020304" pitchFamily="18" charset="0"/>
                <a:cs typeface="Times New Roman" panose="02020603050405020304" pitchFamily="18" charset="0"/>
              </a:rPr>
              <a:t>Chrome</a:t>
            </a:r>
            <a:endParaRPr lang="en-US" sz="1500" dirty="0">
              <a:solidFill>
                <a:srgbClr val="002060"/>
              </a:solidFill>
              <a:latin typeface="Times New Roman" panose="02020603050405020304" pitchFamily="18" charset="0"/>
              <a:cs typeface="Times New Roman" panose="02020603050405020304" pitchFamily="18" charset="0"/>
            </a:endParaRPr>
          </a:p>
        </p:txBody>
      </p:sp>
      <p:sp>
        <p:nvSpPr>
          <p:cNvPr id="9" name="TextBox 10"/>
          <p:cNvSpPr txBox="1"/>
          <p:nvPr/>
        </p:nvSpPr>
        <p:spPr>
          <a:xfrm>
            <a:off x="5798224" y="4050566"/>
            <a:ext cx="750526" cy="323165"/>
          </a:xfrm>
          <a:prstGeom prst="rect">
            <a:avLst/>
          </a:prstGeom>
          <a:noFill/>
        </p:spPr>
        <p:txBody>
          <a:bodyPr wrap="none" rtlCol="0">
            <a:spAutoFit/>
          </a:bodyPr>
          <a:lstStyle/>
          <a:p>
            <a:r>
              <a:rPr lang="en-US" sz="1500" dirty="0">
                <a:solidFill>
                  <a:srgbClr val="002060"/>
                </a:solidFill>
                <a:latin typeface="Times New Roman" panose="02020603050405020304" pitchFamily="18" charset="0"/>
                <a:cs typeface="Times New Roman" panose="02020603050405020304" pitchFamily="18" charset="0"/>
              </a:rPr>
              <a:t>Firefox</a:t>
            </a:r>
          </a:p>
        </p:txBody>
      </p:sp>
      <p:pic>
        <p:nvPicPr>
          <p:cNvPr id="11" name="Ảnh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005" y="2736620"/>
            <a:ext cx="1136963" cy="1173959"/>
          </a:xfrm>
          <a:prstGeom prst="rect">
            <a:avLst/>
          </a:prstGeom>
        </p:spPr>
      </p:pic>
    </p:spTree>
    <p:extLst>
      <p:ext uri="{BB962C8B-B14F-4D97-AF65-F5344CB8AC3E}">
        <p14:creationId xmlns:p14="http://schemas.microsoft.com/office/powerpoint/2010/main" val="4039076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28600" y="57064"/>
            <a:ext cx="7843304" cy="546129"/>
          </a:xfrm>
        </p:spPr>
        <p:txBody>
          <a:bodyPr>
            <a:noAutofit/>
          </a:bodyPr>
          <a:lstStyle/>
          <a:p>
            <a:pPr algn="ctr"/>
            <a:r>
              <a:rPr lang="en-US" altLang="ja-JP" sz="2800" dirty="0">
                <a:solidFill>
                  <a:schemeClr val="bg1"/>
                </a:solidFill>
                <a:latin typeface="Times New Roman" panose="02020603050405020304" pitchFamily="18" charset="0"/>
                <a:cs typeface="Times New Roman" panose="02020603050405020304" pitchFamily="18" charset="0"/>
              </a:rPr>
              <a:t>3.4</a:t>
            </a:r>
            <a:r>
              <a:rPr lang="ja-JP" altLang="en-US" sz="28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非機能要求 </a:t>
            </a:r>
            <a:r>
              <a:rPr lang="en-US" altLang="ja-JP" sz="2800" dirty="0">
                <a:solidFill>
                  <a:schemeClr val="bg1"/>
                </a:solidFill>
                <a:latin typeface="Times New Roman" panose="02020603050405020304" pitchFamily="18" charset="0"/>
                <a:cs typeface="Times New Roman" panose="02020603050405020304" pitchFamily="18" charset="0"/>
              </a:rPr>
              <a:t>-  Non-functional</a:t>
            </a:r>
            <a:r>
              <a:rPr lang="en-US" sz="2800" dirty="0">
                <a:solidFill>
                  <a:schemeClr val="bg1"/>
                </a:solidFill>
                <a:latin typeface="Times New Roman" panose="02020603050405020304" pitchFamily="18" charset="0"/>
                <a:cs typeface="Times New Roman" panose="02020603050405020304" pitchFamily="18" charset="0"/>
              </a:rPr>
              <a:t> Requirements</a:t>
            </a:r>
          </a:p>
        </p:txBody>
      </p:sp>
      <p:sp>
        <p:nvSpPr>
          <p:cNvPr id="4" name="Content Placeholder 2"/>
          <p:cNvSpPr>
            <a:spLocks noGrp="1"/>
          </p:cNvSpPr>
          <p:nvPr>
            <p:ph idx="1"/>
          </p:nvPr>
        </p:nvSpPr>
        <p:spPr>
          <a:xfrm>
            <a:off x="968975" y="918272"/>
            <a:ext cx="7102929" cy="3262449"/>
          </a:xfrm>
        </p:spPr>
        <p:txBody>
          <a:bodyPr>
            <a:normAutofit/>
          </a:bodyPr>
          <a:lstStyle/>
          <a:p>
            <a:pPr marL="377190">
              <a:buFontTx/>
              <a:buChar char="-"/>
            </a:pPr>
            <a:r>
              <a:rPr lang="en-US" altLang="ja-JP" sz="2400"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Hardware Requirements</a:t>
            </a:r>
          </a:p>
          <a:p>
            <a:pPr marL="34290" indent="0">
              <a:buNone/>
            </a:pPr>
            <a:r>
              <a:rPr lang="ja-JP" altLang="en-US" sz="2400" b="1" dirty="0" smtClean="0">
                <a:solidFill>
                  <a:srgbClr val="00206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ja-JP" sz="2400" dirty="0" smtClean="0">
                <a:solidFill>
                  <a:srgbClr val="002060"/>
                </a:solidFill>
                <a:latin typeface="Times New Roman" panose="02020603050405020304" pitchFamily="18" charset="0"/>
                <a:cs typeface="Times New Roman" panose="02020603050405020304" pitchFamily="18" charset="0"/>
              </a:rPr>
              <a:t>PC</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altLang="ja-JP" sz="2400" dirty="0" smtClean="0">
                <a:solidFill>
                  <a:srgbClr val="002060"/>
                </a:solidFill>
                <a:latin typeface="Times New Roman" panose="02020603050405020304" pitchFamily="18" charset="0"/>
                <a:cs typeface="Times New Roman" panose="02020603050405020304" pitchFamily="18" charset="0"/>
              </a:rPr>
              <a:t>Laptop , Smartphone </a:t>
            </a:r>
            <a:r>
              <a:rPr lang="en-US" altLang="ja-JP" sz="2400" dirty="0" smtClean="0">
                <a:solidFill>
                  <a:srgbClr val="002060"/>
                </a:solidFill>
                <a:latin typeface="Times New Roman" panose="02020603050405020304" pitchFamily="18" charset="0"/>
                <a:cs typeface="Times New Roman" panose="02020603050405020304" pitchFamily="18" charset="0"/>
              </a:rPr>
              <a:t>with </a:t>
            </a:r>
            <a:r>
              <a:rPr lang="en-US" altLang="ja-JP" sz="2400" dirty="0">
                <a:solidFill>
                  <a:srgbClr val="002060"/>
                </a:solidFill>
                <a:latin typeface="Times New Roman" panose="02020603050405020304" pitchFamily="18" charset="0"/>
                <a:cs typeface="Times New Roman" panose="02020603050405020304" pitchFamily="18" charset="0"/>
              </a:rPr>
              <a:t>internet </a:t>
            </a:r>
            <a:r>
              <a:rPr lang="en-US" altLang="ja-JP" sz="2400" dirty="0" smtClean="0">
                <a:solidFill>
                  <a:srgbClr val="002060"/>
                </a:solidFill>
                <a:latin typeface="Times New Roman" panose="02020603050405020304" pitchFamily="18" charset="0"/>
                <a:cs typeface="Times New Roman" panose="02020603050405020304" pitchFamily="18" charset="0"/>
              </a:rPr>
              <a:t>connection.</a:t>
            </a:r>
            <a:endParaRPr lang="en-US" altLang="ja-JP" sz="24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400" dirty="0" smtClean="0">
              <a:solidFill>
                <a:srgbClr val="002060"/>
              </a:solidFill>
              <a:latin typeface="Times New Roman" panose="02020603050405020304" pitchFamily="18" charset="0"/>
              <a:cs typeface="Times New Roman" panose="02020603050405020304" pitchFamily="18" charset="0"/>
            </a:endParaRPr>
          </a:p>
        </p:txBody>
      </p:sp>
      <p:pic>
        <p:nvPicPr>
          <p:cNvPr id="5" name="Picture 7" descr="C:\Users\NgocTuan\Desktop\lapt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626143"/>
            <a:ext cx="1857375" cy="13858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626" y="3626143"/>
            <a:ext cx="1577625" cy="1385887"/>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0502" y="3626143"/>
            <a:ext cx="2356821" cy="1486148"/>
          </a:xfrm>
          <a:prstGeom prst="rect">
            <a:avLst/>
          </a:prstGeom>
        </p:spPr>
      </p:pic>
    </p:spTree>
    <p:extLst>
      <p:ext uri="{BB962C8B-B14F-4D97-AF65-F5344CB8AC3E}">
        <p14:creationId xmlns:p14="http://schemas.microsoft.com/office/powerpoint/2010/main" val="23988968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67" name="Rounded Rectangle 66"/>
          <p:cNvSpPr/>
          <p:nvPr/>
        </p:nvSpPr>
        <p:spPr>
          <a:xfrm>
            <a:off x="6096000" y="5688906"/>
            <a:ext cx="3276600" cy="1092894"/>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Luu Ngoc Manh</a:t>
            </a:r>
          </a:p>
          <a:p>
            <a:pPr marL="342900" indent="-342900">
              <a:buFont typeface="Arial" pitchFamily="34" charset="0"/>
              <a:buChar char="•"/>
            </a:pPr>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Nguyen Minh Huy</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908300" y="2391202"/>
            <a:ext cx="4838700" cy="4242852"/>
            <a:chOff x="1066800" y="1181100"/>
            <a:chExt cx="4838700" cy="4242852"/>
          </a:xfrm>
          <a:noFill/>
        </p:grpSpPr>
        <p:sp>
          <p:nvSpPr>
            <p:cNvPr id="33" name="TextBox 32"/>
            <p:cNvSpPr txBox="1"/>
            <p:nvPr/>
          </p:nvSpPr>
          <p:spPr>
            <a:xfrm>
              <a:off x="1600200" y="1182410"/>
              <a:ext cx="4305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Software Design Description</a:t>
              </a:r>
              <a:endParaRPr lang="en-US" sz="2400" b="1" dirty="0"/>
            </a:p>
          </p:txBody>
        </p:sp>
        <p:sp>
          <p:nvSpPr>
            <p:cNvPr id="37" name="TextBox 36"/>
            <p:cNvSpPr txBox="1"/>
            <p:nvPr/>
          </p:nvSpPr>
          <p:spPr>
            <a:xfrm>
              <a:off x="1066800" y="1638300"/>
              <a:ext cx="533400" cy="378565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p>
          </p:txBody>
        </p:sp>
        <p:sp>
          <p:nvSpPr>
            <p:cNvPr id="38" name="TextBox 37"/>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4</a:t>
              </a:r>
            </a:p>
          </p:txBody>
        </p:sp>
      </p:grpSp>
      <p:grpSp>
        <p:nvGrpSpPr>
          <p:cNvPr id="64" name="Group 63"/>
          <p:cNvGrpSpPr/>
          <p:nvPr/>
        </p:nvGrpSpPr>
        <p:grpSpPr>
          <a:xfrm>
            <a:off x="13855" y="76200"/>
            <a:ext cx="4838700" cy="4242852"/>
            <a:chOff x="1066800" y="1181100"/>
            <a:chExt cx="4838700" cy="4242852"/>
          </a:xfrm>
          <a:noFill/>
        </p:grpSpPr>
        <p:sp>
          <p:nvSpPr>
            <p:cNvPr id="65" name="TextBox 6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66" name="TextBox 6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67" name="TextBox 6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11111E-6 1.48148E-6 L -0.31667 -0.3375 " pathEditMode="relative" ptsTypes="AA">
                                      <p:cBhvr>
                                        <p:cTn id="6" dur="2000" fill="hold"/>
                                        <p:tgtEl>
                                          <p:spTgt spid="16"/>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4201" y="1295400"/>
            <a:ext cx="8153400" cy="5638800"/>
          </a:xfrm>
        </p:spPr>
        <p:txBody>
          <a:bodyPr>
            <a:normAutofit/>
          </a:bodyPr>
          <a:lstStyle/>
          <a:p>
            <a:pPr lvl="0" algn="l"/>
            <a:r>
              <a:rPr lang="en-US" sz="2400" dirty="0" smtClean="0">
                <a:solidFill>
                  <a:srgbClr val="002060"/>
                </a:solidFill>
                <a:latin typeface="Times New Roman" panose="02020603050405020304" pitchFamily="18" charset="0"/>
                <a:cs typeface="Times New Roman" panose="02020603050405020304" pitchFamily="18" charset="0"/>
              </a:rPr>
              <a:t>4.1 </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テ</a:t>
            </a: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クノロジー と</a:t>
            </a:r>
            <a:r>
              <a:rPr lang="en-US" altLang="ja-JP"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ja-JP" altLang="ja-JP"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理由</a:t>
            </a:r>
            <a:r>
              <a:rPr lang="en-US" altLang="ja-JP"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Technology &amp; </a:t>
            </a:r>
            <a:r>
              <a:rPr lang="en-US" sz="2400" dirty="0" smtClean="0">
                <a:solidFill>
                  <a:srgbClr val="002060"/>
                </a:solidFill>
                <a:latin typeface="Times New Roman" panose="02020603050405020304" pitchFamily="18" charset="0"/>
                <a:cs typeface="Times New Roman" panose="02020603050405020304" pitchFamily="18" charset="0"/>
              </a:rPr>
              <a:t>Reason (</a:t>
            </a:r>
            <a:r>
              <a:rPr lang="en-US" sz="2400" dirty="0" err="1" smtClean="0">
                <a:solidFill>
                  <a:srgbClr val="002060"/>
                </a:solidFill>
                <a:latin typeface="Times New Roman" panose="02020603050405020304" pitchFamily="18" charset="0"/>
                <a:cs typeface="Times New Roman" panose="02020603050405020304" pitchFamily="18" charset="0"/>
              </a:rPr>
              <a:t>Công</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nghệ</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và</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lý</a:t>
            </a:r>
            <a:r>
              <a:rPr lang="en-US" sz="2400" dirty="0" smtClean="0">
                <a:solidFill>
                  <a:srgbClr val="002060"/>
                </a:solidFill>
                <a:latin typeface="Times New Roman" panose="02020603050405020304" pitchFamily="18" charset="0"/>
                <a:cs typeface="Times New Roman" panose="02020603050405020304" pitchFamily="18" charset="0"/>
              </a:rPr>
              <a:t> do </a:t>
            </a:r>
            <a:r>
              <a:rPr lang="en-US" sz="2400" dirty="0" err="1" smtClean="0">
                <a:solidFill>
                  <a:srgbClr val="002060"/>
                </a:solidFill>
                <a:latin typeface="Times New Roman" panose="02020603050405020304" pitchFamily="18" charset="0"/>
                <a:cs typeface="Times New Roman" panose="02020603050405020304" pitchFamily="18" charset="0"/>
              </a:rPr>
              <a:t>sử</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dụng</a:t>
            </a:r>
            <a:r>
              <a:rPr lang="en-US" sz="2400" dirty="0" smtClean="0">
                <a:solidFill>
                  <a:srgbClr val="002060"/>
                </a:solidFill>
                <a:latin typeface="Times New Roman" panose="02020603050405020304" pitchFamily="18" charset="0"/>
                <a:cs typeface="Times New Roman" panose="02020603050405020304" pitchFamily="18" charset="0"/>
              </a:rPr>
              <a:t> </a:t>
            </a:r>
            <a:r>
              <a:rPr lang="en-US" sz="2400" dirty="0" err="1" smtClean="0">
                <a:solidFill>
                  <a:srgbClr val="002060"/>
                </a:solidFill>
                <a:latin typeface="Times New Roman" panose="02020603050405020304" pitchFamily="18" charset="0"/>
                <a:cs typeface="Times New Roman" panose="02020603050405020304" pitchFamily="18" charset="0"/>
              </a:rPr>
              <a:t>nó</a:t>
            </a:r>
            <a:r>
              <a:rPr lang="en-US" sz="2400" dirty="0" smtClean="0">
                <a:solidFill>
                  <a:srgbClr val="002060"/>
                </a:solidFill>
                <a:latin typeface="Times New Roman" panose="02020603050405020304" pitchFamily="18" charset="0"/>
                <a:cs typeface="Times New Roman" panose="02020603050405020304" pitchFamily="18" charset="0"/>
              </a:rPr>
              <a:t>: MVC.NET, Bootstrap, </a:t>
            </a:r>
            <a:r>
              <a:rPr lang="en-US" sz="2400" dirty="0" err="1" smtClean="0">
                <a:solidFill>
                  <a:srgbClr val="002060"/>
                </a:solidFill>
                <a:latin typeface="Times New Roman" panose="02020603050405020304" pitchFamily="18" charset="0"/>
                <a:cs typeface="Times New Roman" panose="02020603050405020304" pitchFamily="18" charset="0"/>
              </a:rPr>
              <a:t>Azue</a:t>
            </a:r>
            <a:r>
              <a:rPr lang="en-US" sz="2400" dirty="0" smtClean="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a:p>
            <a:pPr lvl="0" algn="l"/>
            <a:r>
              <a:rPr lang="en-US" sz="2400" dirty="0" smtClean="0">
                <a:solidFill>
                  <a:srgbClr val="002060"/>
                </a:solidFill>
                <a:latin typeface="Times New Roman" panose="02020603050405020304" pitchFamily="18" charset="0"/>
                <a:cs typeface="Times New Roman" panose="02020603050405020304" pitchFamily="18" charset="0"/>
              </a:rPr>
              <a:t>4.2 </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ア</a:t>
            </a: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ーキテクチャ表現  </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Architecture Representation</a:t>
            </a:r>
            <a:endParaRPr lang="en-US" sz="2400" dirty="0">
              <a:solidFill>
                <a:srgbClr val="002060"/>
              </a:solidFill>
              <a:latin typeface="Times New Roman" panose="02020603050405020304" pitchFamily="18" charset="0"/>
              <a:cs typeface="Times New Roman" panose="02020603050405020304" pitchFamily="18" charset="0"/>
            </a:endParaRPr>
          </a:p>
          <a:p>
            <a:pPr lvl="0" algn="l"/>
            <a:r>
              <a:rPr lang="en-US" sz="2400" dirty="0" smtClean="0">
                <a:solidFill>
                  <a:srgbClr val="002060"/>
                </a:solidFill>
                <a:latin typeface="Times New Roman" panose="02020603050405020304" pitchFamily="18" charset="0"/>
                <a:cs typeface="Times New Roman" panose="02020603050405020304" pitchFamily="18" charset="0"/>
              </a:rPr>
              <a:t>4.3 </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パ</a:t>
            </a: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ッケージ ビュー  </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Package View</a:t>
            </a:r>
          </a:p>
          <a:p>
            <a:pPr lvl="0" algn="l"/>
            <a:r>
              <a:rPr lang="en-US" sz="2400" dirty="0">
                <a:solidFill>
                  <a:srgbClr val="002060"/>
                </a:solidFill>
                <a:latin typeface="Times New Roman" panose="02020603050405020304" pitchFamily="18" charset="0"/>
                <a:cs typeface="Times New Roman" panose="02020603050405020304" pitchFamily="18" charset="0"/>
              </a:rPr>
              <a:t>4.4</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デ</a:t>
            </a: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ータベース設計  </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Database Design</a:t>
            </a:r>
          </a:p>
          <a:p>
            <a:pPr lvl="0" algn="l"/>
            <a:r>
              <a:rPr lang="en-US" sz="2400" dirty="0" smtClean="0">
                <a:solidFill>
                  <a:srgbClr val="002060"/>
                </a:solidFill>
                <a:latin typeface="Times New Roman" panose="02020603050405020304" pitchFamily="18" charset="0"/>
                <a:cs typeface="Times New Roman" panose="02020603050405020304" pitchFamily="18" charset="0"/>
              </a:rPr>
              <a:t>4.5 </a:t>
            </a:r>
            <a:r>
              <a:rPr lang="ja-JP" altLang="en-US" sz="2400"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詳</a:t>
            </a:r>
            <a:r>
              <a:rPr lang="ja-JP" altLang="en-US" sz="24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細設計  </a:t>
            </a:r>
            <a:r>
              <a:rPr lang="en-US" altLang="ja-JP" sz="2400" dirty="0">
                <a:solidFill>
                  <a:srgbClr val="002060"/>
                </a:solidFill>
                <a:latin typeface="Times New Roman" panose="02020603050405020304" pitchFamily="18" charset="0"/>
                <a:cs typeface="Times New Roman" panose="02020603050405020304" pitchFamily="18" charset="0"/>
              </a:rPr>
              <a:t>-   </a:t>
            </a:r>
            <a:r>
              <a:rPr lang="en-US" sz="2400" dirty="0">
                <a:solidFill>
                  <a:srgbClr val="002060"/>
                </a:solidFill>
                <a:latin typeface="Times New Roman" panose="02020603050405020304" pitchFamily="18" charset="0"/>
                <a:cs typeface="Times New Roman" panose="02020603050405020304" pitchFamily="18" charset="0"/>
              </a:rPr>
              <a:t>Detail </a:t>
            </a:r>
            <a:r>
              <a:rPr lang="en-US" sz="2400" dirty="0" smtClean="0">
                <a:solidFill>
                  <a:srgbClr val="002060"/>
                </a:solidFill>
                <a:latin typeface="Times New Roman" panose="02020603050405020304" pitchFamily="18" charset="0"/>
                <a:cs typeface="Times New Roman" panose="02020603050405020304" pitchFamily="18" charset="0"/>
              </a:rPr>
              <a:t>Design (Screen flow + Screen design + Class design + sequence </a:t>
            </a:r>
            <a:r>
              <a:rPr lang="en-US" sz="2400" dirty="0" err="1" smtClean="0">
                <a:solidFill>
                  <a:srgbClr val="002060"/>
                </a:solidFill>
                <a:latin typeface="Times New Roman" panose="02020603050405020304" pitchFamily="18" charset="0"/>
                <a:cs typeface="Times New Roman" panose="02020603050405020304" pitchFamily="18" charset="0"/>
              </a:rPr>
              <a:t>diagẻam</a:t>
            </a:r>
            <a:r>
              <a:rPr lang="en-US" sz="2400" dirty="0" smtClean="0">
                <a:solidFill>
                  <a:srgbClr val="002060"/>
                </a:solidFill>
                <a:latin typeface="Times New Roman" panose="02020603050405020304" pitchFamily="18" charset="0"/>
                <a:cs typeface="Times New Roman" panose="02020603050405020304" pitchFamily="18" charset="0"/>
              </a:rPr>
              <a:t>)</a:t>
            </a:r>
            <a:endParaRPr lang="en-US" sz="2400" dirty="0">
              <a:solidFill>
                <a:srgbClr val="002060"/>
              </a:solidFill>
              <a:latin typeface="Times New Roman" panose="02020603050405020304" pitchFamily="18" charset="0"/>
              <a:cs typeface="Times New Roman" panose="02020603050405020304" pitchFamily="18" charset="0"/>
            </a:endParaRPr>
          </a:p>
          <a:p>
            <a:pPr algn="l"/>
            <a:endParaRPr lang="en-US" sz="2400" dirty="0">
              <a:solidFill>
                <a:schemeClr val="tx1"/>
              </a:solidFill>
              <a:latin typeface="Times New Roman" pitchFamily="18" charset="0"/>
              <a:cs typeface="Times New Roman" pitchFamily="18" charset="0"/>
            </a:endParaRPr>
          </a:p>
        </p:txBody>
      </p:sp>
      <p:pic>
        <p:nvPicPr>
          <p:cNvPr id="4" name="Ảnh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233" y="4129215"/>
            <a:ext cx="1818563" cy="2142126"/>
          </a:xfrm>
          <a:prstGeom prst="rect">
            <a:avLst/>
          </a:prstGeom>
        </p:spPr>
      </p:pic>
      <p:pic>
        <p:nvPicPr>
          <p:cNvPr id="5" name="Ảnh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2276" y="4046001"/>
            <a:ext cx="2252392" cy="2943228"/>
          </a:xfrm>
          <a:prstGeom prst="rect">
            <a:avLst/>
          </a:prstGeom>
        </p:spPr>
      </p:pic>
      <p:sp>
        <p:nvSpPr>
          <p:cNvPr id="6" name="Rectangle 5"/>
          <p:cNvSpPr/>
          <p:nvPr/>
        </p:nvSpPr>
        <p:spPr>
          <a:xfrm>
            <a:off x="360032" y="3748215"/>
            <a:ext cx="2142260" cy="523220"/>
          </a:xfrm>
          <a:prstGeom prst="rect">
            <a:avLst/>
          </a:prstGeom>
        </p:spPr>
        <p:txBody>
          <a:bodyPr wrap="square">
            <a:spAutoFit/>
          </a:bodyPr>
          <a:lstStyle/>
          <a:p>
            <a:pPr algn="ctr"/>
            <a:r>
              <a:rPr lang="en-US" sz="2800" b="1" dirty="0" smtClean="0">
                <a:solidFill>
                  <a:srgbClr val="FF0000"/>
                </a:solidFill>
                <a:latin typeface="Times New Roman" panose="02020603050405020304" pitchFamily="18" charset="0"/>
                <a:cs typeface="Times New Roman" panose="02020603050405020304" pitchFamily="18" charset="0"/>
              </a:rPr>
              <a:t>4.2</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502292" y="3626257"/>
            <a:ext cx="2142260" cy="523220"/>
          </a:xfrm>
          <a:prstGeom prst="rect">
            <a:avLst/>
          </a:prstGeom>
        </p:spPr>
        <p:txBody>
          <a:bodyPr wrap="square">
            <a:spAutoFit/>
          </a:bodyPr>
          <a:lstStyle/>
          <a:p>
            <a:pPr algn="ctr"/>
            <a:r>
              <a:rPr lang="en-US" sz="2800" b="1" dirty="0" smtClean="0">
                <a:solidFill>
                  <a:srgbClr val="FF0000"/>
                </a:solidFill>
                <a:latin typeface="Times New Roman" panose="02020603050405020304" pitchFamily="18" charset="0"/>
                <a:cs typeface="Times New Roman" panose="02020603050405020304" pitchFamily="18" charset="0"/>
              </a:rPr>
              <a:t>4.3</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4668" y="4129215"/>
            <a:ext cx="2148039" cy="2776800"/>
          </a:xfrm>
          <a:prstGeom prst="rect">
            <a:avLst/>
          </a:prstGeom>
        </p:spPr>
      </p:pic>
      <p:sp>
        <p:nvSpPr>
          <p:cNvPr id="10" name="Rectangle 9"/>
          <p:cNvSpPr/>
          <p:nvPr/>
        </p:nvSpPr>
        <p:spPr>
          <a:xfrm>
            <a:off x="4740764" y="3403391"/>
            <a:ext cx="2142260" cy="523220"/>
          </a:xfrm>
          <a:prstGeom prst="rect">
            <a:avLst/>
          </a:prstGeom>
        </p:spPr>
        <p:txBody>
          <a:bodyPr wrap="square">
            <a:spAutoFit/>
          </a:bodyPr>
          <a:lstStyle/>
          <a:p>
            <a:pPr algn="ctr"/>
            <a:r>
              <a:rPr lang="en-US" sz="2800" b="1" dirty="0" smtClean="0">
                <a:solidFill>
                  <a:srgbClr val="FF0000"/>
                </a:solidFill>
                <a:latin typeface="Times New Roman" panose="02020603050405020304" pitchFamily="18" charset="0"/>
                <a:cs typeface="Times New Roman" panose="02020603050405020304" pitchFamily="18" charset="0"/>
              </a:rPr>
              <a:t>4.4</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11" name="Chỗ dành sẵn cho Nội dung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6172" y="4566784"/>
            <a:ext cx="2040228" cy="2144046"/>
          </a:xfrm>
          <a:prstGeom prst="rect">
            <a:avLst/>
          </a:prstGeom>
        </p:spPr>
      </p:pic>
      <p:sp>
        <p:nvSpPr>
          <p:cNvPr id="12" name="Rectangle 11"/>
          <p:cNvSpPr/>
          <p:nvPr/>
        </p:nvSpPr>
        <p:spPr>
          <a:xfrm>
            <a:off x="6873880" y="3553354"/>
            <a:ext cx="2142260" cy="523220"/>
          </a:xfrm>
          <a:prstGeom prst="rect">
            <a:avLst/>
          </a:prstGeom>
        </p:spPr>
        <p:txBody>
          <a:bodyPr wrap="square">
            <a:spAutoFit/>
          </a:bodyPr>
          <a:lstStyle/>
          <a:p>
            <a:pPr algn="ctr"/>
            <a:r>
              <a:rPr lang="en-US" sz="2800" b="1" dirty="0" smtClean="0">
                <a:solidFill>
                  <a:srgbClr val="FF0000"/>
                </a:solidFill>
                <a:latin typeface="Times New Roman" panose="02020603050405020304" pitchFamily="18" charset="0"/>
                <a:cs typeface="Times New Roman" panose="02020603050405020304" pitchFamily="18" charset="0"/>
              </a:rPr>
              <a:t>4.5</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633233" y="609600"/>
            <a:ext cx="8656108" cy="646331"/>
          </a:xfrm>
          <a:prstGeom prst="rect">
            <a:avLst/>
          </a:prstGeom>
        </p:spPr>
        <p:txBody>
          <a:bodyPr wrap="square">
            <a:spAutoFit/>
          </a:bodyPr>
          <a:lstStyle/>
          <a:p>
            <a:r>
              <a:rPr lang="en-US" altLang="ja-JP" b="1" dirty="0">
                <a:solidFill>
                  <a:srgbClr val="7030A0"/>
                </a:solidFill>
              </a:rPr>
              <a:t>4. </a:t>
            </a:r>
            <a:r>
              <a:rPr lang="ja-JP" altLang="en-US" b="1" dirty="0">
                <a:solidFill>
                  <a:srgbClr val="7030A0"/>
                </a:solidFill>
                <a:latin typeface="SimSun" panose="02010600030101010101" pitchFamily="2" charset="-122"/>
                <a:ea typeface="SimSun" panose="02010600030101010101" pitchFamily="2" charset="-122"/>
              </a:rPr>
              <a:t>ソフトウェア設計記述 </a:t>
            </a:r>
            <a:r>
              <a:rPr lang="en-US" altLang="ja-JP" b="1" dirty="0" smtClean="0">
                <a:solidFill>
                  <a:srgbClr val="7030A0"/>
                </a:solidFill>
                <a:latin typeface="SimSun" panose="02010600030101010101" pitchFamily="2" charset="-122"/>
                <a:ea typeface="SimSun" panose="02010600030101010101" pitchFamily="2" charset="-122"/>
              </a:rPr>
              <a:t> </a:t>
            </a:r>
            <a:r>
              <a:rPr lang="en-US" altLang="ja-JP" b="1" dirty="0" smtClean="0">
                <a:solidFill>
                  <a:srgbClr val="7030A0"/>
                </a:solidFill>
                <a:latin typeface="Times New Roman" panose="02020603050405020304" pitchFamily="18" charset="0"/>
                <a:cs typeface="Times New Roman" panose="02020603050405020304" pitchFamily="18" charset="0"/>
              </a:rPr>
              <a:t>Software </a:t>
            </a:r>
            <a:r>
              <a:rPr lang="en-US" altLang="ja-JP" b="1" dirty="0">
                <a:solidFill>
                  <a:srgbClr val="7030A0"/>
                </a:solidFill>
                <a:latin typeface="Times New Roman" panose="02020603050405020304" pitchFamily="18" charset="0"/>
                <a:cs typeface="Times New Roman" panose="02020603050405020304" pitchFamily="18" charset="0"/>
              </a:rPr>
              <a:t>Design </a:t>
            </a:r>
            <a:r>
              <a:rPr lang="en-US" altLang="ja-JP" b="1" dirty="0" smtClean="0">
                <a:solidFill>
                  <a:srgbClr val="7030A0"/>
                </a:solidFill>
                <a:latin typeface="Times New Roman" panose="02020603050405020304" pitchFamily="18" charset="0"/>
                <a:cs typeface="Times New Roman" panose="02020603050405020304" pitchFamily="18" charset="0"/>
              </a:rPr>
              <a:t>Description </a:t>
            </a:r>
            <a:r>
              <a:rPr lang="en-US" altLang="ja-JP" b="1" dirty="0">
                <a:solidFill>
                  <a:srgbClr val="7030A0"/>
                </a:solidFill>
                <a:latin typeface="Times New Roman" panose="02020603050405020304" pitchFamily="18" charset="0"/>
                <a:cs typeface="Times New Roman" panose="02020603050405020304" pitchFamily="18" charset="0"/>
              </a:rPr>
              <a:t>– Report2: </a:t>
            </a:r>
            <a:r>
              <a:rPr lang="en-US" altLang="ja-JP" b="1" dirty="0" err="1">
                <a:solidFill>
                  <a:srgbClr val="7030A0"/>
                </a:solidFill>
                <a:latin typeface="Times New Roman" panose="02020603050405020304" pitchFamily="18" charset="0"/>
                <a:cs typeface="Times New Roman" panose="02020603050405020304" pitchFamily="18" charset="0"/>
              </a:rPr>
              <a:t>DDL_Class</a:t>
            </a:r>
            <a:r>
              <a:rPr lang="en-US" altLang="ja-JP" b="1" dirty="0">
                <a:solidFill>
                  <a:srgbClr val="7030A0"/>
                </a:solidFill>
                <a:latin typeface="Times New Roman" panose="02020603050405020304" pitchFamily="18" charset="0"/>
                <a:cs typeface="Times New Roman" panose="02020603050405020304" pitchFamily="18" charset="0"/>
              </a:rPr>
              <a:t> Design_v1.0_EN, </a:t>
            </a:r>
            <a:r>
              <a:rPr lang="en-US" altLang="ja-JP" b="1" dirty="0" err="1">
                <a:solidFill>
                  <a:srgbClr val="7030A0"/>
                </a:solidFill>
                <a:latin typeface="Times New Roman" panose="02020603050405020304" pitchFamily="18" charset="0"/>
                <a:cs typeface="Times New Roman" panose="02020603050405020304" pitchFamily="18" charset="0"/>
              </a:rPr>
              <a:t>DDL_Architecture</a:t>
            </a:r>
            <a:r>
              <a:rPr lang="en-US" altLang="ja-JP" b="1" dirty="0">
                <a:solidFill>
                  <a:srgbClr val="7030A0"/>
                </a:solidFill>
                <a:latin typeface="Times New Roman" panose="02020603050405020304" pitchFamily="18" charset="0"/>
                <a:cs typeface="Times New Roman" panose="02020603050405020304" pitchFamily="18" charset="0"/>
              </a:rPr>
              <a:t> Design_v1.0_EN, </a:t>
            </a:r>
            <a:r>
              <a:rPr lang="en-US" altLang="ja-JP" b="1" dirty="0" err="1">
                <a:solidFill>
                  <a:srgbClr val="7030A0"/>
                </a:solidFill>
                <a:latin typeface="Times New Roman" panose="02020603050405020304" pitchFamily="18" charset="0"/>
                <a:cs typeface="Times New Roman" panose="02020603050405020304" pitchFamily="18" charset="0"/>
              </a:rPr>
              <a:t>DDL_Data</a:t>
            </a:r>
            <a:r>
              <a:rPr lang="en-US" altLang="ja-JP" b="1" dirty="0">
                <a:solidFill>
                  <a:srgbClr val="7030A0"/>
                </a:solidFill>
                <a:latin typeface="Times New Roman" panose="02020603050405020304" pitchFamily="18" charset="0"/>
                <a:cs typeface="Times New Roman" panose="02020603050405020304" pitchFamily="18" charset="0"/>
              </a:rPr>
              <a:t> Design_v1.0_EN</a:t>
            </a:r>
            <a:endParaRPr lang="en-US" altLang="ja-JP" b="1" dirty="0" smtClean="0">
              <a:solidFill>
                <a:srgbClr val="7030A0"/>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13855" y="76200"/>
            <a:ext cx="4838700" cy="4242852"/>
            <a:chOff x="1066800" y="1181100"/>
            <a:chExt cx="4838700" cy="4242852"/>
          </a:xfrm>
          <a:noFill/>
        </p:grpSpPr>
        <p:sp>
          <p:nvSpPr>
            <p:cNvPr id="15" name="TextBox 14"/>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16" name="TextBox 15"/>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17" name="TextBox 1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spTree>
    <p:extLst>
      <p:ext uri="{BB962C8B-B14F-4D97-AF65-F5344CB8AC3E}">
        <p14:creationId xmlns:p14="http://schemas.microsoft.com/office/powerpoint/2010/main" val="14890865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58"/>
          <p:cNvGrpSpPr/>
          <p:nvPr/>
        </p:nvGrpSpPr>
        <p:grpSpPr>
          <a:xfrm>
            <a:off x="33480" y="78360"/>
            <a:ext cx="2806700" cy="2026106"/>
            <a:chOff x="1066800" y="1181100"/>
            <a:chExt cx="2806700" cy="2026106"/>
          </a:xfrm>
          <a:noFill/>
        </p:grpSpPr>
        <p:sp>
          <p:nvSpPr>
            <p:cNvPr id="72" name="TextBox 7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3" name="TextBox 7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74" name="TextBox 7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87" name="Group 86"/>
          <p:cNvGrpSpPr/>
          <p:nvPr/>
        </p:nvGrpSpPr>
        <p:grpSpPr>
          <a:xfrm>
            <a:off x="3609975" y="3029377"/>
            <a:ext cx="2806700" cy="2026106"/>
            <a:chOff x="1066800" y="1181100"/>
            <a:chExt cx="2806700" cy="2026106"/>
          </a:xfrm>
          <a:noFill/>
        </p:grpSpPr>
        <p:sp>
          <p:nvSpPr>
            <p:cNvPr id="88" name="TextBox 87"/>
            <p:cNvSpPr txBox="1"/>
            <p:nvPr/>
          </p:nvSpPr>
          <p:spPr>
            <a:xfrm>
              <a:off x="1600200" y="1182410"/>
              <a:ext cx="22733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Quality Control</a:t>
              </a:r>
              <a:endParaRPr lang="en-US" sz="2400" b="1" dirty="0"/>
            </a:p>
          </p:txBody>
        </p:sp>
        <p:sp>
          <p:nvSpPr>
            <p:cNvPr id="89" name="TextBox 88"/>
            <p:cNvSpPr txBox="1"/>
            <p:nvPr/>
          </p:nvSpPr>
          <p:spPr>
            <a:xfrm>
              <a:off x="1066800" y="1637546"/>
              <a:ext cx="533400" cy="1569660"/>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p>
          </p:txBody>
        </p:sp>
        <p:sp>
          <p:nvSpPr>
            <p:cNvPr id="90" name="TextBox 89"/>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5</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66667E-6 -1.11111E-6 L -0.39444 -0.42963 " pathEditMode="relative" ptsTypes="AA">
                                      <p:cBhvr>
                                        <p:cTn id="6" dur="2000" fill="hold"/>
                                        <p:tgtEl>
                                          <p:spTgt spid="8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87"/>
                                        </p:tgtEl>
                                      </p:cBhvr>
                                    </p:animEffect>
                                    <p:set>
                                      <p:cBhvr>
                                        <p:cTn id="17" dur="1" fill="hold">
                                          <p:stCondLst>
                                            <p:cond delay="499"/>
                                          </p:stCondLst>
                                        </p:cTn>
                                        <p:tgtEl>
                                          <p:spTgt spid="87"/>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0600" y="914400"/>
            <a:ext cx="8153400" cy="5638800"/>
          </a:xfrm>
        </p:spPr>
        <p:txBody>
          <a:bodyPr>
            <a:normAutofit/>
          </a:bodyPr>
          <a:lstStyle/>
          <a:p>
            <a:pPr lvl="0" algn="l"/>
            <a:r>
              <a:rPr lang="en-US" altLang="ja-JP" sz="2800" b="1" dirty="0">
                <a:solidFill>
                  <a:srgbClr val="7030A0"/>
                </a:solidFill>
                <a:latin typeface="Times New Roman" panose="02020603050405020304" pitchFamily="18" charset="0"/>
                <a:cs typeface="Times New Roman" panose="02020603050405020304" pitchFamily="18" charset="0"/>
              </a:rPr>
              <a:t>5.</a:t>
            </a:r>
            <a:r>
              <a:rPr lang="ja-JP" altLang="en-US" sz="2800" b="1" dirty="0">
                <a:solidFill>
                  <a:srgbClr val="7030A0"/>
                </a:solidFill>
                <a:latin typeface="Times New Roman" panose="02020603050405020304" pitchFamily="18" charset="0"/>
                <a:cs typeface="Times New Roman" panose="02020603050405020304" pitchFamily="18" charset="0"/>
              </a:rPr>
              <a:t> </a:t>
            </a:r>
            <a:r>
              <a:rPr lang="ja-JP" altLang="en-US" sz="2800"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品質管理  </a:t>
            </a:r>
            <a:r>
              <a:rPr lang="en-US" altLang="ja-JP" sz="2800" b="1" dirty="0">
                <a:solidFill>
                  <a:srgbClr val="7030A0"/>
                </a:solidFill>
                <a:latin typeface="Times New Roman" panose="02020603050405020304" pitchFamily="18" charset="0"/>
                <a:cs typeface="Times New Roman" panose="02020603050405020304" pitchFamily="18" charset="0"/>
              </a:rPr>
              <a:t>-  Quality Control- Report3: </a:t>
            </a:r>
            <a:r>
              <a:rPr lang="en-US" altLang="ja-JP" sz="2800" b="1" dirty="0" err="1">
                <a:solidFill>
                  <a:srgbClr val="7030A0"/>
                </a:solidFill>
                <a:latin typeface="Times New Roman" panose="02020603050405020304" pitchFamily="18" charset="0"/>
                <a:cs typeface="Times New Roman" panose="02020603050405020304" pitchFamily="18" charset="0"/>
              </a:rPr>
              <a:t>DDL_Test</a:t>
            </a:r>
            <a:r>
              <a:rPr lang="en-US" altLang="ja-JP" sz="2800" b="1" dirty="0">
                <a:solidFill>
                  <a:srgbClr val="7030A0"/>
                </a:solidFill>
                <a:latin typeface="Times New Roman" panose="02020603050405020304" pitchFamily="18" charset="0"/>
                <a:cs typeface="Times New Roman" panose="02020603050405020304" pitchFamily="18" charset="0"/>
              </a:rPr>
              <a:t> Plan_v1.1_EN </a:t>
            </a:r>
            <a:endParaRPr lang="en-US" sz="2800" dirty="0" smtClean="0">
              <a:solidFill>
                <a:schemeClr val="tx1"/>
              </a:solidFill>
              <a:latin typeface="Times New Roman" pitchFamily="18" charset="0"/>
              <a:cs typeface="Times New Roman" pitchFamily="18" charset="0"/>
            </a:endParaRPr>
          </a:p>
          <a:p>
            <a:pPr algn="l"/>
            <a:endParaRPr lang="en-US" sz="2800" dirty="0">
              <a:solidFill>
                <a:schemeClr val="tx1"/>
              </a:solidFill>
              <a:latin typeface="Times New Roman" pitchFamily="18" charset="0"/>
              <a:cs typeface="Times New Roman" pitchFamily="18" charset="0"/>
            </a:endParaRPr>
          </a:p>
        </p:txBody>
      </p:sp>
      <p:graphicFrame>
        <p:nvGraphicFramePr>
          <p:cNvPr id="4" name="Content Placeholder 6"/>
          <p:cNvGraphicFramePr>
            <a:graphicFrameLocks/>
          </p:cNvGraphicFramePr>
          <p:nvPr>
            <p:extLst>
              <p:ext uri="{D42A27DB-BD31-4B8C-83A1-F6EECF244321}">
                <p14:modId xmlns:p14="http://schemas.microsoft.com/office/powerpoint/2010/main" val="146053582"/>
              </p:ext>
            </p:extLst>
          </p:nvPr>
        </p:nvGraphicFramePr>
        <p:xfrm>
          <a:off x="9144" y="1905000"/>
          <a:ext cx="9313272" cy="4551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3480" y="78360"/>
            <a:ext cx="2806700" cy="2026106"/>
            <a:chOff x="1066800" y="1181100"/>
            <a:chExt cx="2806700" cy="2026106"/>
          </a:xfrm>
          <a:noFill/>
        </p:grpSpPr>
        <p:sp>
          <p:nvSpPr>
            <p:cNvPr id="6" name="TextBox 5"/>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7" name="TextBox 6"/>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8" name="TextBox 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spTree>
    <p:extLst>
      <p:ext uri="{BB962C8B-B14F-4D97-AF65-F5344CB8AC3E}">
        <p14:creationId xmlns:p14="http://schemas.microsoft.com/office/powerpoint/2010/main" val="3646550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Cong Chinh</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7732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3987800" y="3343702"/>
            <a:ext cx="3873500" cy="3478034"/>
            <a:chOff x="1066800" y="1181100"/>
            <a:chExt cx="3873500" cy="3478034"/>
          </a:xfrm>
          <a:noFill/>
        </p:grpSpPr>
        <p:sp>
          <p:nvSpPr>
            <p:cNvPr id="27" name="TextBox 26"/>
            <p:cNvSpPr txBox="1"/>
            <p:nvPr/>
          </p:nvSpPr>
          <p:spPr>
            <a:xfrm>
              <a:off x="1600200" y="1182410"/>
              <a:ext cx="3340100" cy="461665"/>
            </a:xfrm>
            <a:prstGeom prst="rect">
              <a:avLst/>
            </a:prstGeom>
            <a:grpFill/>
          </p:spPr>
          <p:txBody>
            <a:bodyPr wrap="square" rtlCol="0">
              <a:spAutoFit/>
            </a:bodyPr>
            <a:lstStyle/>
            <a:p>
              <a:r>
                <a:rPr lang="en-US" altLang="ja-JP" sz="2400" b="1" dirty="0">
                  <a:latin typeface="Times New Roman" panose="02020603050405020304" pitchFamily="18" charset="0"/>
                  <a:cs typeface="Times New Roman" panose="02020603050405020304" pitchFamily="18" charset="0"/>
                </a:rPr>
                <a:t>Project Result</a:t>
              </a:r>
              <a:endParaRPr lang="en-US" sz="2400" b="1" dirty="0"/>
            </a:p>
          </p:txBody>
        </p:sp>
        <p:sp>
          <p:nvSpPr>
            <p:cNvPr id="28" name="TextBox 27"/>
            <p:cNvSpPr txBox="1"/>
            <p:nvPr/>
          </p:nvSpPr>
          <p:spPr>
            <a:xfrm>
              <a:off x="1066800" y="1612146"/>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p>
          </p:txBody>
        </p:sp>
        <p:sp>
          <p:nvSpPr>
            <p:cNvPr id="29" name="TextBox 28"/>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6</a:t>
              </a:r>
            </a:p>
          </p:txBody>
        </p:sp>
      </p:grpSp>
      <p:grpSp>
        <p:nvGrpSpPr>
          <p:cNvPr id="58" name="Group 57"/>
          <p:cNvGrpSpPr/>
          <p:nvPr/>
        </p:nvGrpSpPr>
        <p:grpSpPr>
          <a:xfrm>
            <a:off x="29028" y="58059"/>
            <a:ext cx="3873500" cy="3478034"/>
            <a:chOff x="1066800" y="1181100"/>
            <a:chExt cx="3873500" cy="3478034"/>
          </a:xfrm>
          <a:noFill/>
        </p:grpSpPr>
        <p:sp>
          <p:nvSpPr>
            <p:cNvPr id="59" name="TextBox 58"/>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0" name="TextBox 59"/>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61" name="TextBox 6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7.5E-6 -8.3815E-6 L -0.4349 -0.48001 " pathEditMode="relative" ptsTypes="AA">
                                      <p:cBhvr>
                                        <p:cTn id="6" dur="2000" fill="hold"/>
                                        <p:tgtEl>
                                          <p:spTgt spid="18"/>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47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01675"/>
            <a:ext cx="8229600" cy="1143000"/>
          </a:xfrm>
        </p:spPr>
        <p:txBody>
          <a:bodyPr>
            <a:normAutofit fontScale="90000"/>
          </a:bodyPr>
          <a:lstStyle/>
          <a:p>
            <a:r>
              <a:rPr lang="en-US" altLang="ja-JP" sz="3600"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6. </a:t>
            </a:r>
            <a:r>
              <a:rPr lang="ja-JP" altLang="en-US" sz="3600"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プロジェクト結果</a:t>
            </a:r>
            <a:r>
              <a:rPr lang="ja-JP" altLang="en-US" sz="3600" b="1" dirty="0">
                <a:solidFill>
                  <a:srgbClr val="7030A0"/>
                </a:solidFill>
                <a:latin typeface="Times New Roman" panose="02020603050405020304" pitchFamily="18" charset="0"/>
                <a:cs typeface="Times New Roman" panose="02020603050405020304" pitchFamily="18" charset="0"/>
              </a:rPr>
              <a:t>　</a:t>
            </a:r>
            <a:r>
              <a:rPr lang="en-US" altLang="ja-JP" sz="3600" b="1" dirty="0">
                <a:solidFill>
                  <a:srgbClr val="7030A0"/>
                </a:solidFill>
                <a:latin typeface="Times New Roman" panose="02020603050405020304" pitchFamily="18" charset="0"/>
                <a:cs typeface="Times New Roman" panose="02020603050405020304" pitchFamily="18" charset="0"/>
              </a:rPr>
              <a:t>–  </a:t>
            </a:r>
            <a:r>
              <a:rPr lang="en-US" altLang="ja-JP" sz="3600" dirty="0">
                <a:solidFill>
                  <a:srgbClr val="7030A0"/>
                </a:solidFill>
                <a:latin typeface="Times New Roman" panose="02020603050405020304" pitchFamily="18" charset="0"/>
                <a:cs typeface="Times New Roman" panose="02020603050405020304" pitchFamily="18" charset="0"/>
              </a:rPr>
              <a:t>Project </a:t>
            </a:r>
            <a:r>
              <a:rPr lang="en-US" altLang="ja-JP" sz="3600" dirty="0" smtClean="0">
                <a:solidFill>
                  <a:srgbClr val="7030A0"/>
                </a:solidFill>
                <a:latin typeface="Times New Roman" panose="02020603050405020304" pitchFamily="18" charset="0"/>
                <a:cs typeface="Times New Roman" panose="02020603050405020304" pitchFamily="18" charset="0"/>
              </a:rPr>
              <a:t>Result: Report6</a:t>
            </a:r>
            <a:endParaRPr lang="en-US" sz="3600" dirty="0"/>
          </a:p>
        </p:txBody>
      </p:sp>
      <p:sp>
        <p:nvSpPr>
          <p:cNvPr id="3" name="Content Placeholder 2"/>
          <p:cNvSpPr>
            <a:spLocks noGrp="1"/>
          </p:cNvSpPr>
          <p:nvPr>
            <p:ph idx="1"/>
          </p:nvPr>
        </p:nvSpPr>
        <p:spPr>
          <a:xfrm>
            <a:off x="685800" y="2027237"/>
            <a:ext cx="8229600" cy="4525963"/>
          </a:xfrm>
        </p:spPr>
        <p:txBody>
          <a:bodyPr/>
          <a:lstStyle/>
          <a:p>
            <a:pPr marL="0" indent="0">
              <a:buNone/>
            </a:pPr>
            <a:r>
              <a:rPr lang="en-US" altLang="ja-JP" dirty="0" smtClean="0">
                <a:solidFill>
                  <a:srgbClr val="7030A0"/>
                </a:solidFill>
                <a:latin typeface="Times New Roman" panose="02020603050405020304" pitchFamily="18" charset="0"/>
                <a:cs typeface="Times New Roman" panose="02020603050405020304" pitchFamily="18" charset="0"/>
              </a:rPr>
              <a:t>6.1 </a:t>
            </a:r>
            <a:r>
              <a:rPr lang="ja-JP" altLang="en-US" b="1" dirty="0"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制</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限と期待</a:t>
            </a:r>
            <a:r>
              <a:rPr lang="ja-JP" altLang="en-US" b="1" dirty="0">
                <a:solidFill>
                  <a:srgbClr val="7030A0"/>
                </a:solidFill>
                <a:latin typeface="Times New Roman" panose="02020603050405020304" pitchFamily="18" charset="0"/>
                <a:cs typeface="Times New Roman" panose="02020603050405020304" pitchFamily="18" charset="0"/>
              </a:rPr>
              <a:t>　</a:t>
            </a:r>
            <a:r>
              <a:rPr lang="en-US" altLang="ja-JP" b="1" dirty="0">
                <a:solidFill>
                  <a:srgbClr val="7030A0"/>
                </a:solidFill>
                <a:latin typeface="Times New Roman" panose="02020603050405020304" pitchFamily="18" charset="0"/>
                <a:cs typeface="Times New Roman" panose="02020603050405020304" pitchFamily="18" charset="0"/>
              </a:rPr>
              <a:t>–  </a:t>
            </a:r>
            <a:r>
              <a:rPr lang="en-US" dirty="0">
                <a:solidFill>
                  <a:srgbClr val="7030A0"/>
                </a:solidFill>
                <a:latin typeface="Times New Roman" panose="02020603050405020304" pitchFamily="18" charset="0"/>
                <a:cs typeface="Times New Roman" panose="02020603050405020304" pitchFamily="18" charset="0"/>
              </a:rPr>
              <a:t>Limitation &amp; </a:t>
            </a:r>
            <a:r>
              <a:rPr lang="en-US" dirty="0" smtClean="0">
                <a:solidFill>
                  <a:srgbClr val="7030A0"/>
                </a:solidFill>
                <a:latin typeface="Times New Roman" panose="02020603050405020304" pitchFamily="18" charset="0"/>
                <a:cs typeface="Times New Roman" panose="02020603050405020304" pitchFamily="18" charset="0"/>
              </a:rPr>
              <a:t>Expectation</a:t>
            </a:r>
          </a:p>
          <a:p>
            <a:pPr marL="0" indent="0">
              <a:buNone/>
            </a:pPr>
            <a:r>
              <a:rPr lang="en-US" altLang="ja-JP" b="1" dirty="0"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6.2 </a:t>
            </a:r>
            <a:r>
              <a:rPr lang="ja-JP" altLang="en-US" b="1" dirty="0" smtClean="0">
                <a:solidFill>
                  <a:srgbClr val="7030A0"/>
                </a:solidFill>
                <a:latin typeface="SimSun" panose="02010600030101010101" pitchFamily="2" charset="-122"/>
                <a:ea typeface="SimSun" panose="02010600030101010101" pitchFamily="2" charset="-122"/>
                <a:cs typeface="Times New Roman" panose="02020603050405020304" pitchFamily="18" charset="0"/>
              </a:rPr>
              <a:t>学</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んだ教訓  </a:t>
            </a:r>
            <a:r>
              <a:rPr lang="en-US" altLang="ja-JP" b="1" dirty="0">
                <a:solidFill>
                  <a:srgbClr val="7030A0"/>
                </a:solidFill>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Lessons </a:t>
            </a:r>
            <a:r>
              <a:rPr lang="en-US" b="1" dirty="0" smtClean="0">
                <a:solidFill>
                  <a:srgbClr val="7030A0"/>
                </a:solidFill>
                <a:latin typeface="Times New Roman" panose="02020603050405020304" pitchFamily="18" charset="0"/>
                <a:cs typeface="Times New Roman" panose="02020603050405020304" pitchFamily="18" charset="0"/>
              </a:rPr>
              <a:t>Learn</a:t>
            </a:r>
            <a:endParaRPr lang="en-US" dirty="0"/>
          </a:p>
        </p:txBody>
      </p:sp>
      <p:grpSp>
        <p:nvGrpSpPr>
          <p:cNvPr id="4" name="Group 3"/>
          <p:cNvGrpSpPr/>
          <p:nvPr/>
        </p:nvGrpSpPr>
        <p:grpSpPr>
          <a:xfrm>
            <a:off x="29028" y="58059"/>
            <a:ext cx="3873500" cy="3478034"/>
            <a:chOff x="1066800" y="1181100"/>
            <a:chExt cx="3873500" cy="3478034"/>
          </a:xfrm>
          <a:noFill/>
        </p:grpSpPr>
        <p:sp>
          <p:nvSpPr>
            <p:cNvPr id="5" name="TextBox 4"/>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6" name="TextBox 5"/>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spTree>
    <p:extLst>
      <p:ext uri="{BB962C8B-B14F-4D97-AF65-F5344CB8AC3E}">
        <p14:creationId xmlns:p14="http://schemas.microsoft.com/office/powerpoint/2010/main" val="224591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2498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4521200" y="3800902"/>
            <a:ext cx="1524000" cy="1272223"/>
            <a:chOff x="1066800" y="1181100"/>
            <a:chExt cx="1524000" cy="1272223"/>
          </a:xfrm>
          <a:noFill/>
        </p:grpSpPr>
        <p:sp>
          <p:nvSpPr>
            <p:cNvPr id="24" name="TextBox 23"/>
            <p:cNvSpPr txBox="1"/>
            <p:nvPr/>
          </p:nvSpPr>
          <p:spPr>
            <a:xfrm>
              <a:off x="1600200" y="1182410"/>
              <a:ext cx="9906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Demo</a:t>
              </a:r>
              <a:endParaRPr lang="en-US" sz="2400" b="1" dirty="0"/>
            </a:p>
          </p:txBody>
        </p:sp>
        <p:sp>
          <p:nvSpPr>
            <p:cNvPr id="25" name="TextBox 24"/>
            <p:cNvSpPr txBox="1"/>
            <p:nvPr/>
          </p:nvSpPr>
          <p:spPr>
            <a:xfrm>
              <a:off x="1066800" y="1622326"/>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p>
          </p:txBody>
        </p:sp>
        <p:sp>
          <p:nvSpPr>
            <p:cNvPr id="26" name="TextBox 2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7</a:t>
              </a:r>
            </a:p>
          </p:txBody>
        </p:sp>
      </p:grpSp>
      <p:grpSp>
        <p:nvGrpSpPr>
          <p:cNvPr id="54" name="Group 53"/>
          <p:cNvGrpSpPr/>
          <p:nvPr/>
        </p:nvGrpSpPr>
        <p:grpSpPr>
          <a:xfrm>
            <a:off x="32657" y="101317"/>
            <a:ext cx="1524000" cy="1232111"/>
            <a:chOff x="1066800" y="1181100"/>
            <a:chExt cx="1524000" cy="1355323"/>
          </a:xfrm>
          <a:noFill/>
        </p:grpSpPr>
        <p:sp>
          <p:nvSpPr>
            <p:cNvPr id="55" name="TextBox 5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56" name="TextBox 5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57" name="TextBox 5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Tree>
    <p:extLst>
      <p:ext uri="{BB962C8B-B14F-4D97-AF65-F5344CB8AC3E}">
        <p14:creationId xmlns:p14="http://schemas.microsoft.com/office/powerpoint/2010/main" val="396337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1.94444E-6 2.94798E-6 L -0.49045 -0.53896 " pathEditMode="relative" ptsTypes="AA">
                                      <p:cBhvr>
                                        <p:cTn id="6" dur="2000" fill="hold"/>
                                        <p:tgtEl>
                                          <p:spTgt spid="1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fade">
                                      <p:cBhvr>
                                        <p:cTn id="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600" cy="1143000"/>
          </a:xfrm>
        </p:spPr>
        <p:txBody>
          <a:bodyPr/>
          <a:lstStyle/>
          <a:p>
            <a:r>
              <a:rPr lang="en-US" altLang="ja-JP" b="1" dirty="0">
                <a:solidFill>
                  <a:srgbClr val="7030A0"/>
                </a:solidFill>
                <a:latin typeface="Times New Roman" panose="02020603050405020304" pitchFamily="18" charset="0"/>
                <a:cs typeface="Times New Roman" panose="02020603050405020304" pitchFamily="18" charset="0"/>
              </a:rPr>
              <a:t>7. </a:t>
            </a:r>
            <a:r>
              <a:rPr lang="ja-JP" altLang="en-US" b="1" dirty="0">
                <a:solidFill>
                  <a:srgbClr val="7030A0"/>
                </a:solidFill>
                <a:latin typeface="SimSun" panose="02010600030101010101" pitchFamily="2" charset="-122"/>
                <a:ea typeface="SimSun" panose="02010600030101010101" pitchFamily="2" charset="-122"/>
                <a:cs typeface="Times New Roman" panose="02020603050405020304" pitchFamily="18" charset="0"/>
              </a:rPr>
              <a:t>デモ  </a:t>
            </a:r>
            <a:r>
              <a:rPr lang="en-US" altLang="ja-JP" b="1" dirty="0">
                <a:solidFill>
                  <a:srgbClr val="7030A0"/>
                </a:solidFill>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Demo</a:t>
            </a:r>
            <a:endParaRPr lang="en-US" dirty="0"/>
          </a:p>
        </p:txBody>
      </p:sp>
      <p:grpSp>
        <p:nvGrpSpPr>
          <p:cNvPr id="4" name="Group 3"/>
          <p:cNvGrpSpPr/>
          <p:nvPr/>
        </p:nvGrpSpPr>
        <p:grpSpPr>
          <a:xfrm>
            <a:off x="32657" y="101317"/>
            <a:ext cx="1524000" cy="1232111"/>
            <a:chOff x="1066800" y="1181100"/>
            <a:chExt cx="1524000" cy="1355323"/>
          </a:xfrm>
          <a:noFill/>
        </p:grpSpPr>
        <p:sp>
          <p:nvSpPr>
            <p:cNvPr id="5" name="TextBox 4"/>
            <p:cNvSpPr txBox="1"/>
            <p:nvPr/>
          </p:nvSpPr>
          <p:spPr>
            <a:xfrm>
              <a:off x="1600200" y="1182410"/>
              <a:ext cx="990600" cy="507832"/>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 name="TextBox 5"/>
            <p:cNvSpPr txBox="1"/>
            <p:nvPr/>
          </p:nvSpPr>
          <p:spPr>
            <a:xfrm>
              <a:off x="1066800" y="1622326"/>
              <a:ext cx="533400" cy="9140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7" name="TextBox 6"/>
            <p:cNvSpPr txBox="1"/>
            <p:nvPr/>
          </p:nvSpPr>
          <p:spPr>
            <a:xfrm>
              <a:off x="1066800" y="1181100"/>
              <a:ext cx="533400" cy="507832"/>
            </a:xfrm>
            <a:prstGeom prst="rect">
              <a:avLst/>
            </a:prstGeom>
            <a:grpFill/>
          </p:spPr>
          <p:txBody>
            <a:bodyPr wrap="square" rtlCol="0">
              <a:spAutoFit/>
            </a:bodyPr>
            <a:lstStyle/>
            <a:p>
              <a:pPr algn="ctr"/>
              <a:r>
                <a:rPr lang="en-US" sz="2400" b="1" dirty="0">
                  <a:solidFill>
                    <a:schemeClr val="bg1"/>
                  </a:solidFill>
                </a:rPr>
                <a:t>7</a:t>
              </a:r>
            </a:p>
          </p:txBody>
        </p:sp>
      </p:grpSp>
    </p:spTree>
    <p:extLst>
      <p:ext uri="{BB962C8B-B14F-4D97-AF65-F5344CB8AC3E}">
        <p14:creationId xmlns:p14="http://schemas.microsoft.com/office/powerpoint/2010/main" val="24231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80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Q &amp; A</a:t>
              </a:r>
              <a:endParaRPr lang="en-US" sz="2400" b="1" dirty="0"/>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8</a:t>
              </a:r>
            </a:p>
          </p:txBody>
        </p:sp>
      </p:grpSp>
      <p:grpSp>
        <p:nvGrpSpPr>
          <p:cNvPr id="88" name="Group 87"/>
          <p:cNvGrpSpPr/>
          <p:nvPr/>
        </p:nvGrpSpPr>
        <p:grpSpPr>
          <a:xfrm>
            <a:off x="42636" y="77177"/>
            <a:ext cx="2489200" cy="2404765"/>
            <a:chOff x="1066800" y="1177085"/>
            <a:chExt cx="2489200" cy="2404765"/>
          </a:xfrm>
          <a:noFill/>
        </p:grpSpPr>
        <p:sp>
          <p:nvSpPr>
            <p:cNvPr id="89" name="TextBox 88"/>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90" name="TextBox 89"/>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91" name="TextBox 90"/>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Tree>
    <p:extLst>
      <p:ext uri="{BB962C8B-B14F-4D97-AF65-F5344CB8AC3E}">
        <p14:creationId xmlns:p14="http://schemas.microsoft.com/office/powerpoint/2010/main" val="281259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8.05556E-6 -1.7341E-7 L -0.55069 -0.61087 " pathEditMode="relative" ptsTypes="AA">
                                      <p:cBhvr>
                                        <p:cTn id="6" dur="2000" fill="hold"/>
                                        <p:tgtEl>
                                          <p:spTgt spid="63"/>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63"/>
                                        </p:tgtEl>
                                      </p:cBhvr>
                                    </p:animEffect>
                                    <p:set>
                                      <p:cBhvr>
                                        <p:cTn id="20" dur="1" fill="hold">
                                          <p:stCondLst>
                                            <p:cond delay="499"/>
                                          </p:stCondLst>
                                        </p:cTn>
                                        <p:tgtEl>
                                          <p:spTgt spid="6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8"/>
                                        </p:tgtEl>
                                        <p:attrNameLst>
                                          <p:attrName>style.visibility</p:attrName>
                                        </p:attrNameLst>
                                      </p:cBhvr>
                                      <p:to>
                                        <p:strVal val="visible"/>
                                      </p:to>
                                    </p:set>
                                    <p:animEffect transition="in" filter="fade">
                                      <p:cBhvr>
                                        <p:cTn id="2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8229600" cy="1143000"/>
          </a:xfrm>
        </p:spPr>
        <p:txBody>
          <a:bodyPr/>
          <a:lstStyle/>
          <a:p>
            <a:r>
              <a:rPr lang="en-US" altLang="ja-JP" b="1" dirty="0">
                <a:solidFill>
                  <a:srgbClr val="7030A0"/>
                </a:solidFill>
              </a:rPr>
              <a:t>8. </a:t>
            </a:r>
            <a:r>
              <a:rPr lang="ja-JP" altLang="en-US" b="1" dirty="0">
                <a:solidFill>
                  <a:srgbClr val="7030A0"/>
                </a:solidFill>
                <a:latin typeface="SimSun" panose="02010600030101010101" pitchFamily="2" charset="-122"/>
                <a:ea typeface="SimSun" panose="02010600030101010101" pitchFamily="2" charset="-122"/>
              </a:rPr>
              <a:t>質問と回答 </a:t>
            </a:r>
            <a:r>
              <a:rPr lang="en-US" altLang="ja-JP" b="1" dirty="0">
                <a:solidFill>
                  <a:srgbClr val="7030A0"/>
                </a:solidFill>
              </a:rPr>
              <a:t>- </a:t>
            </a:r>
            <a:r>
              <a:rPr lang="en-US" b="1" dirty="0">
                <a:solidFill>
                  <a:srgbClr val="7030A0"/>
                </a:solidFill>
              </a:rPr>
              <a:t>Q &amp; A</a:t>
            </a:r>
            <a:endParaRPr lang="en-US" dirty="0"/>
          </a:p>
        </p:txBody>
      </p:sp>
      <p:sp>
        <p:nvSpPr>
          <p:cNvPr id="3" name="Content Placeholder 2"/>
          <p:cNvSpPr>
            <a:spLocks noGrp="1"/>
          </p:cNvSpPr>
          <p:nvPr>
            <p:ph idx="1"/>
          </p:nvPr>
        </p:nvSpPr>
        <p:spPr>
          <a:xfrm>
            <a:off x="762000" y="1874837"/>
            <a:ext cx="8229600" cy="4525963"/>
          </a:xfrm>
        </p:spPr>
        <p:txBody>
          <a:bodyPr/>
          <a:lstStyle/>
          <a:p>
            <a:endParaRPr lang="en-US" dirty="0"/>
          </a:p>
        </p:txBody>
      </p:sp>
      <p:grpSp>
        <p:nvGrpSpPr>
          <p:cNvPr id="37" name="Group 36"/>
          <p:cNvGrpSpPr/>
          <p:nvPr/>
        </p:nvGrpSpPr>
        <p:grpSpPr>
          <a:xfrm>
            <a:off x="42636" y="77177"/>
            <a:ext cx="2489200" cy="2404765"/>
            <a:chOff x="1066800" y="1177085"/>
            <a:chExt cx="2489200" cy="2404765"/>
          </a:xfrm>
          <a:noFill/>
        </p:grpSpPr>
        <p:sp>
          <p:nvSpPr>
            <p:cNvPr id="38" name="TextBox 37"/>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39" name="TextBox 38"/>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40" name="TextBox 3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spTree>
    <p:extLst>
      <p:ext uri="{BB962C8B-B14F-4D97-AF65-F5344CB8AC3E}">
        <p14:creationId xmlns:p14="http://schemas.microsoft.com/office/powerpoint/2010/main" val="63856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75"/>
          <p:cNvSpPr/>
          <p:nvPr/>
        </p:nvSpPr>
        <p:spPr>
          <a:xfrm>
            <a:off x="6781800" y="5985480"/>
            <a:ext cx="29718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Vu Ngoc Trung</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371249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1+#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US" sz="2400" b="1" dirty="0"/>
            </a:p>
          </p:txBody>
        </p:sp>
        <p:sp>
          <p:nvSpPr>
            <p:cNvPr id="35" name="TextBox 34"/>
            <p:cNvSpPr txBox="1"/>
            <p:nvPr/>
          </p:nvSpPr>
          <p:spPr>
            <a:xfrm>
              <a:off x="1066800" y="1625600"/>
              <a:ext cx="533400" cy="830997"/>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p>
          </p:txBody>
        </p:sp>
        <p:sp>
          <p:nvSpPr>
            <p:cNvPr id="36" name="TextBox 35"/>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rgbClr val="0070C0"/>
                  </a:solidFill>
                </a:rPr>
                <a:t>1</a:t>
              </a:r>
              <a:endParaRPr lang="en-US" sz="2400" b="1" dirty="0">
                <a:solidFill>
                  <a:srgbClr val="0070C0"/>
                </a:solidFill>
              </a:endParaRPr>
            </a:p>
          </p:txBody>
        </p:sp>
      </p:grpSp>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5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2.59259E-6 L -0.14079 -0.13148 " pathEditMode="relative" ptsTypes="AA">
                                      <p:cBhvr>
                                        <p:cTn id="6" dur="1500" fill="hold"/>
                                        <p:tgtEl>
                                          <p:spTgt spid="5"/>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1000"/>
                                        <p:tgtEl>
                                          <p:spTgt spid="39"/>
                                        </p:tgtEl>
                                      </p:cBhvr>
                                    </p:animEffect>
                                  </p:childTnLst>
                                </p:cTn>
                              </p:par>
                            </p:childTnLst>
                          </p:cTn>
                        </p:par>
                        <p:par>
                          <p:cTn id="15" fill="hold">
                            <p:stCondLst>
                              <p:cond delay="3000"/>
                            </p:stCondLst>
                            <p:childTnLst>
                              <p:par>
                                <p:cTn id="16" presetID="10" presetClass="exit" presetSubtype="0" fill="hold" nodeType="afterEffect">
                                  <p:stCondLst>
                                    <p:cond delay="0"/>
                                  </p:stCondLst>
                                  <p:childTnLst>
                                    <p:animEffect transition="out" filter="fade">
                                      <p:cBhvr>
                                        <p:cTn id="17" dur="500"/>
                                        <p:tgtEl>
                                          <p:spTgt spid="43"/>
                                        </p:tgtEl>
                                      </p:cBhvr>
                                    </p:animEffect>
                                    <p:set>
                                      <p:cBhvr>
                                        <p:cTn id="18" dur="1" fill="hold">
                                          <p:stCondLst>
                                            <p:cond delay="499"/>
                                          </p:stCondLst>
                                        </p:cTn>
                                        <p:tgtEl>
                                          <p:spTgt spid="43"/>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13855" y="96103"/>
            <a:ext cx="5791200" cy="1275497"/>
            <a:chOff x="1066800" y="1181100"/>
            <a:chExt cx="5791200" cy="1275497"/>
          </a:xfrm>
          <a:noFill/>
        </p:grpSpPr>
        <p:sp>
          <p:nvSpPr>
            <p:cNvPr id="40" name="TextBox 39"/>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41" name="TextBox 40"/>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sp>
        <p:nvSpPr>
          <p:cNvPr id="10" name="Subtitle 2"/>
          <p:cNvSpPr txBox="1">
            <a:spLocks/>
          </p:cNvSpPr>
          <p:nvPr/>
        </p:nvSpPr>
        <p:spPr>
          <a:xfrm>
            <a:off x="834487" y="2127481"/>
            <a:ext cx="8080913" cy="4267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ja-JP" dirty="0" smtClean="0">
                <a:solidFill>
                  <a:srgbClr val="002060"/>
                </a:solidFill>
                <a:latin typeface="Times New Roman" panose="02020603050405020304" pitchFamily="18" charset="0"/>
                <a:cs typeface="Times New Roman" panose="02020603050405020304" pitchFamily="18" charset="0"/>
              </a:rPr>
              <a:t>1.1  </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現在状況  </a:t>
            </a:r>
            <a:r>
              <a:rPr lang="en-US" altLang="ja-JP"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  </a:t>
            </a:r>
            <a:r>
              <a:rPr lang="en-US" dirty="0" smtClean="0">
                <a:solidFill>
                  <a:srgbClr val="002060"/>
                </a:solidFill>
                <a:latin typeface="Times New Roman" panose="02020603050405020304" pitchFamily="18" charset="0"/>
                <a:ea typeface="Tahoma" panose="020B0604030504040204" pitchFamily="34" charset="0"/>
                <a:cs typeface="Times New Roman" panose="02020603050405020304" pitchFamily="18" charset="0"/>
              </a:rPr>
              <a:t>Current Situation</a:t>
            </a:r>
          </a:p>
          <a:p>
            <a:r>
              <a:rPr lang="en-US" altLang="ja-JP" dirty="0" smtClean="0">
                <a:solidFill>
                  <a:srgbClr val="002060"/>
                </a:solidFill>
                <a:latin typeface="Times New Roman" panose="02020603050405020304" pitchFamily="18" charset="0"/>
                <a:cs typeface="Times New Roman" panose="02020603050405020304" pitchFamily="18" charset="0"/>
              </a:rPr>
              <a:t>1.2   </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在のウェブサイト </a:t>
            </a: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Existing Websites</a:t>
            </a:r>
          </a:p>
          <a:p>
            <a:r>
              <a:rPr lang="en-US" altLang="ja-JP" dirty="0" smtClean="0">
                <a:solidFill>
                  <a:srgbClr val="002060"/>
                </a:solidFill>
                <a:latin typeface="Times New Roman" panose="02020603050405020304" pitchFamily="18" charset="0"/>
                <a:cs typeface="Times New Roman" panose="02020603050405020304" pitchFamily="18" charset="0"/>
              </a:rPr>
              <a:t>1.3   </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アイデア</a:t>
            </a:r>
            <a:r>
              <a:rPr 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Idea</a:t>
            </a:r>
          </a:p>
          <a:p>
            <a:r>
              <a:rPr lang="en-US" altLang="ja-JP" dirty="0" smtClean="0">
                <a:solidFill>
                  <a:srgbClr val="002060"/>
                </a:solidFill>
                <a:latin typeface="Times New Roman" panose="02020603050405020304" pitchFamily="18" charset="0"/>
                <a:cs typeface="Times New Roman" panose="02020603050405020304" pitchFamily="18" charset="0"/>
              </a:rPr>
              <a:t>1.4   </a:t>
            </a:r>
            <a:r>
              <a:rPr lang="ja-JP" altLang="ja-JP"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提案</a:t>
            </a:r>
            <a:r>
              <a:rPr lang="ja-JP" altLang="en-US" b="1" dirty="0" smtClean="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dirty="0" smtClean="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Proposal</a:t>
            </a:r>
            <a:endParaRPr lang="en-US" dirty="0" smtClean="0">
              <a:solidFill>
                <a:srgbClr val="002060"/>
              </a:solidFill>
            </a:endParaRPr>
          </a:p>
          <a:p>
            <a:endParaRPr lang="en-US" dirty="0" smtClean="0">
              <a:solidFill>
                <a:srgbClr val="002060"/>
              </a:solidFill>
            </a:endParaRPr>
          </a:p>
          <a:p>
            <a:endParaRPr lang="en-US" dirty="0" smtClean="0">
              <a:solidFill>
                <a:srgbClr val="002060"/>
              </a:solidFill>
            </a:endParaRPr>
          </a:p>
          <a:p>
            <a:endParaRPr lang="en-US" dirty="0"/>
          </a:p>
        </p:txBody>
      </p:sp>
      <p:sp>
        <p:nvSpPr>
          <p:cNvPr id="11" name="Tiêu đề 1"/>
          <p:cNvSpPr txBox="1">
            <a:spLocks/>
          </p:cNvSpPr>
          <p:nvPr/>
        </p:nvSpPr>
        <p:spPr>
          <a:xfrm>
            <a:off x="685800" y="1069739"/>
            <a:ext cx="8218027" cy="728172"/>
          </a:xfrm>
          <a:prstGeom prst="rect">
            <a:avLst/>
          </a:prstGeom>
        </p:spPr>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ja-JP" b="1" dirty="0" smtClean="0">
                <a:solidFill>
                  <a:srgbClr val="7030A0"/>
                </a:solidFill>
                <a:latin typeface="Times New Roman" panose="02020603050405020304" pitchFamily="18" charset="0"/>
                <a:ea typeface="SimSun" panose="02010600030101010101" pitchFamily="2" charset="-122"/>
                <a:cs typeface="Times New Roman" panose="02020603050405020304" pitchFamily="18" charset="0"/>
              </a:rPr>
              <a:t>1.</a:t>
            </a:r>
            <a:r>
              <a:rPr lang="ja-JP" altLang="en-US" b="1" dirty="0" smtClean="0">
                <a:solidFill>
                  <a:srgbClr val="7030A0"/>
                </a:solidFill>
                <a:latin typeface="Times New Roman" panose="02020603050405020304" pitchFamily="18" charset="0"/>
                <a:ea typeface="SimSun" panose="02010600030101010101" pitchFamily="2" charset="-122"/>
                <a:cs typeface="Times New Roman" panose="02020603050405020304" pitchFamily="18" charset="0"/>
              </a:rPr>
              <a:t>導入</a:t>
            </a:r>
            <a:r>
              <a:rPr lang="ja-JP" altLang="en-US" dirty="0" smtClean="0">
                <a:solidFill>
                  <a:srgbClr val="7030A0"/>
                </a:solidFill>
                <a:latin typeface="Times New Roman" panose="02020603050405020304" pitchFamily="18" charset="0"/>
                <a:cs typeface="Times New Roman" panose="02020603050405020304" pitchFamily="18" charset="0"/>
              </a:rPr>
              <a:t>   </a:t>
            </a:r>
            <a:r>
              <a:rPr lang="en-US" altLang="ja-JP" b="1" dirty="0" smtClean="0">
                <a:solidFill>
                  <a:srgbClr val="7030A0"/>
                </a:solidFill>
                <a:latin typeface="Times New Roman" panose="02020603050405020304" pitchFamily="18" charset="0"/>
                <a:cs typeface="Times New Roman" panose="02020603050405020304" pitchFamily="18" charset="0"/>
              </a:rPr>
              <a:t>-  </a:t>
            </a:r>
            <a:r>
              <a:rPr lang="en-US" b="1" dirty="0" smtClean="0">
                <a:solidFill>
                  <a:srgbClr val="7030A0"/>
                </a:solidFill>
                <a:latin typeface="Times New Roman" panose="02020603050405020304" pitchFamily="18" charset="0"/>
                <a:cs typeface="Times New Roman" panose="02020603050405020304" pitchFamily="18" charset="0"/>
              </a:rPr>
              <a:t>Introduction</a:t>
            </a:r>
          </a:p>
          <a:p>
            <a:r>
              <a:rPr lang="en-US" dirty="0" smtClean="0"/>
              <a:t>Report1: DDL_Introduction_v1.0_EN.docx</a:t>
            </a:r>
            <a:endParaRPr lang="en-US" dirty="0"/>
          </a:p>
        </p:txBody>
      </p:sp>
      <p:pic>
        <p:nvPicPr>
          <p:cNvPr id="12"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835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Chinh\Desktop\Slid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9982200"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oup 68"/>
          <p:cNvGrpSpPr/>
          <p:nvPr/>
        </p:nvGrpSpPr>
        <p:grpSpPr>
          <a:xfrm>
            <a:off x="1295400" y="990600"/>
            <a:ext cx="6858000" cy="5831136"/>
            <a:chOff x="1295400" y="990600"/>
            <a:chExt cx="6858000" cy="5831136"/>
          </a:xfrm>
        </p:grpSpPr>
        <p:grpSp>
          <p:nvGrpSpPr>
            <p:cNvPr id="38" name="Group 37"/>
            <p:cNvGrpSpPr/>
            <p:nvPr/>
          </p:nvGrpSpPr>
          <p:grpSpPr>
            <a:xfrm>
              <a:off x="1295400" y="990600"/>
              <a:ext cx="5791200" cy="1275497"/>
              <a:chOff x="1066800" y="1181100"/>
              <a:chExt cx="5791200" cy="1275497"/>
            </a:xfrm>
            <a:noFill/>
          </p:grpSpPr>
          <p:sp>
            <p:nvSpPr>
              <p:cNvPr id="34" name="TextBox 33"/>
              <p:cNvSpPr txBox="1"/>
              <p:nvPr/>
            </p:nvSpPr>
            <p:spPr>
              <a:xfrm>
                <a:off x="1600200" y="1182410"/>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Introduction</a:t>
                </a:r>
                <a:endParaRPr lang="en-US" sz="2400" b="1" dirty="0">
                  <a:solidFill>
                    <a:schemeClr val="bg1"/>
                  </a:solidFill>
                </a:endParaRPr>
              </a:p>
            </p:txBody>
          </p:sp>
          <p:sp>
            <p:nvSpPr>
              <p:cNvPr id="36" name="TextBox 35"/>
              <p:cNvSpPr txBox="1"/>
              <p:nvPr/>
            </p:nvSpPr>
            <p:spPr>
              <a:xfrm>
                <a:off x="1066800" y="1625600"/>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導入</a:t>
                </a:r>
                <a:endParaRPr lang="en-US" sz="2400" b="1" dirty="0">
                  <a:solidFill>
                    <a:schemeClr val="bg1"/>
                  </a:solidFill>
                </a:endParaRPr>
              </a:p>
            </p:txBody>
          </p:sp>
          <p:sp>
            <p:nvSpPr>
              <p:cNvPr id="37" name="TextBox 36"/>
              <p:cNvSpPr txBox="1"/>
              <p:nvPr/>
            </p:nvSpPr>
            <p:spPr>
              <a:xfrm>
                <a:off x="1066800" y="1181100"/>
                <a:ext cx="533400" cy="461665"/>
              </a:xfrm>
              <a:prstGeom prst="rect">
                <a:avLst/>
              </a:prstGeom>
              <a:grpFill/>
            </p:spPr>
            <p:txBody>
              <a:bodyPr wrap="square" rtlCol="0">
                <a:spAutoFit/>
              </a:bodyPr>
              <a:lstStyle/>
              <a:p>
                <a:pPr algn="ctr"/>
                <a:r>
                  <a:rPr lang="en-US" sz="2400" b="1" dirty="0" smtClean="0">
                    <a:solidFill>
                      <a:schemeClr val="bg1"/>
                    </a:solidFill>
                  </a:rPr>
                  <a:t>1</a:t>
                </a:r>
                <a:endParaRPr lang="en-US" sz="2400" b="1" dirty="0">
                  <a:solidFill>
                    <a:schemeClr val="bg1"/>
                  </a:solidFill>
                </a:endParaRPr>
              </a:p>
            </p:txBody>
          </p:sp>
        </p:grpSp>
        <p:grpSp>
          <p:nvGrpSpPr>
            <p:cNvPr id="39" name="Group 38"/>
            <p:cNvGrpSpPr/>
            <p:nvPr/>
          </p:nvGrpSpPr>
          <p:grpSpPr>
            <a:xfrm>
              <a:off x="1828800" y="1465114"/>
              <a:ext cx="4267200" cy="3504188"/>
              <a:chOff x="1066800" y="1181100"/>
              <a:chExt cx="4267200" cy="3504188"/>
            </a:xfrm>
            <a:noFill/>
          </p:grpSpPr>
          <p:sp>
            <p:nvSpPr>
              <p:cNvPr id="40" name="TextBox 39"/>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41" name="TextBox 40"/>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2" name="TextBox 4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grpSp>
          <p:nvGrpSpPr>
            <p:cNvPr id="43" name="Group 42"/>
            <p:cNvGrpSpPr/>
            <p:nvPr/>
          </p:nvGrpSpPr>
          <p:grpSpPr>
            <a:xfrm>
              <a:off x="2362200" y="1916371"/>
              <a:ext cx="5791200" cy="3508653"/>
              <a:chOff x="1066800" y="1188581"/>
              <a:chExt cx="5791200" cy="3508653"/>
            </a:xfrm>
            <a:noFill/>
          </p:grpSpPr>
          <p:sp>
            <p:nvSpPr>
              <p:cNvPr id="44" name="TextBox 43"/>
              <p:cNvSpPr txBox="1"/>
              <p:nvPr/>
            </p:nvSpPr>
            <p:spPr>
              <a:xfrm>
                <a:off x="1600200" y="1188581"/>
                <a:ext cx="5257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Requirement </a:t>
                </a:r>
                <a:r>
                  <a:rPr lang="en-US" sz="2400" b="1" dirty="0" smtClean="0">
                    <a:solidFill>
                      <a:schemeClr val="bg1"/>
                    </a:solidFill>
                    <a:latin typeface="Times New Roman" panose="02020603050405020304" pitchFamily="18" charset="0"/>
                    <a:cs typeface="Times New Roman" panose="02020603050405020304" pitchFamily="18" charset="0"/>
                  </a:rPr>
                  <a:t>Specification</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5" name="TextBox 44"/>
              <p:cNvSpPr txBox="1"/>
              <p:nvPr/>
            </p:nvSpPr>
            <p:spPr>
              <a:xfrm>
                <a:off x="1066800" y="16502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46" name="TextBox 45"/>
              <p:cNvSpPr txBox="1"/>
              <p:nvPr/>
            </p:nvSpPr>
            <p:spPr>
              <a:xfrm>
                <a:off x="1066800" y="1193800"/>
                <a:ext cx="533400" cy="461665"/>
              </a:xfrm>
              <a:prstGeom prst="rect">
                <a:avLst/>
              </a:prstGeom>
              <a:grpFill/>
            </p:spPr>
            <p:txBody>
              <a:bodyPr wrap="square" rtlCol="0">
                <a:spAutoFit/>
              </a:bodyPr>
              <a:lstStyle/>
              <a:p>
                <a:pPr algn="ctr"/>
                <a:r>
                  <a:rPr lang="en-US" sz="2400" b="1" dirty="0">
                    <a:solidFill>
                      <a:schemeClr val="bg1"/>
                    </a:solidFill>
                  </a:rPr>
                  <a:t>3</a:t>
                </a:r>
              </a:p>
            </p:txBody>
          </p:sp>
        </p:grpSp>
        <p:grpSp>
          <p:nvGrpSpPr>
            <p:cNvPr id="47" name="Group 46"/>
            <p:cNvGrpSpPr/>
            <p:nvPr/>
          </p:nvGrpSpPr>
          <p:grpSpPr>
            <a:xfrm>
              <a:off x="2908300" y="2391202"/>
              <a:ext cx="4838700" cy="4242852"/>
              <a:chOff x="1066800" y="1181100"/>
              <a:chExt cx="4838700" cy="4242852"/>
            </a:xfrm>
            <a:noFill/>
          </p:grpSpPr>
          <p:sp>
            <p:nvSpPr>
              <p:cNvPr id="48" name="TextBox 47"/>
              <p:cNvSpPr txBox="1"/>
              <p:nvPr/>
            </p:nvSpPr>
            <p:spPr>
              <a:xfrm>
                <a:off x="1600200" y="1182410"/>
                <a:ext cx="4305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Software Design Description</a:t>
                </a:r>
                <a:endParaRPr lang="en-US" sz="2400" b="1" dirty="0">
                  <a:solidFill>
                    <a:schemeClr val="bg1"/>
                  </a:solidFill>
                </a:endParaRPr>
              </a:p>
            </p:txBody>
          </p:sp>
          <p:sp>
            <p:nvSpPr>
              <p:cNvPr id="49" name="TextBox 48"/>
              <p:cNvSpPr txBox="1"/>
              <p:nvPr/>
            </p:nvSpPr>
            <p:spPr>
              <a:xfrm>
                <a:off x="1066800" y="1638300"/>
                <a:ext cx="533400" cy="378565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ソフトウェア要求仕様</a:t>
                </a:r>
                <a:endParaRPr lang="en-US" sz="2400" b="1" dirty="0">
                  <a:solidFill>
                    <a:schemeClr val="bg1"/>
                  </a:solidFill>
                </a:endParaRPr>
              </a:p>
            </p:txBody>
          </p:sp>
          <p:sp>
            <p:nvSpPr>
              <p:cNvPr id="50" name="TextBox 49"/>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4</a:t>
                </a:r>
              </a:p>
            </p:txBody>
          </p:sp>
        </p:grpSp>
        <p:grpSp>
          <p:nvGrpSpPr>
            <p:cNvPr id="51" name="Group 50"/>
            <p:cNvGrpSpPr/>
            <p:nvPr/>
          </p:nvGrpSpPr>
          <p:grpSpPr>
            <a:xfrm>
              <a:off x="3457575" y="2876977"/>
              <a:ext cx="2806700" cy="2026106"/>
              <a:chOff x="1066800" y="1181100"/>
              <a:chExt cx="2806700" cy="2026106"/>
            </a:xfrm>
            <a:noFill/>
          </p:grpSpPr>
          <p:sp>
            <p:nvSpPr>
              <p:cNvPr id="52" name="TextBox 51"/>
              <p:cNvSpPr txBox="1"/>
              <p:nvPr/>
            </p:nvSpPr>
            <p:spPr>
              <a:xfrm>
                <a:off x="1600200" y="1182410"/>
                <a:ext cx="22733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Quality Control</a:t>
                </a:r>
                <a:endParaRPr lang="en-US" sz="2400" b="1" dirty="0">
                  <a:solidFill>
                    <a:schemeClr val="bg1"/>
                  </a:solidFill>
                </a:endParaRPr>
              </a:p>
            </p:txBody>
          </p:sp>
          <p:sp>
            <p:nvSpPr>
              <p:cNvPr id="53" name="TextBox 52"/>
              <p:cNvSpPr txBox="1"/>
              <p:nvPr/>
            </p:nvSpPr>
            <p:spPr>
              <a:xfrm>
                <a:off x="1066800" y="1637546"/>
                <a:ext cx="533400" cy="1569660"/>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品質管理</a:t>
                </a:r>
                <a:endParaRPr lang="en-US" sz="2400" b="1" dirty="0">
                  <a:solidFill>
                    <a:schemeClr val="bg1"/>
                  </a:solidFill>
                </a:endParaRPr>
              </a:p>
            </p:txBody>
          </p:sp>
          <p:sp>
            <p:nvSpPr>
              <p:cNvPr id="54" name="TextBox 53"/>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5</a:t>
                </a:r>
              </a:p>
            </p:txBody>
          </p:sp>
        </p:grpSp>
        <p:grpSp>
          <p:nvGrpSpPr>
            <p:cNvPr id="55" name="Group 54"/>
            <p:cNvGrpSpPr/>
            <p:nvPr/>
          </p:nvGrpSpPr>
          <p:grpSpPr>
            <a:xfrm>
              <a:off x="3987800" y="3343702"/>
              <a:ext cx="3873500" cy="3478034"/>
              <a:chOff x="1066800" y="1181100"/>
              <a:chExt cx="3873500" cy="3478034"/>
            </a:xfrm>
            <a:noFill/>
          </p:grpSpPr>
          <p:sp>
            <p:nvSpPr>
              <p:cNvPr id="56" name="TextBox 55"/>
              <p:cNvSpPr txBox="1"/>
              <p:nvPr/>
            </p:nvSpPr>
            <p:spPr>
              <a:xfrm>
                <a:off x="1600200" y="1182410"/>
                <a:ext cx="3340100" cy="461665"/>
              </a:xfrm>
              <a:prstGeom prst="rect">
                <a:avLst/>
              </a:prstGeom>
              <a:grpFill/>
            </p:spPr>
            <p:txBody>
              <a:bodyPr wrap="square" rtlCol="0">
                <a:spAutoFit/>
              </a:bodyPr>
              <a:lstStyle/>
              <a:p>
                <a:r>
                  <a:rPr lang="en-US" altLang="ja-JP" sz="2400" b="1" dirty="0">
                    <a:solidFill>
                      <a:schemeClr val="bg1"/>
                    </a:solidFill>
                    <a:latin typeface="Times New Roman" panose="02020603050405020304" pitchFamily="18" charset="0"/>
                    <a:cs typeface="Times New Roman" panose="02020603050405020304" pitchFamily="18" charset="0"/>
                  </a:rPr>
                  <a:t>Project Result</a:t>
                </a:r>
                <a:endParaRPr lang="en-US" sz="2400" b="1" dirty="0">
                  <a:solidFill>
                    <a:schemeClr val="bg1"/>
                  </a:solidFill>
                </a:endParaRPr>
              </a:p>
            </p:txBody>
          </p:sp>
          <p:sp>
            <p:nvSpPr>
              <p:cNvPr id="57" name="TextBox 56"/>
              <p:cNvSpPr txBox="1"/>
              <p:nvPr/>
            </p:nvSpPr>
            <p:spPr>
              <a:xfrm>
                <a:off x="1066800" y="1612146"/>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プロジェクト結果</a:t>
                </a:r>
                <a:endParaRPr lang="en-US" sz="2400" b="1" dirty="0">
                  <a:solidFill>
                    <a:schemeClr val="bg1"/>
                  </a:solidFill>
                </a:endParaRPr>
              </a:p>
            </p:txBody>
          </p:sp>
          <p:sp>
            <p:nvSpPr>
              <p:cNvPr id="58" name="TextBox 57"/>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6</a:t>
                </a:r>
              </a:p>
            </p:txBody>
          </p:sp>
        </p:grpSp>
        <p:grpSp>
          <p:nvGrpSpPr>
            <p:cNvPr id="59" name="Group 58"/>
            <p:cNvGrpSpPr/>
            <p:nvPr/>
          </p:nvGrpSpPr>
          <p:grpSpPr>
            <a:xfrm>
              <a:off x="4521200" y="3800902"/>
              <a:ext cx="1524000" cy="1272223"/>
              <a:chOff x="1066800" y="1181100"/>
              <a:chExt cx="1524000" cy="1272223"/>
            </a:xfrm>
            <a:noFill/>
          </p:grpSpPr>
          <p:sp>
            <p:nvSpPr>
              <p:cNvPr id="60" name="TextBox 59"/>
              <p:cNvSpPr txBox="1"/>
              <p:nvPr/>
            </p:nvSpPr>
            <p:spPr>
              <a:xfrm>
                <a:off x="1600200" y="1182410"/>
                <a:ext cx="9906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Demo</a:t>
                </a:r>
                <a:endParaRPr lang="en-US" sz="2400" b="1" dirty="0">
                  <a:solidFill>
                    <a:schemeClr val="bg1"/>
                  </a:solidFill>
                </a:endParaRPr>
              </a:p>
            </p:txBody>
          </p:sp>
          <p:sp>
            <p:nvSpPr>
              <p:cNvPr id="61" name="TextBox 60"/>
              <p:cNvSpPr txBox="1"/>
              <p:nvPr/>
            </p:nvSpPr>
            <p:spPr>
              <a:xfrm>
                <a:off x="1066800" y="1622326"/>
                <a:ext cx="533400" cy="830997"/>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デモ</a:t>
                </a:r>
                <a:endParaRPr lang="en-US" sz="2400" b="1" dirty="0">
                  <a:solidFill>
                    <a:schemeClr val="bg1"/>
                  </a:solidFill>
                </a:endParaRPr>
              </a:p>
            </p:txBody>
          </p:sp>
          <p:sp>
            <p:nvSpPr>
              <p:cNvPr id="62" name="TextBox 61"/>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7</a:t>
                </a:r>
              </a:p>
            </p:txBody>
          </p:sp>
        </p:grpSp>
        <p:grpSp>
          <p:nvGrpSpPr>
            <p:cNvPr id="63" name="Group 62"/>
            <p:cNvGrpSpPr/>
            <p:nvPr/>
          </p:nvGrpSpPr>
          <p:grpSpPr>
            <a:xfrm>
              <a:off x="5060950" y="4253637"/>
              <a:ext cx="2489200" cy="2404765"/>
              <a:chOff x="1066800" y="1177085"/>
              <a:chExt cx="2489200" cy="2404765"/>
            </a:xfrm>
            <a:noFill/>
          </p:grpSpPr>
          <p:sp>
            <p:nvSpPr>
              <p:cNvPr id="64" name="TextBox 63"/>
              <p:cNvSpPr txBox="1"/>
              <p:nvPr/>
            </p:nvSpPr>
            <p:spPr>
              <a:xfrm>
                <a:off x="1600200" y="1177085"/>
                <a:ext cx="1955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Q &amp; A</a:t>
                </a:r>
                <a:endParaRPr lang="en-US" sz="2400" b="1" dirty="0">
                  <a:solidFill>
                    <a:schemeClr val="bg1"/>
                  </a:solidFill>
                </a:endParaRPr>
              </a:p>
            </p:txBody>
          </p:sp>
          <p:sp>
            <p:nvSpPr>
              <p:cNvPr id="65" name="TextBox 64"/>
              <p:cNvSpPr txBox="1"/>
              <p:nvPr/>
            </p:nvSpPr>
            <p:spPr>
              <a:xfrm>
                <a:off x="1066800" y="1642858"/>
                <a:ext cx="533400" cy="1938992"/>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質問と回答</a:t>
                </a:r>
                <a:endParaRPr lang="en-US" sz="2400" b="1" dirty="0">
                  <a:solidFill>
                    <a:schemeClr val="bg1"/>
                  </a:solidFill>
                </a:endParaRPr>
              </a:p>
            </p:txBody>
          </p:sp>
          <p:sp>
            <p:nvSpPr>
              <p:cNvPr id="66" name="TextBox 65"/>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8</a:t>
                </a:r>
              </a:p>
            </p:txBody>
          </p:sp>
        </p:grpSp>
      </p:grpSp>
      <p:sp>
        <p:nvSpPr>
          <p:cNvPr id="71" name="Title 1"/>
          <p:cNvSpPr>
            <a:spLocks noGrp="1"/>
          </p:cNvSpPr>
          <p:nvPr>
            <p:ph type="title"/>
          </p:nvPr>
        </p:nvSpPr>
        <p:spPr>
          <a:xfrm>
            <a:off x="457200" y="0"/>
            <a:ext cx="8229600" cy="1143000"/>
          </a:xfrm>
        </p:spPr>
        <p:txBody>
          <a:bodyPr>
            <a:normAutofit/>
          </a:bodyPr>
          <a:lstStyle/>
          <a:p>
            <a:r>
              <a:rPr lang="en" b="1" dirty="0">
                <a:solidFill>
                  <a:schemeClr val="bg1"/>
                </a:solidFill>
              </a:rPr>
              <a:t>Outlines -</a:t>
            </a:r>
            <a:r>
              <a:rPr lang="ja-JP" altLang="en-US" b="1" dirty="0">
                <a:solidFill>
                  <a:schemeClr val="bg1"/>
                </a:solidFill>
                <a:latin typeface="Sketch Gothic" panose="02000506040000020004" pitchFamily="50" charset="0"/>
              </a:rPr>
              <a:t>アウトライン</a:t>
            </a:r>
            <a:endParaRPr lang="en-US" b="1" dirty="0">
              <a:solidFill>
                <a:schemeClr val="bg1"/>
              </a:solidFill>
            </a:endParaRPr>
          </a:p>
        </p:txBody>
      </p:sp>
      <p:pic>
        <p:nvPicPr>
          <p:cNvPr id="3077" name="Picture 5" descr="C:\Users\Chinh\Desktop\Slides\logo_dandelion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4013014"/>
            <a:ext cx="1981200" cy="292118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6172200" y="5985480"/>
            <a:ext cx="3708400" cy="796320"/>
          </a:xfrm>
          <a:prstGeom prst="roundRect">
            <a:avLst/>
          </a:prstGeom>
          <a:solidFill>
            <a:schemeClr val="tx1">
              <a:lumMod val="65000"/>
              <a:lumOff val="35000"/>
            </a:schemeClr>
          </a:solidFill>
          <a:ln>
            <a:noFill/>
          </a:ln>
          <a:effectLst>
            <a:outerShdw blurRad="50800" dist="63500" dir="2700000" algn="tl" rotWithShape="0">
              <a:schemeClr val="bg1">
                <a:alpha val="40000"/>
              </a:schemeClr>
            </a:outerShdw>
          </a:effectLst>
        </p:spPr>
        <p:style>
          <a:lnRef idx="2">
            <a:schemeClr val="accent5"/>
          </a:lnRef>
          <a:fillRef idx="1">
            <a:schemeClr val="lt1"/>
          </a:fillRef>
          <a:effectRef idx="0">
            <a:schemeClr val="accent5"/>
          </a:effectRef>
          <a:fontRef idx="minor">
            <a:schemeClr val="dk1"/>
          </a:fontRef>
        </p:style>
        <p:txBody>
          <a:bodyPr rtlCol="0" anchor="ctr"/>
          <a:lstStyle/>
          <a:p>
            <a:r>
              <a:rPr lang="en-US" sz="1600" b="1" i="1" dirty="0" smtClean="0">
                <a:solidFill>
                  <a:schemeClr val="bg1"/>
                </a:solidFill>
                <a:latin typeface="Times New Roman" pitchFamily="18" charset="0"/>
                <a:cs typeface="Times New Roman" pitchFamily="18" charset="0"/>
              </a:rPr>
              <a:t>Coming up next</a:t>
            </a:r>
          </a:p>
          <a:p>
            <a:r>
              <a:rPr lang="en-US" sz="2400" b="1"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Cao Thi Phuong Mai</a:t>
            </a:r>
            <a:endParaRPr 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131046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2" descr="C:\Users\Chinh\Desktop\Slides\logo_dandelion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1873" y="3124200"/>
            <a:ext cx="2195286" cy="3236848"/>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C:\Users\Chinh\Desktop\Slides\logo_dandelion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6843" y="5196061"/>
            <a:ext cx="1127157" cy="1661939"/>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p:cNvGrpSpPr/>
          <p:nvPr/>
        </p:nvGrpSpPr>
        <p:grpSpPr>
          <a:xfrm>
            <a:off x="1828800" y="1465114"/>
            <a:ext cx="4267200" cy="3504188"/>
            <a:chOff x="1066800" y="1181100"/>
            <a:chExt cx="4267200" cy="3504188"/>
          </a:xfrm>
          <a:noFill/>
        </p:grpSpPr>
        <p:sp>
          <p:nvSpPr>
            <p:cNvPr id="114" name="TextBox 113"/>
            <p:cNvSpPr txBox="1"/>
            <p:nvPr/>
          </p:nvSpPr>
          <p:spPr>
            <a:xfrm>
              <a:off x="1600200" y="1181100"/>
              <a:ext cx="3733800" cy="461665"/>
            </a:xfrm>
            <a:prstGeom prst="rect">
              <a:avLst/>
            </a:prstGeom>
            <a:grp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Management</a:t>
              </a:r>
              <a:endParaRPr lang="en-US" sz="2400" b="1" dirty="0"/>
            </a:p>
          </p:txBody>
        </p:sp>
        <p:sp>
          <p:nvSpPr>
            <p:cNvPr id="115" name="TextBox 114"/>
            <p:cNvSpPr txBox="1"/>
            <p:nvPr/>
          </p:nvSpPr>
          <p:spPr>
            <a:xfrm>
              <a:off x="1066800" y="1638300"/>
              <a:ext cx="533400" cy="3046988"/>
            </a:xfrm>
            <a:prstGeom prst="rect">
              <a:avLst/>
            </a:prstGeom>
            <a:grpFill/>
          </p:spPr>
          <p:txBody>
            <a:bodyPr wrap="square" rtlCol="0">
              <a:spAutoFit/>
            </a:bodyPr>
            <a:lstStyle/>
            <a:p>
              <a:pPr algn="ctr"/>
              <a:r>
                <a:rPr lang="ja-JP" altLang="en-US" sz="2400" b="1" dirty="0">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p>
          </p:txBody>
        </p:sp>
        <p:sp>
          <p:nvSpPr>
            <p:cNvPr id="116" name="TextBox 115"/>
            <p:cNvSpPr txBox="1"/>
            <p:nvPr/>
          </p:nvSpPr>
          <p:spPr>
            <a:xfrm>
              <a:off x="1066800" y="1181100"/>
              <a:ext cx="533400" cy="461665"/>
            </a:xfrm>
            <a:prstGeom prst="rect">
              <a:avLst/>
            </a:prstGeom>
            <a:grpFill/>
          </p:spPr>
          <p:txBody>
            <a:bodyPr wrap="square" rtlCol="0">
              <a:spAutoFit/>
            </a:bodyPr>
            <a:lstStyle/>
            <a:p>
              <a:pPr algn="ctr"/>
              <a:r>
                <a:rPr lang="en-US" sz="2400" b="1" dirty="0">
                  <a:solidFill>
                    <a:srgbClr val="0070C0"/>
                  </a:solidFill>
                </a:rPr>
                <a:t>2</a:t>
              </a:r>
            </a:p>
          </p:txBody>
        </p:sp>
      </p:grpSp>
      <p:grpSp>
        <p:nvGrpSpPr>
          <p:cNvPr id="120" name="Group 119"/>
          <p:cNvGrpSpPr/>
          <p:nvPr/>
        </p:nvGrpSpPr>
        <p:grpSpPr>
          <a:xfrm>
            <a:off x="34635" y="90055"/>
            <a:ext cx="4267200" cy="3504188"/>
            <a:chOff x="1066800" y="1181100"/>
            <a:chExt cx="4267200" cy="3504188"/>
          </a:xfrm>
          <a:noFill/>
        </p:grpSpPr>
        <p:sp>
          <p:nvSpPr>
            <p:cNvPr id="121" name="TextBox 120"/>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122" name="TextBox 121"/>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123" name="TextBox 122"/>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spTree>
    <p:extLst>
      <p:ext uri="{BB962C8B-B14F-4D97-AF65-F5344CB8AC3E}">
        <p14:creationId xmlns:p14="http://schemas.microsoft.com/office/powerpoint/2010/main" val="340248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2.5E-6 -1.48148E-6 L -0.19844 -0.2 " pathEditMode="relative" ptsTypes="AA">
                                      <p:cBhvr>
                                        <p:cTn id="6" dur="2000" fill="hold"/>
                                        <p:tgtEl>
                                          <p:spTgt spid="89"/>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43"/>
                                        </p:tgtEl>
                                      </p:cBhvr>
                                      <p:by x="50000" y="50000"/>
                                    </p:animScale>
                                  </p:childTnLst>
                                </p:cTn>
                              </p:par>
                              <p:par>
                                <p:cTn id="9" presetID="0" presetClass="path" presetSubtype="0" accel="50000" decel="50000" fill="hold" nodeType="withEffect">
                                  <p:stCondLst>
                                    <p:cond delay="0"/>
                                  </p:stCondLst>
                                  <p:childTnLst>
                                    <p:animMotion origin="layout" path="M -0.01927 -0.01991 L 0.20052 0.18634 " pathEditMode="relative" rAng="0" ptsTypes="AA">
                                      <p:cBhvr>
                                        <p:cTn id="10" dur="2000" fill="hold"/>
                                        <p:tgtEl>
                                          <p:spTgt spid="43"/>
                                        </p:tgtEl>
                                        <p:attrNameLst>
                                          <p:attrName>ppt_x</p:attrName>
                                          <p:attrName>ppt_y</p:attrName>
                                        </p:attrNameLst>
                                      </p:cBhvr>
                                      <p:rCtr x="10990" y="10301"/>
                                    </p:animMotion>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43"/>
                                        </p:tgtEl>
                                      </p:cBhvr>
                                    </p:animEffect>
                                    <p:set>
                                      <p:cBhvr>
                                        <p:cTn id="14" dur="1" fill="hold">
                                          <p:stCondLst>
                                            <p:cond delay="499"/>
                                          </p:stCondLst>
                                        </p:cTn>
                                        <p:tgtEl>
                                          <p:spTgt spid="43"/>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xit" presetSubtype="0" fill="hold" nodeType="withEffect">
                                  <p:stCondLst>
                                    <p:cond delay="0"/>
                                  </p:stCondLst>
                                  <p:childTnLst>
                                    <p:animEffect transition="out" filter="fade">
                                      <p:cBhvr>
                                        <p:cTn id="19" dur="500"/>
                                        <p:tgtEl>
                                          <p:spTgt spid="89"/>
                                        </p:tgtEl>
                                      </p:cBhvr>
                                    </p:animEffect>
                                    <p:set>
                                      <p:cBhvr>
                                        <p:cTn id="20" dur="1" fill="hold">
                                          <p:stCondLst>
                                            <p:cond delay="499"/>
                                          </p:stCondLst>
                                        </p:cTn>
                                        <p:tgtEl>
                                          <p:spTgt spid="89"/>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20"/>
                                        </p:tgtEl>
                                        <p:attrNameLst>
                                          <p:attrName>style.visibility</p:attrName>
                                        </p:attrNameLst>
                                      </p:cBhvr>
                                      <p:to>
                                        <p:strVal val="visible"/>
                                      </p:to>
                                    </p:set>
                                    <p:animEffect transition="in" filter="fade">
                                      <p:cBhvr>
                                        <p:cTn id="23"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5" y="685800"/>
            <a:ext cx="8229600" cy="1143000"/>
          </a:xfrm>
        </p:spPr>
        <p:txBody>
          <a:bodyPr>
            <a:noAutofit/>
          </a:bodyPr>
          <a:lstStyle/>
          <a:p>
            <a:r>
              <a:rPr lang="en-US" altLang="ja-JP" sz="2800"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2.</a:t>
            </a:r>
            <a:r>
              <a:rPr lang="ja-JP" altLang="en-US" sz="2800" b="1" dirty="0">
                <a:solidFill>
                  <a:srgbClr val="7030A0"/>
                </a:solidFill>
                <a:latin typeface="Times New Roman" panose="02020603050405020304" pitchFamily="18" charset="0"/>
                <a:ea typeface="SimSun" panose="02010600030101010101" pitchFamily="2" charset="-122"/>
                <a:cs typeface="Times New Roman" panose="02020603050405020304" pitchFamily="18" charset="0"/>
              </a:rPr>
              <a:t>プロジェクト管理</a:t>
            </a:r>
            <a:r>
              <a:rPr lang="ja-JP" altLang="en-US" sz="2800" b="1" dirty="0">
                <a:solidFill>
                  <a:srgbClr val="7030A0"/>
                </a:solidFill>
                <a:latin typeface="Times New Roman" panose="02020603050405020304" pitchFamily="18" charset="0"/>
                <a:cs typeface="Times New Roman" panose="02020603050405020304" pitchFamily="18" charset="0"/>
              </a:rPr>
              <a:t>   </a:t>
            </a:r>
            <a:r>
              <a:rPr lang="en-US" altLang="ja-JP" sz="2800" b="1" dirty="0">
                <a:solidFill>
                  <a:srgbClr val="7030A0"/>
                </a:solidFill>
                <a:latin typeface="Times New Roman" panose="02020603050405020304" pitchFamily="18" charset="0"/>
                <a:cs typeface="Times New Roman" panose="02020603050405020304" pitchFamily="18" charset="0"/>
              </a:rPr>
              <a:t>-  </a:t>
            </a:r>
            <a:r>
              <a:rPr lang="en-US" sz="2800" b="1" dirty="0">
                <a:solidFill>
                  <a:srgbClr val="7030A0"/>
                </a:solidFill>
                <a:latin typeface="Times New Roman" panose="02020603050405020304" pitchFamily="18" charset="0"/>
                <a:cs typeface="Times New Roman" panose="02020603050405020304" pitchFamily="18" charset="0"/>
              </a:rPr>
              <a:t>Project Management – Report1: DDL_ProjectPlan_v1.0_EN.docx</a:t>
            </a:r>
            <a:r>
              <a:rPr lang="en-US" sz="2800" b="1" dirty="0" smtClean="0">
                <a:solidFill>
                  <a:srgbClr val="7030A0"/>
                </a:solidFill>
                <a:latin typeface="Times New Roman" panose="02020603050405020304" pitchFamily="18" charset="0"/>
                <a:cs typeface="Times New Roman" panose="02020603050405020304" pitchFamily="18" charset="0"/>
              </a:rPr>
              <a:t/>
            </a:r>
            <a:br>
              <a:rPr lang="en-US" sz="2800" b="1" dirty="0" smtClean="0">
                <a:solidFill>
                  <a:srgbClr val="7030A0"/>
                </a:solidFill>
                <a:latin typeface="Times New Roman" panose="02020603050405020304" pitchFamily="18" charset="0"/>
                <a:cs typeface="Times New Roman" panose="02020603050405020304" pitchFamily="18" charset="0"/>
              </a:rPr>
            </a:br>
            <a:endParaRPr lang="en-US" sz="2800" dirty="0"/>
          </a:p>
        </p:txBody>
      </p:sp>
      <p:sp>
        <p:nvSpPr>
          <p:cNvPr id="3" name="Content Placeholder 2"/>
          <p:cNvSpPr>
            <a:spLocks noGrp="1"/>
          </p:cNvSpPr>
          <p:nvPr>
            <p:ph idx="1"/>
          </p:nvPr>
        </p:nvSpPr>
        <p:spPr>
          <a:xfrm>
            <a:off x="762000" y="1798637"/>
            <a:ext cx="8229600" cy="4525963"/>
          </a:xfrm>
        </p:spPr>
        <p:txBody>
          <a:bodyPr>
            <a:normAutofit fontScale="92500" lnSpcReduction="10000"/>
          </a:bodyPr>
          <a:lstStyle/>
          <a:p>
            <a:pPr marL="45720" indent="0">
              <a:buNone/>
            </a:pPr>
            <a:r>
              <a:rPr lang="en-US" sz="2000" b="1" dirty="0">
                <a:solidFill>
                  <a:srgbClr val="002060"/>
                </a:solidFill>
                <a:latin typeface="Times New Roman" panose="02020603050405020304" pitchFamily="18" charset="0"/>
                <a:cs typeface="Times New Roman" panose="02020603050405020304" pitchFamily="18" charset="0"/>
              </a:rPr>
              <a:t>2.1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ソフトウェ アプロセス モデル</a:t>
            </a:r>
            <a:r>
              <a:rPr lang="en-US" altLang="ja-JP"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  </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Software Process </a:t>
            </a:r>
            <a:r>
              <a:rPr lang="en-US" sz="2000" b="1" dirty="0" smtClean="0">
                <a:solidFill>
                  <a:srgbClr val="002060"/>
                </a:solidFill>
                <a:latin typeface="Times New Roman" panose="02020603050405020304" pitchFamily="18" charset="0"/>
                <a:cs typeface="Times New Roman" panose="02020603050405020304" pitchFamily="18" charset="0"/>
              </a:rPr>
              <a:t>Model  (Requirement, design, coding, testing, deployment, …)</a:t>
            </a:r>
            <a:endParaRPr lang="en-US"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altLang="ja-JP" sz="2000" b="1" dirty="0">
                <a:solidFill>
                  <a:srgbClr val="002060"/>
                </a:solidFill>
                <a:latin typeface="Times New Roman" panose="02020603050405020304" pitchFamily="18" charset="0"/>
                <a:cs typeface="Times New Roman" panose="02020603050405020304" pitchFamily="18" charset="0"/>
              </a:rPr>
              <a:t>2.2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プロジェクト組織   </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Project </a:t>
            </a:r>
            <a:r>
              <a:rPr lang="en-US" sz="2000" b="1" dirty="0" smtClean="0">
                <a:solidFill>
                  <a:srgbClr val="002060"/>
                </a:solidFill>
                <a:latin typeface="Times New Roman" panose="02020603050405020304" pitchFamily="18" charset="0"/>
                <a:cs typeface="Times New Roman" panose="02020603050405020304" pitchFamily="18" charset="0"/>
              </a:rPr>
              <a:t>Organization (</a:t>
            </a:r>
            <a:r>
              <a:rPr lang="en-US" sz="2000" b="1" dirty="0" err="1" smtClean="0">
                <a:solidFill>
                  <a:srgbClr val="002060"/>
                </a:solidFill>
                <a:latin typeface="Times New Roman" panose="02020603050405020304" pitchFamily="18" charset="0"/>
                <a:cs typeface="Times New Roman" panose="02020603050405020304" pitchFamily="18" charset="0"/>
              </a:rPr>
              <a:t>Sơ</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đồ</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phân</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nhóm</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đồ</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án</a:t>
            </a:r>
            <a:r>
              <a:rPr lang="en-US" sz="2000" b="1" dirty="0" smtClean="0">
                <a:solidFill>
                  <a:srgbClr val="002060"/>
                </a:solidFill>
                <a:latin typeface="Times New Roman" panose="02020603050405020304" pitchFamily="18" charset="0"/>
                <a:cs typeface="Times New Roman" panose="02020603050405020304" pitchFamily="18" charset="0"/>
              </a:rPr>
              <a:t>: PM, test, develop,…)</a:t>
            </a:r>
            <a:endParaRPr lang="en-US"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altLang="ja-JP" sz="2000" b="1" dirty="0">
                <a:solidFill>
                  <a:srgbClr val="002060"/>
                </a:solidFill>
                <a:latin typeface="Times New Roman" panose="02020603050405020304" pitchFamily="18" charset="0"/>
                <a:cs typeface="Times New Roman" panose="02020603050405020304" pitchFamily="18" charset="0"/>
              </a:rPr>
              <a:t>2.3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プロジェクト計画</a:t>
            </a:r>
            <a:r>
              <a:rPr lang="ja-JP" altLang="en-US" sz="2000" b="1" dirty="0">
                <a:solidFill>
                  <a:srgbClr val="002060"/>
                </a:solidFill>
                <a:latin typeface="Times New Roman" panose="02020603050405020304" pitchFamily="18" charset="0"/>
                <a:cs typeface="Times New Roman" panose="02020603050405020304" pitchFamily="18" charset="0"/>
              </a:rPr>
              <a:t>　 </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Project </a:t>
            </a:r>
            <a:r>
              <a:rPr lang="en-US" sz="2000" b="1" dirty="0" smtClean="0">
                <a:solidFill>
                  <a:srgbClr val="002060"/>
                </a:solidFill>
                <a:latin typeface="Times New Roman" panose="02020603050405020304" pitchFamily="18" charset="0"/>
                <a:cs typeface="Times New Roman" panose="02020603050405020304" pitchFamily="18" charset="0"/>
              </a:rPr>
              <a:t>Schedule (</a:t>
            </a:r>
            <a:r>
              <a:rPr lang="en-US" sz="2000" b="1" dirty="0" err="1" smtClean="0">
                <a:solidFill>
                  <a:srgbClr val="002060"/>
                </a:solidFill>
                <a:latin typeface="Times New Roman" panose="02020603050405020304" pitchFamily="18" charset="0"/>
                <a:cs typeface="Times New Roman" panose="02020603050405020304" pitchFamily="18" charset="0"/>
              </a:rPr>
              <a:t>Ảnh</a:t>
            </a:r>
            <a:r>
              <a:rPr lang="en-US" sz="2000" b="1" dirty="0" smtClean="0">
                <a:solidFill>
                  <a:srgbClr val="002060"/>
                </a:solidFill>
                <a:latin typeface="Times New Roman" panose="02020603050405020304" pitchFamily="18" charset="0"/>
                <a:cs typeface="Times New Roman" panose="02020603050405020304" pitchFamily="18" charset="0"/>
              </a:rPr>
              <a:t> schedule </a:t>
            </a:r>
            <a:r>
              <a:rPr lang="en-US" sz="2000" b="1" dirty="0" err="1" smtClean="0">
                <a:solidFill>
                  <a:srgbClr val="002060"/>
                </a:solidFill>
                <a:latin typeface="Times New Roman" panose="02020603050405020304" pitchFamily="18" charset="0"/>
                <a:cs typeface="Times New Roman" panose="02020603050405020304" pitchFamily="18" charset="0"/>
              </a:rPr>
              <a:t>của</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dự</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án</a:t>
            </a:r>
            <a:r>
              <a:rPr lang="en-US" sz="2000" b="1" dirty="0" smtClean="0">
                <a:solidFill>
                  <a:srgbClr val="002060"/>
                </a:solidFill>
                <a:latin typeface="Times New Roman" panose="02020603050405020304" pitchFamily="18" charset="0"/>
                <a:cs typeface="Times New Roman" panose="02020603050405020304" pitchFamily="18" charset="0"/>
              </a:rPr>
              <a:t>)</a:t>
            </a:r>
            <a:endParaRPr lang="en-US"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sz="2000" b="1" dirty="0">
                <a:solidFill>
                  <a:srgbClr val="002060"/>
                </a:solidFill>
                <a:latin typeface="Times New Roman" panose="02020603050405020304" pitchFamily="18" charset="0"/>
                <a:cs typeface="Times New Roman" panose="02020603050405020304" pitchFamily="18" charset="0"/>
              </a:rPr>
              <a:t>2.4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目標 と 成果物   </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Objectives &amp; </a:t>
            </a:r>
            <a:r>
              <a:rPr lang="en-US" sz="2000" b="1" dirty="0" smtClean="0">
                <a:solidFill>
                  <a:srgbClr val="002060"/>
                </a:solidFill>
                <a:latin typeface="Times New Roman" panose="02020603050405020304" pitchFamily="18" charset="0"/>
                <a:cs typeface="Times New Roman" panose="02020603050405020304" pitchFamily="18" charset="0"/>
              </a:rPr>
              <a:t>deliverables (Table </a:t>
            </a:r>
            <a:r>
              <a:rPr lang="en-US" altLang="ja-JP" sz="2000" b="1" dirty="0">
                <a:solidFill>
                  <a:srgbClr val="7030A0"/>
                </a:solidFill>
                <a:latin typeface="Times New Roman" panose="02020603050405020304" pitchFamily="18" charset="0"/>
                <a:cs typeface="Times New Roman" panose="02020603050405020304" pitchFamily="18" charset="0"/>
              </a:rPr>
              <a:t>D</a:t>
            </a:r>
            <a:r>
              <a:rPr lang="en-US" sz="2000" b="1" dirty="0">
                <a:solidFill>
                  <a:srgbClr val="7030A0"/>
                </a:solidFill>
                <a:latin typeface="Times New Roman" panose="02020603050405020304" pitchFamily="18" charset="0"/>
                <a:cs typeface="Times New Roman" panose="02020603050405020304" pitchFamily="18" charset="0"/>
              </a:rPr>
              <a:t>eliverables</a:t>
            </a:r>
            <a:r>
              <a:rPr lang="en-US" sz="2000" b="1" dirty="0" smtClean="0">
                <a:solidFill>
                  <a:srgbClr val="002060"/>
                </a:solidFill>
                <a:latin typeface="Times New Roman" panose="02020603050405020304" pitchFamily="18" charset="0"/>
                <a:cs typeface="Times New Roman" panose="02020603050405020304" pitchFamily="18" charset="0"/>
              </a:rPr>
              <a:t> milestone)</a:t>
            </a:r>
            <a:endParaRPr lang="en-US" sz="2000" b="1" dirty="0">
              <a:solidFill>
                <a:srgbClr val="002060"/>
              </a:solidFill>
              <a:latin typeface="Times New Roman" panose="02020603050405020304" pitchFamily="18" charset="0"/>
              <a:cs typeface="Times New Roman" panose="02020603050405020304" pitchFamily="18" charset="0"/>
            </a:endParaRPr>
          </a:p>
          <a:p>
            <a:pPr marL="45720" indent="0">
              <a:buNone/>
            </a:pPr>
            <a:r>
              <a:rPr lang="en-US" altLang="ja-JP" sz="2000" b="1" dirty="0">
                <a:solidFill>
                  <a:srgbClr val="002060"/>
                </a:solidFill>
                <a:latin typeface="Times New Roman" panose="02020603050405020304" pitchFamily="18" charset="0"/>
                <a:cs typeface="Times New Roman" panose="02020603050405020304" pitchFamily="18" charset="0"/>
              </a:rPr>
              <a:t>2.5</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ツールと インフラストラクチャ  </a:t>
            </a:r>
            <a:r>
              <a:rPr lang="en-US" altLang="ja-JP" sz="2000" b="1" dirty="0">
                <a:solidFill>
                  <a:srgbClr val="002060"/>
                </a:solidFill>
                <a:latin typeface="Times New Roman" panose="02020603050405020304" pitchFamily="18" charset="0"/>
                <a:cs typeface="Times New Roman" panose="02020603050405020304" pitchFamily="18" charset="0"/>
              </a:rPr>
              <a:t>-   T</a:t>
            </a:r>
            <a:r>
              <a:rPr lang="en-US" sz="2000" b="1" dirty="0">
                <a:solidFill>
                  <a:srgbClr val="002060"/>
                </a:solidFill>
                <a:latin typeface="Times New Roman" panose="02020603050405020304" pitchFamily="18" charset="0"/>
                <a:cs typeface="Times New Roman" panose="02020603050405020304" pitchFamily="18" charset="0"/>
              </a:rPr>
              <a:t>ools &amp; </a:t>
            </a:r>
            <a:r>
              <a:rPr lang="en-US" sz="2000" b="1" dirty="0" smtClean="0">
                <a:solidFill>
                  <a:srgbClr val="002060"/>
                </a:solidFill>
                <a:latin typeface="Times New Roman" panose="02020603050405020304" pitchFamily="18" charset="0"/>
                <a:cs typeface="Times New Roman" panose="02020603050405020304" pitchFamily="18" charset="0"/>
              </a:rPr>
              <a:t>Infrastructure (tools for project management: </a:t>
            </a:r>
            <a:r>
              <a:rPr lang="en-US" sz="2000" b="1" dirty="0" err="1" smtClean="0">
                <a:solidFill>
                  <a:srgbClr val="002060"/>
                </a:solidFill>
                <a:latin typeface="Times New Roman" panose="02020603050405020304" pitchFamily="18" charset="0"/>
                <a:cs typeface="Times New Roman" panose="02020603050405020304" pitchFamily="18" charset="0"/>
              </a:rPr>
              <a:t>tortoiseGit</a:t>
            </a:r>
            <a:r>
              <a:rPr lang="en-US" sz="2000" b="1" dirty="0" smtClean="0">
                <a:solidFill>
                  <a:srgbClr val="002060"/>
                </a:solidFill>
                <a:latin typeface="Times New Roman" panose="02020603050405020304" pitchFamily="18" charset="0"/>
                <a:cs typeface="Times New Roman" panose="02020603050405020304" pitchFamily="18" charset="0"/>
              </a:rPr>
              <a:t>, word, excel, </a:t>
            </a:r>
            <a:r>
              <a:rPr lang="en-US" sz="2000" b="1" dirty="0" err="1" smtClean="0">
                <a:solidFill>
                  <a:srgbClr val="002060"/>
                </a:solidFill>
                <a:latin typeface="Times New Roman" panose="02020603050405020304" pitchFamily="18" charset="0"/>
                <a:cs typeface="Times New Roman" panose="02020603050405020304" pitchFamily="18" charset="0"/>
              </a:rPr>
              <a:t>powerpoint</a:t>
            </a:r>
            <a:r>
              <a:rPr lang="en-US" sz="2000" b="1" dirty="0" smtClean="0">
                <a:solidFill>
                  <a:srgbClr val="002060"/>
                </a:solidFill>
                <a:latin typeface="Times New Roman" panose="02020603050405020304" pitchFamily="18" charset="0"/>
                <a:cs typeface="Times New Roman" panose="02020603050405020304" pitchFamily="18" charset="0"/>
              </a:rPr>
              <a:t>, project; tool develop: visual studio, </a:t>
            </a:r>
            <a:r>
              <a:rPr lang="en-US" sz="2000" b="1" dirty="0" err="1" smtClean="0">
                <a:solidFill>
                  <a:srgbClr val="002060"/>
                </a:solidFill>
                <a:latin typeface="Times New Roman" panose="02020603050405020304" pitchFamily="18" charset="0"/>
                <a:cs typeface="Times New Roman" panose="02020603050405020304" pitchFamily="18" charset="0"/>
              </a:rPr>
              <a:t>subline</a:t>
            </a:r>
            <a:r>
              <a:rPr lang="en-US" sz="2000" b="1" dirty="0" smtClean="0">
                <a:solidFill>
                  <a:srgbClr val="002060"/>
                </a:solidFill>
                <a:latin typeface="Times New Roman" panose="02020603050405020304" pitchFamily="18" charset="0"/>
                <a:cs typeface="Times New Roman" panose="02020603050405020304" pitchFamily="18" charset="0"/>
              </a:rPr>
              <a:t>, chrome, </a:t>
            </a:r>
            <a:r>
              <a:rPr lang="en-US" sz="2000" b="1" dirty="0" err="1" smtClean="0">
                <a:solidFill>
                  <a:srgbClr val="002060"/>
                </a:solidFill>
                <a:latin typeface="Times New Roman" panose="02020603050405020304" pitchFamily="18" charset="0"/>
                <a:cs typeface="Times New Roman" panose="02020603050405020304" pitchFamily="18" charset="0"/>
              </a:rPr>
              <a:t>firefox</a:t>
            </a:r>
            <a:r>
              <a:rPr lang="en-US" sz="2000" b="1" dirty="0" smtClean="0">
                <a:solidFill>
                  <a:srgbClr val="002060"/>
                </a:solidFill>
                <a:latin typeface="Times New Roman" panose="02020603050405020304" pitchFamily="18" charset="0"/>
                <a:cs typeface="Times New Roman" panose="02020603050405020304" pitchFamily="18" charset="0"/>
              </a:rPr>
              <a:t>,…)</a:t>
            </a:r>
            <a:endParaRPr lang="en-US" altLang="ja-JP"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altLang="ja-JP" sz="2000" b="1" dirty="0">
                <a:solidFill>
                  <a:srgbClr val="002060"/>
                </a:solidFill>
                <a:latin typeface="Times New Roman" panose="02020603050405020304" pitchFamily="18" charset="0"/>
                <a:cs typeface="Times New Roman" panose="02020603050405020304" pitchFamily="18" charset="0"/>
              </a:rPr>
              <a:t>2.6</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リスク管理   </a:t>
            </a:r>
            <a:r>
              <a:rPr lang="en-US" altLang="ja-JP" sz="2000" b="1" dirty="0">
                <a:solidFill>
                  <a:srgbClr val="002060"/>
                </a:solidFill>
                <a:latin typeface="Times New Roman" panose="02020603050405020304" pitchFamily="18" charset="0"/>
                <a:cs typeface="Times New Roman" panose="02020603050405020304" pitchFamily="18" charset="0"/>
              </a:rPr>
              <a:t>-    Risks  </a:t>
            </a:r>
            <a:r>
              <a:rPr lang="en-US" altLang="ja-JP" sz="2000" b="1" dirty="0" smtClean="0">
                <a:solidFill>
                  <a:srgbClr val="002060"/>
                </a:solidFill>
                <a:latin typeface="Times New Roman" panose="02020603050405020304" pitchFamily="18" charset="0"/>
                <a:cs typeface="Times New Roman" panose="02020603050405020304" pitchFamily="18" charset="0"/>
              </a:rPr>
              <a:t>management</a:t>
            </a:r>
            <a:endParaRPr lang="en-US" altLang="ja-JP"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sz="2000" b="1" dirty="0">
                <a:solidFill>
                  <a:srgbClr val="002060"/>
                </a:solidFill>
                <a:latin typeface="Times New Roman" panose="02020603050405020304" pitchFamily="18" charset="0"/>
                <a:cs typeface="Times New Roman" panose="02020603050405020304" pitchFamily="18" charset="0"/>
              </a:rPr>
              <a:t>2.7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コンフィグレーション管理  </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Configuration </a:t>
            </a:r>
            <a:r>
              <a:rPr lang="en-US" sz="2000" b="1" dirty="0" smtClean="0">
                <a:solidFill>
                  <a:srgbClr val="002060"/>
                </a:solidFill>
                <a:latin typeface="Times New Roman" panose="02020603050405020304" pitchFamily="18" charset="0"/>
                <a:cs typeface="Times New Roman" panose="02020603050405020304" pitchFamily="18" charset="0"/>
              </a:rPr>
              <a:t>management (</a:t>
            </a:r>
            <a:r>
              <a:rPr lang="en-US" sz="2000" b="1" dirty="0" err="1" smtClean="0">
                <a:solidFill>
                  <a:srgbClr val="002060"/>
                </a:solidFill>
                <a:latin typeface="Times New Roman" panose="02020603050405020304" pitchFamily="18" charset="0"/>
                <a:cs typeface="Times New Roman" panose="02020603050405020304" pitchFamily="18" charset="0"/>
              </a:rPr>
              <a:t>Cấu</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trúc</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thư</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mục</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Git</a:t>
            </a:r>
            <a:r>
              <a:rPr lang="en-US" sz="2000" b="1" dirty="0" smtClean="0">
                <a:solidFill>
                  <a:srgbClr val="002060"/>
                </a:solidFill>
                <a:latin typeface="Times New Roman" panose="02020603050405020304" pitchFamily="18" charset="0"/>
                <a:cs typeface="Times New Roman" panose="02020603050405020304" pitchFamily="18" charset="0"/>
              </a:rPr>
              <a:t> + </a:t>
            </a:r>
            <a:r>
              <a:rPr lang="en-US" sz="2000" b="1" dirty="0" err="1" smtClean="0">
                <a:solidFill>
                  <a:srgbClr val="002060"/>
                </a:solidFill>
                <a:latin typeface="Times New Roman" panose="02020603050405020304" pitchFamily="18" charset="0"/>
                <a:cs typeface="Times New Roman" panose="02020603050405020304" pitchFamily="18" charset="0"/>
              </a:rPr>
              <a:t>cách</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đặt</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tên</a:t>
            </a:r>
            <a:r>
              <a:rPr lang="en-US" sz="2000" b="1" dirty="0" smtClean="0">
                <a:solidFill>
                  <a:srgbClr val="002060"/>
                </a:solidFill>
                <a:latin typeface="Times New Roman" panose="02020603050405020304" pitchFamily="18" charset="0"/>
                <a:cs typeface="Times New Roman" panose="02020603050405020304" pitchFamily="18" charset="0"/>
              </a:rPr>
              <a:t> file + </a:t>
            </a:r>
            <a:r>
              <a:rPr lang="en-US" sz="2000" b="1" dirty="0" err="1" smtClean="0">
                <a:solidFill>
                  <a:srgbClr val="002060"/>
                </a:solidFill>
                <a:latin typeface="Times New Roman" panose="02020603050405020304" pitchFamily="18" charset="0"/>
                <a:cs typeface="Times New Roman" panose="02020603050405020304" pitchFamily="18" charset="0"/>
              </a:rPr>
              <a:t>sơ</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đồ</a:t>
            </a:r>
            <a:r>
              <a:rPr lang="en-US" sz="2000" b="1" dirty="0" smtClean="0">
                <a:solidFill>
                  <a:srgbClr val="002060"/>
                </a:solidFill>
                <a:latin typeface="Times New Roman" panose="02020603050405020304" pitchFamily="18" charset="0"/>
                <a:cs typeface="Times New Roman" panose="02020603050405020304" pitchFamily="18" charset="0"/>
              </a:rPr>
              <a:t> </a:t>
            </a:r>
            <a:r>
              <a:rPr lang="en-US" sz="2000" b="1" dirty="0" err="1" smtClean="0">
                <a:solidFill>
                  <a:srgbClr val="002060"/>
                </a:solidFill>
                <a:latin typeface="Times New Roman" panose="02020603050405020304" pitchFamily="18" charset="0"/>
                <a:cs typeface="Times New Roman" panose="02020603050405020304" pitchFamily="18" charset="0"/>
              </a:rPr>
              <a:t>luồng</a:t>
            </a:r>
            <a:r>
              <a:rPr lang="en-US" sz="2000" b="1" dirty="0" smtClean="0">
                <a:solidFill>
                  <a:srgbClr val="002060"/>
                </a:solidFill>
                <a:latin typeface="Times New Roman" panose="02020603050405020304" pitchFamily="18" charset="0"/>
                <a:cs typeface="Times New Roman" panose="02020603050405020304" pitchFamily="18" charset="0"/>
              </a:rPr>
              <a:t> commit, fix bug)</a:t>
            </a:r>
            <a:endParaRPr lang="en-US" sz="2000" b="1" dirty="0">
              <a:solidFill>
                <a:srgbClr val="002060"/>
              </a:solidFill>
              <a:latin typeface="Times New Roman" panose="02020603050405020304" pitchFamily="18" charset="0"/>
              <a:cs typeface="Times New Roman" panose="02020603050405020304" pitchFamily="18" charset="0"/>
            </a:endParaRPr>
          </a:p>
          <a:p>
            <a:pPr marL="45720" lvl="0" indent="0">
              <a:buNone/>
            </a:pPr>
            <a:r>
              <a:rPr lang="en-US" altLang="ja-JP" sz="2000" b="1" dirty="0">
                <a:solidFill>
                  <a:srgbClr val="002060"/>
                </a:solidFill>
                <a:latin typeface="Times New Roman" panose="02020603050405020304" pitchFamily="18" charset="0"/>
                <a:cs typeface="Times New Roman" panose="02020603050405020304" pitchFamily="18" charset="0"/>
              </a:rPr>
              <a:t>2.8 </a:t>
            </a:r>
            <a:r>
              <a:rPr lang="ja-JP" altLang="en-US" sz="2000" b="1" dirty="0">
                <a:solidFill>
                  <a:srgbClr val="002060"/>
                </a:solidFill>
                <a:latin typeface="SimSun" panose="02010600030101010101" pitchFamily="2" charset="-122"/>
                <a:ea typeface="SimSun" panose="02010600030101010101" pitchFamily="2" charset="-122"/>
                <a:cs typeface="Times New Roman" panose="02020603050405020304" pitchFamily="18" charset="0"/>
              </a:rPr>
              <a:t>コミュニケーション管理  </a:t>
            </a:r>
            <a:r>
              <a:rPr lang="en-US" altLang="ja-JP" sz="2000" b="1" dirty="0">
                <a:solidFill>
                  <a:srgbClr val="002060"/>
                </a:solidFill>
                <a:latin typeface="Times New Roman" panose="02020603050405020304" pitchFamily="18" charset="0"/>
                <a:cs typeface="Times New Roman" panose="02020603050405020304" pitchFamily="18" charset="0"/>
              </a:rPr>
              <a:t>-   Communication </a:t>
            </a:r>
            <a:r>
              <a:rPr lang="en-US" altLang="ja-JP" sz="2000" b="1" dirty="0" smtClean="0">
                <a:solidFill>
                  <a:srgbClr val="002060"/>
                </a:solidFill>
                <a:latin typeface="Times New Roman" panose="02020603050405020304" pitchFamily="18" charset="0"/>
                <a:cs typeface="Times New Roman" panose="02020603050405020304" pitchFamily="18" charset="0"/>
              </a:rPr>
              <a:t>management (</a:t>
            </a:r>
            <a:r>
              <a:rPr lang="en-US" altLang="ja-JP" sz="2000" b="1" dirty="0" err="1" smtClean="0">
                <a:solidFill>
                  <a:srgbClr val="002060"/>
                </a:solidFill>
                <a:latin typeface="Times New Roman" panose="02020603050405020304" pitchFamily="18" charset="0"/>
                <a:cs typeface="Times New Roman" panose="02020603050405020304" pitchFamily="18" charset="0"/>
              </a:rPr>
              <a:t>các</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giao</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tiếp</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thời</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gian</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địa</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điểm</a:t>
            </a:r>
            <a:r>
              <a:rPr lang="en-US" altLang="ja-JP" sz="2000" b="1" dirty="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làm</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việc</a:t>
            </a:r>
            <a:r>
              <a:rPr lang="en-US" altLang="ja-JP" sz="2000" b="1" dirty="0" smtClean="0">
                <a:solidFill>
                  <a:srgbClr val="002060"/>
                </a:solidFill>
                <a:latin typeface="Times New Roman" panose="02020603050405020304" pitchFamily="18" charset="0"/>
                <a:cs typeface="Times New Roman" panose="02020603050405020304" pitchFamily="18" charset="0"/>
              </a:rPr>
              <a:t> + </a:t>
            </a:r>
            <a:r>
              <a:rPr lang="en-US" altLang="ja-JP" sz="2000" b="1" dirty="0" err="1" smtClean="0">
                <a:solidFill>
                  <a:srgbClr val="002060"/>
                </a:solidFill>
                <a:latin typeface="Times New Roman" panose="02020603050405020304" pitchFamily="18" charset="0"/>
                <a:cs typeface="Times New Roman" panose="02020603050405020304" pitchFamily="18" charset="0"/>
              </a:rPr>
              <a:t>giờ</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họp</a:t>
            </a:r>
            <a:r>
              <a:rPr lang="en-US" altLang="ja-JP" sz="2000" b="1" dirty="0" smtClean="0">
                <a:solidFill>
                  <a:srgbClr val="002060"/>
                </a:solidFill>
                <a:latin typeface="Times New Roman" panose="02020603050405020304" pitchFamily="18" charset="0"/>
                <a:cs typeface="Times New Roman" panose="02020603050405020304" pitchFamily="18" charset="0"/>
              </a:rPr>
              <a:t> + </a:t>
            </a:r>
            <a:r>
              <a:rPr lang="en-US" altLang="ja-JP" sz="2000" b="1" dirty="0" err="1" smtClean="0">
                <a:solidFill>
                  <a:srgbClr val="002060"/>
                </a:solidFill>
                <a:latin typeface="Times New Roman" panose="02020603050405020304" pitchFamily="18" charset="0"/>
                <a:cs typeface="Times New Roman" panose="02020603050405020304" pitchFamily="18" charset="0"/>
              </a:rPr>
              <a:t>cách</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giao</a:t>
            </a:r>
            <a:r>
              <a:rPr lang="en-US" altLang="ja-JP" sz="2000" b="1" dirty="0" smtClean="0">
                <a:solidFill>
                  <a:srgbClr val="002060"/>
                </a:solidFill>
                <a:latin typeface="Times New Roman" panose="02020603050405020304" pitchFamily="18" charset="0"/>
                <a:cs typeface="Times New Roman" panose="02020603050405020304" pitchFamily="18" charset="0"/>
              </a:rPr>
              <a:t> </a:t>
            </a:r>
            <a:r>
              <a:rPr lang="en-US" altLang="ja-JP" sz="2000" b="1" dirty="0" err="1" smtClean="0">
                <a:solidFill>
                  <a:srgbClr val="002060"/>
                </a:solidFill>
                <a:latin typeface="Times New Roman" panose="02020603050405020304" pitchFamily="18" charset="0"/>
                <a:cs typeface="Times New Roman" panose="02020603050405020304" pitchFamily="18" charset="0"/>
              </a:rPr>
              <a:t>tiếp</a:t>
            </a:r>
            <a:r>
              <a:rPr lang="en-US" altLang="ja-JP" sz="2000" b="1" dirty="0" smtClean="0">
                <a:solidFill>
                  <a:srgbClr val="002060"/>
                </a:solidFill>
                <a:latin typeface="Times New Roman" panose="02020603050405020304" pitchFamily="18" charset="0"/>
                <a:cs typeface="Times New Roman" panose="02020603050405020304" pitchFamily="18" charset="0"/>
              </a:rPr>
              <a:t>)</a:t>
            </a:r>
            <a:endParaRPr lang="en-US" sz="2000" b="1" dirty="0">
              <a:solidFill>
                <a:srgbClr val="002060"/>
              </a:solidFill>
              <a:latin typeface="Times New Roman" panose="02020603050405020304" pitchFamily="18" charset="0"/>
              <a:cs typeface="Times New Roman" panose="02020603050405020304" pitchFamily="18" charset="0"/>
            </a:endParaRPr>
          </a:p>
          <a:p>
            <a:endParaRPr lang="en-US" sz="2000" dirty="0"/>
          </a:p>
        </p:txBody>
      </p:sp>
      <p:grpSp>
        <p:nvGrpSpPr>
          <p:cNvPr id="4" name="Group 3"/>
          <p:cNvGrpSpPr/>
          <p:nvPr/>
        </p:nvGrpSpPr>
        <p:grpSpPr>
          <a:xfrm>
            <a:off x="34635" y="90055"/>
            <a:ext cx="4267200" cy="3504188"/>
            <a:chOff x="1066800" y="1181100"/>
            <a:chExt cx="4267200" cy="3504188"/>
          </a:xfrm>
          <a:noFill/>
        </p:grpSpPr>
        <p:sp>
          <p:nvSpPr>
            <p:cNvPr id="5" name="TextBox 4"/>
            <p:cNvSpPr txBox="1"/>
            <p:nvPr/>
          </p:nvSpPr>
          <p:spPr>
            <a:xfrm>
              <a:off x="1600200" y="1181100"/>
              <a:ext cx="3733800" cy="461665"/>
            </a:xfrm>
            <a:prstGeom prst="rect">
              <a:avLst/>
            </a:prstGeom>
            <a:grp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Project Management</a:t>
              </a:r>
              <a:endParaRPr lang="en-US" sz="2400" b="1" dirty="0">
                <a:solidFill>
                  <a:schemeClr val="bg1"/>
                </a:solidFill>
              </a:endParaRPr>
            </a:p>
          </p:txBody>
        </p:sp>
        <p:sp>
          <p:nvSpPr>
            <p:cNvPr id="6" name="TextBox 5"/>
            <p:cNvSpPr txBox="1"/>
            <p:nvPr/>
          </p:nvSpPr>
          <p:spPr>
            <a:xfrm>
              <a:off x="1066800" y="1638300"/>
              <a:ext cx="533400" cy="3046988"/>
            </a:xfrm>
            <a:prstGeom prst="rect">
              <a:avLst/>
            </a:prstGeom>
            <a:grpFill/>
          </p:spPr>
          <p:txBody>
            <a:bodyPr wrap="square" rtlCol="0">
              <a:spAutoFit/>
            </a:bodyPr>
            <a:lstStyle/>
            <a:p>
              <a:pPr algn="ctr"/>
              <a:r>
                <a:rPr lang="ja-JP" altLang="en-US" sz="2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プロジェクト管理</a:t>
              </a:r>
              <a:endParaRPr lang="en-US" sz="2400" b="1" dirty="0">
                <a:solidFill>
                  <a:schemeClr val="bg1"/>
                </a:solidFill>
              </a:endParaRPr>
            </a:p>
          </p:txBody>
        </p:sp>
        <p:sp>
          <p:nvSpPr>
            <p:cNvPr id="7" name="TextBox 6"/>
            <p:cNvSpPr txBox="1"/>
            <p:nvPr/>
          </p:nvSpPr>
          <p:spPr>
            <a:xfrm>
              <a:off x="1066800" y="1181100"/>
              <a:ext cx="533400" cy="461665"/>
            </a:xfrm>
            <a:prstGeom prst="rect">
              <a:avLst/>
            </a:prstGeom>
            <a:grpFill/>
          </p:spPr>
          <p:txBody>
            <a:bodyPr wrap="square" rtlCol="0">
              <a:spAutoFit/>
            </a:bodyPr>
            <a:lstStyle/>
            <a:p>
              <a:pPr algn="ctr"/>
              <a:r>
                <a:rPr lang="en-US" sz="2400" b="1" dirty="0">
                  <a:solidFill>
                    <a:schemeClr val="bg1"/>
                  </a:solidFill>
                </a:rPr>
                <a:t>2</a:t>
              </a:r>
            </a:p>
          </p:txBody>
        </p:sp>
      </p:grpSp>
      <p:pic>
        <p:nvPicPr>
          <p:cNvPr id="8" name="Picture 2" descr="C:\Users\Chinh\Desktop\Slides\logo_dandelion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58200" y="5846821"/>
            <a:ext cx="685800" cy="1011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1159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TotalTime>
  <Words>1633</Words>
  <Application>Microsoft Office PowerPoint</Application>
  <PresentationFormat>On-screen Show (4:3)</PresentationFormat>
  <Paragraphs>433</Paragraphs>
  <Slides>36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Lovelo Line Bold</vt:lpstr>
      <vt:lpstr>ＭＳ Ｐゴシック</vt:lpstr>
      <vt:lpstr>Muli</vt:lpstr>
      <vt:lpstr>News Cycle</vt:lpstr>
      <vt:lpstr>Nixie One</vt:lpstr>
      <vt:lpstr>Roke1984</vt:lpstr>
      <vt:lpstr>SimSun</vt:lpstr>
      <vt:lpstr>Sketch Gothic</vt:lpstr>
      <vt:lpstr>Arial</vt:lpstr>
      <vt:lpstr>Calibri</vt:lpstr>
      <vt:lpstr>Tahoma</vt:lpstr>
      <vt:lpstr>Times New Roman</vt:lpstr>
      <vt:lpstr>Wingdings</vt:lpstr>
      <vt:lpstr>Office Theme</vt:lpstr>
      <vt:lpstr>PowerPoint Presentation</vt:lpstr>
      <vt:lpstr>PowerPoint Presentation</vt:lpstr>
      <vt:lpstr>Outlines -アウトライン</vt:lpstr>
      <vt:lpstr>Outlines -アウトライン</vt:lpstr>
      <vt:lpstr>PowerPoint Presentation</vt:lpstr>
      <vt:lpstr>PowerPoint Presentation</vt:lpstr>
      <vt:lpstr>Outlines -アウトライン</vt:lpstr>
      <vt:lpstr>PowerPoint Presentation</vt:lpstr>
      <vt:lpstr>2.プロジェクト管理   -  Project Management – Report1: DDL_ProjectPlan_v1.0_EN.docx </vt:lpstr>
      <vt:lpstr>Outlines -アウトライン</vt:lpstr>
      <vt:lpstr>PowerPoint Presentation</vt:lpstr>
      <vt:lpstr>PowerPoint Presentation</vt:lpstr>
      <vt:lpstr>3.1 ビジネスプロセ  -   Business Process</vt:lpstr>
      <vt:lpstr>PowerPoint Presentation</vt:lpstr>
      <vt:lpstr>Screen Flow</vt:lpstr>
      <vt:lpstr>3.3 機能要求 - Functional Requirements</vt:lpstr>
      <vt:lpstr>3.3 機能要求 -  Functional Requirements</vt:lpstr>
      <vt:lpstr>3.4非機能要求  -  Non-functional Requirements</vt:lpstr>
      <vt:lpstr>PowerPoint Presentation</vt:lpstr>
      <vt:lpstr>3.4非機能要求 - Non-functional Requirements</vt:lpstr>
      <vt:lpstr>3.4非機能要求 -  Non-functional Requirements</vt:lpstr>
      <vt:lpstr>Outlines -アウトライン</vt:lpstr>
      <vt:lpstr>PowerPoint Presentation</vt:lpstr>
      <vt:lpstr>PowerPoint Presentation</vt:lpstr>
      <vt:lpstr>Outlines -アウトライン</vt:lpstr>
      <vt:lpstr>PowerPoint Presentation</vt:lpstr>
      <vt:lpstr>PowerPoint Presentation</vt:lpstr>
      <vt:lpstr>Outlines -アウトライン</vt:lpstr>
      <vt:lpstr>PowerPoint Presentation</vt:lpstr>
      <vt:lpstr>6. プロジェクト結果　–  Project Result: Report6</vt:lpstr>
      <vt:lpstr>Outlines -アウトライン</vt:lpstr>
      <vt:lpstr>PowerPoint Presentation</vt:lpstr>
      <vt:lpstr>7. デモ  -   Demo</vt:lpstr>
      <vt:lpstr>Outlines -アウトライン</vt:lpstr>
      <vt:lpstr>PowerPoint Presentation</vt:lpstr>
      <vt:lpstr>8. 質問と回答 - Q &amp; 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Dandelion</dc:title>
  <dc:creator>Chinh Vu Cong</dc:creator>
  <cp:lastModifiedBy>Win 8.1 Version 2</cp:lastModifiedBy>
  <cp:revision>117</cp:revision>
  <dcterms:created xsi:type="dcterms:W3CDTF">2006-08-16T00:00:00Z</dcterms:created>
  <dcterms:modified xsi:type="dcterms:W3CDTF">2015-12-11T13:15:47Z</dcterms:modified>
</cp:coreProperties>
</file>