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80" r:id="rId24"/>
    <p:sldId id="278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3E"/>
    <a:srgbClr val="1C1D29"/>
    <a:srgbClr val="242636"/>
    <a:srgbClr val="0F4588"/>
    <a:srgbClr val="1E202D"/>
    <a:srgbClr val="1B1C28"/>
    <a:srgbClr val="232535"/>
    <a:srgbClr val="23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4215" autoAdjust="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529DC-B8B0-40CB-89DE-B8EAA5A5DBF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CBD909-37C6-43A3-AC7A-2FCD6654B1E8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73E08C2F-C0B1-4CCC-A42A-3EC259D07FD8}" type="parTrans" cxnId="{D5DA3125-9603-4AE6-90E6-D0CE66580D0B}">
      <dgm:prSet/>
      <dgm:spPr/>
      <dgm:t>
        <a:bodyPr/>
        <a:lstStyle/>
        <a:p>
          <a:endParaRPr lang="en-US"/>
        </a:p>
      </dgm:t>
    </dgm:pt>
    <dgm:pt modelId="{14C0F492-2542-4F56-9528-28928766C70D}" type="sibTrans" cxnId="{D5DA3125-9603-4AE6-90E6-D0CE66580D0B}">
      <dgm:prSet/>
      <dgm:spPr/>
      <dgm:t>
        <a:bodyPr/>
        <a:lstStyle/>
        <a:p>
          <a:endParaRPr lang="en-US"/>
        </a:p>
      </dgm:t>
    </dgm:pt>
    <dgm:pt modelId="{89D84627-98D5-46EB-B97B-5FBE2B9D288A}">
      <dgm:prSet phldrT="[Text]"/>
      <dgm:spPr/>
      <dgm:t>
        <a:bodyPr/>
        <a:lstStyle/>
        <a:p>
          <a:r>
            <a:rPr lang="en-US" dirty="0"/>
            <a:t>Project Management</a:t>
          </a:r>
        </a:p>
      </dgm:t>
    </dgm:pt>
    <dgm:pt modelId="{237AAE56-1EF1-414D-8528-FC18CC4D4914}" type="parTrans" cxnId="{437042BE-57F9-4337-918C-DC173662F6FE}">
      <dgm:prSet/>
      <dgm:spPr/>
      <dgm:t>
        <a:bodyPr/>
        <a:lstStyle/>
        <a:p>
          <a:endParaRPr lang="en-US"/>
        </a:p>
      </dgm:t>
    </dgm:pt>
    <dgm:pt modelId="{FFBEF991-78CD-43D9-B42B-A32233A837A1}" type="sibTrans" cxnId="{437042BE-57F9-4337-918C-DC173662F6FE}">
      <dgm:prSet/>
      <dgm:spPr/>
      <dgm:t>
        <a:bodyPr/>
        <a:lstStyle/>
        <a:p>
          <a:endParaRPr lang="en-US"/>
        </a:p>
      </dgm:t>
    </dgm:pt>
    <dgm:pt modelId="{8A75FDCD-347A-4622-B754-90E7E5BD49A2}">
      <dgm:prSet phldrT="[Text]"/>
      <dgm:spPr/>
      <dgm:t>
        <a:bodyPr/>
        <a:lstStyle/>
        <a:p>
          <a:r>
            <a:rPr lang="en-US" dirty="0"/>
            <a:t>Software Requirement</a:t>
          </a:r>
        </a:p>
      </dgm:t>
    </dgm:pt>
    <dgm:pt modelId="{B82378DC-AF14-472E-8A6D-B162DFC3D12A}" type="parTrans" cxnId="{E723C794-2C2A-4B5A-8E10-B5E573C8B5CC}">
      <dgm:prSet/>
      <dgm:spPr/>
      <dgm:t>
        <a:bodyPr/>
        <a:lstStyle/>
        <a:p>
          <a:endParaRPr lang="en-US"/>
        </a:p>
      </dgm:t>
    </dgm:pt>
    <dgm:pt modelId="{E98F1AD2-D98B-4068-8F25-95C5ECCE9998}" type="sibTrans" cxnId="{E723C794-2C2A-4B5A-8E10-B5E573C8B5CC}">
      <dgm:prSet/>
      <dgm:spPr/>
      <dgm:t>
        <a:bodyPr/>
        <a:lstStyle/>
        <a:p>
          <a:endParaRPr lang="en-US"/>
        </a:p>
      </dgm:t>
    </dgm:pt>
    <dgm:pt modelId="{7E36367E-84B1-49DC-87D8-DA90A05B3F0D}">
      <dgm:prSet/>
      <dgm:spPr/>
      <dgm:t>
        <a:bodyPr/>
        <a:lstStyle/>
        <a:p>
          <a:r>
            <a:rPr lang="en-US" dirty="0"/>
            <a:t>Architecture and Technology</a:t>
          </a:r>
        </a:p>
      </dgm:t>
    </dgm:pt>
    <dgm:pt modelId="{A60A7891-0FFD-4652-A420-E62BE94F41B2}" type="parTrans" cxnId="{48095F33-7434-441B-92B1-88718C6C9700}">
      <dgm:prSet/>
      <dgm:spPr/>
      <dgm:t>
        <a:bodyPr/>
        <a:lstStyle/>
        <a:p>
          <a:endParaRPr lang="en-US"/>
        </a:p>
      </dgm:t>
    </dgm:pt>
    <dgm:pt modelId="{B2257CB6-BD9B-4827-81DA-DEFFD6C90254}" type="sibTrans" cxnId="{48095F33-7434-441B-92B1-88718C6C9700}">
      <dgm:prSet/>
      <dgm:spPr/>
      <dgm:t>
        <a:bodyPr/>
        <a:lstStyle/>
        <a:p>
          <a:endParaRPr lang="en-US"/>
        </a:p>
      </dgm:t>
    </dgm:pt>
    <dgm:pt modelId="{1505F761-0723-45F3-B610-969A2D24D394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3BD619B1-AEE6-4E41-A2B4-599749E3C668}" type="parTrans" cxnId="{15050841-9152-44D9-BC94-21A6818177EC}">
      <dgm:prSet/>
      <dgm:spPr/>
      <dgm:t>
        <a:bodyPr/>
        <a:lstStyle/>
        <a:p>
          <a:endParaRPr lang="en-US"/>
        </a:p>
      </dgm:t>
    </dgm:pt>
    <dgm:pt modelId="{2A9E47A3-84D9-4A9A-966D-31F87F8778AE}" type="sibTrans" cxnId="{15050841-9152-44D9-BC94-21A6818177EC}">
      <dgm:prSet/>
      <dgm:spPr/>
      <dgm:t>
        <a:bodyPr/>
        <a:lstStyle/>
        <a:p>
          <a:endParaRPr lang="en-US"/>
        </a:p>
      </dgm:t>
    </dgm:pt>
    <dgm:pt modelId="{36AE2CA8-1DE0-451C-9B27-9DB59181A99B}">
      <dgm:prSet/>
      <dgm:spPr/>
      <dgm:t>
        <a:bodyPr/>
        <a:lstStyle/>
        <a:p>
          <a:r>
            <a:rPr lang="en-US" dirty="0"/>
            <a:t>Project Result</a:t>
          </a:r>
        </a:p>
      </dgm:t>
    </dgm:pt>
    <dgm:pt modelId="{CD71BB20-5C6E-4483-AD3E-D46E7DC70F57}" type="parTrans" cxnId="{54E59A76-EB7B-4DB0-B40E-A49A936AC4A1}">
      <dgm:prSet/>
      <dgm:spPr/>
      <dgm:t>
        <a:bodyPr/>
        <a:lstStyle/>
        <a:p>
          <a:endParaRPr lang="en-US"/>
        </a:p>
      </dgm:t>
    </dgm:pt>
    <dgm:pt modelId="{18F2A850-359B-4D81-AE97-289F43805F60}" type="sibTrans" cxnId="{54E59A76-EB7B-4DB0-B40E-A49A936AC4A1}">
      <dgm:prSet/>
      <dgm:spPr/>
      <dgm:t>
        <a:bodyPr/>
        <a:lstStyle/>
        <a:p>
          <a:endParaRPr lang="en-US"/>
        </a:p>
      </dgm:t>
    </dgm:pt>
    <dgm:pt modelId="{16CDB310-EE3F-451B-AAC5-B87E3558E895}" type="pres">
      <dgm:prSet presAssocID="{A17529DC-B8B0-40CB-89DE-B8EAA5A5DBF1}" presName="linear" presStyleCnt="0">
        <dgm:presLayoutVars>
          <dgm:dir/>
          <dgm:animLvl val="lvl"/>
          <dgm:resizeHandles val="exact"/>
        </dgm:presLayoutVars>
      </dgm:prSet>
      <dgm:spPr/>
    </dgm:pt>
    <dgm:pt modelId="{DF0E75B0-AC7F-4BF3-8C22-8E30ED4AB476}" type="pres">
      <dgm:prSet presAssocID="{0FCBD909-37C6-43A3-AC7A-2FCD6654B1E8}" presName="parentLin" presStyleCnt="0"/>
      <dgm:spPr/>
    </dgm:pt>
    <dgm:pt modelId="{E530E492-D8D9-4EE7-8266-DB382DD2083B}" type="pres">
      <dgm:prSet presAssocID="{0FCBD909-37C6-43A3-AC7A-2FCD6654B1E8}" presName="parentLeftMargin" presStyleLbl="node1" presStyleIdx="0" presStyleCnt="6"/>
      <dgm:spPr/>
    </dgm:pt>
    <dgm:pt modelId="{2B4258D1-C443-4F05-9BB5-016FB502C9FE}" type="pres">
      <dgm:prSet presAssocID="{0FCBD909-37C6-43A3-AC7A-2FCD6654B1E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430779-2BF0-49C6-BB26-68E0DF79A8F5}" type="pres">
      <dgm:prSet presAssocID="{0FCBD909-37C6-43A3-AC7A-2FCD6654B1E8}" presName="negativeSpace" presStyleCnt="0"/>
      <dgm:spPr/>
    </dgm:pt>
    <dgm:pt modelId="{19308B98-AC6A-4FC6-95A0-E603622B606C}" type="pres">
      <dgm:prSet presAssocID="{0FCBD909-37C6-43A3-AC7A-2FCD6654B1E8}" presName="childText" presStyleLbl="conFgAcc1" presStyleIdx="0" presStyleCnt="6">
        <dgm:presLayoutVars>
          <dgm:bulletEnabled val="1"/>
        </dgm:presLayoutVars>
      </dgm:prSet>
      <dgm:spPr/>
    </dgm:pt>
    <dgm:pt modelId="{65DC4D95-CD0E-4D0A-BFDC-42EB41250C9A}" type="pres">
      <dgm:prSet presAssocID="{14C0F492-2542-4F56-9528-28928766C70D}" presName="spaceBetweenRectangles" presStyleCnt="0"/>
      <dgm:spPr/>
    </dgm:pt>
    <dgm:pt modelId="{14BAAD9C-C1D2-4928-BA70-308294C36755}" type="pres">
      <dgm:prSet presAssocID="{89D84627-98D5-46EB-B97B-5FBE2B9D288A}" presName="parentLin" presStyleCnt="0"/>
      <dgm:spPr/>
    </dgm:pt>
    <dgm:pt modelId="{D74E954E-D0A1-477D-9E76-B8316561EB15}" type="pres">
      <dgm:prSet presAssocID="{89D84627-98D5-46EB-B97B-5FBE2B9D288A}" presName="parentLeftMargin" presStyleLbl="node1" presStyleIdx="0" presStyleCnt="6"/>
      <dgm:spPr/>
    </dgm:pt>
    <dgm:pt modelId="{7F65446A-4415-4964-A1A5-655FED39274C}" type="pres">
      <dgm:prSet presAssocID="{89D84627-98D5-46EB-B97B-5FBE2B9D28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05C03D-C8BF-4C67-9EA5-C28EB34AFCCA}" type="pres">
      <dgm:prSet presAssocID="{89D84627-98D5-46EB-B97B-5FBE2B9D288A}" presName="negativeSpace" presStyleCnt="0"/>
      <dgm:spPr/>
    </dgm:pt>
    <dgm:pt modelId="{6C13B039-1339-4253-96C9-0866397759DE}" type="pres">
      <dgm:prSet presAssocID="{89D84627-98D5-46EB-B97B-5FBE2B9D288A}" presName="childText" presStyleLbl="conFgAcc1" presStyleIdx="1" presStyleCnt="6">
        <dgm:presLayoutVars>
          <dgm:bulletEnabled val="1"/>
        </dgm:presLayoutVars>
      </dgm:prSet>
      <dgm:spPr/>
    </dgm:pt>
    <dgm:pt modelId="{E0D998DE-DE8A-40BE-8221-4BE14DF43F52}" type="pres">
      <dgm:prSet presAssocID="{FFBEF991-78CD-43D9-B42B-A32233A837A1}" presName="spaceBetweenRectangles" presStyleCnt="0"/>
      <dgm:spPr/>
    </dgm:pt>
    <dgm:pt modelId="{7C836148-E8B1-4682-B179-96080ED90F9D}" type="pres">
      <dgm:prSet presAssocID="{8A75FDCD-347A-4622-B754-90E7E5BD49A2}" presName="parentLin" presStyleCnt="0"/>
      <dgm:spPr/>
    </dgm:pt>
    <dgm:pt modelId="{3870068B-8695-4962-B196-4AA178F8C568}" type="pres">
      <dgm:prSet presAssocID="{8A75FDCD-347A-4622-B754-90E7E5BD49A2}" presName="parentLeftMargin" presStyleLbl="node1" presStyleIdx="1" presStyleCnt="6"/>
      <dgm:spPr/>
    </dgm:pt>
    <dgm:pt modelId="{6EE248C2-A5BB-4DA6-BAB0-8A7535E8498D}" type="pres">
      <dgm:prSet presAssocID="{8A75FDCD-347A-4622-B754-90E7E5BD49A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33AC118-F505-419F-94F5-AB9E523303E2}" type="pres">
      <dgm:prSet presAssocID="{8A75FDCD-347A-4622-B754-90E7E5BD49A2}" presName="negativeSpace" presStyleCnt="0"/>
      <dgm:spPr/>
    </dgm:pt>
    <dgm:pt modelId="{2AF88E31-A2BF-41F3-89FB-BD21AB9B93E3}" type="pres">
      <dgm:prSet presAssocID="{8A75FDCD-347A-4622-B754-90E7E5BD49A2}" presName="childText" presStyleLbl="conFgAcc1" presStyleIdx="2" presStyleCnt="6">
        <dgm:presLayoutVars>
          <dgm:bulletEnabled val="1"/>
        </dgm:presLayoutVars>
      </dgm:prSet>
      <dgm:spPr/>
    </dgm:pt>
    <dgm:pt modelId="{332767BB-17DB-4B38-8F57-71586CAE5050}" type="pres">
      <dgm:prSet presAssocID="{E98F1AD2-D98B-4068-8F25-95C5ECCE9998}" presName="spaceBetweenRectangles" presStyleCnt="0"/>
      <dgm:spPr/>
    </dgm:pt>
    <dgm:pt modelId="{E825B53B-64DD-4608-8ED2-C338649EE26D}" type="pres">
      <dgm:prSet presAssocID="{7E36367E-84B1-49DC-87D8-DA90A05B3F0D}" presName="parentLin" presStyleCnt="0"/>
      <dgm:spPr/>
    </dgm:pt>
    <dgm:pt modelId="{0683348A-B857-4E7A-AD31-BFDBEA05E384}" type="pres">
      <dgm:prSet presAssocID="{7E36367E-84B1-49DC-87D8-DA90A05B3F0D}" presName="parentLeftMargin" presStyleLbl="node1" presStyleIdx="2" presStyleCnt="6"/>
      <dgm:spPr/>
    </dgm:pt>
    <dgm:pt modelId="{138ED51E-8E3C-4227-9D34-83E18D5AEA20}" type="pres">
      <dgm:prSet presAssocID="{7E36367E-84B1-49DC-87D8-DA90A05B3F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600B0D-35CE-41CC-BFC6-3334EB1257D5}" type="pres">
      <dgm:prSet presAssocID="{7E36367E-84B1-49DC-87D8-DA90A05B3F0D}" presName="negativeSpace" presStyleCnt="0"/>
      <dgm:spPr/>
    </dgm:pt>
    <dgm:pt modelId="{144B2238-D1FB-4AD6-BE7F-24D0FB338318}" type="pres">
      <dgm:prSet presAssocID="{7E36367E-84B1-49DC-87D8-DA90A05B3F0D}" presName="childText" presStyleLbl="conFgAcc1" presStyleIdx="3" presStyleCnt="6">
        <dgm:presLayoutVars>
          <dgm:bulletEnabled val="1"/>
        </dgm:presLayoutVars>
      </dgm:prSet>
      <dgm:spPr/>
    </dgm:pt>
    <dgm:pt modelId="{141DD0FE-AE74-4D91-96AE-4D2659B56BDB}" type="pres">
      <dgm:prSet presAssocID="{B2257CB6-BD9B-4827-81DA-DEFFD6C90254}" presName="spaceBetweenRectangles" presStyleCnt="0"/>
      <dgm:spPr/>
    </dgm:pt>
    <dgm:pt modelId="{23DA814E-36E8-4146-A06B-184D2BA13C98}" type="pres">
      <dgm:prSet presAssocID="{1505F761-0723-45F3-B610-969A2D24D394}" presName="parentLin" presStyleCnt="0"/>
      <dgm:spPr/>
    </dgm:pt>
    <dgm:pt modelId="{27436FA6-63B3-4C40-AC08-8BDF414600F9}" type="pres">
      <dgm:prSet presAssocID="{1505F761-0723-45F3-B610-969A2D24D394}" presName="parentLeftMargin" presStyleLbl="node1" presStyleIdx="3" presStyleCnt="6"/>
      <dgm:spPr/>
    </dgm:pt>
    <dgm:pt modelId="{F729B070-BE6E-4C6D-BB5E-3EC7E5172D78}" type="pres">
      <dgm:prSet presAssocID="{1505F761-0723-45F3-B610-969A2D24D39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567A71-30C9-4D35-91C2-BAE8FB7DBB50}" type="pres">
      <dgm:prSet presAssocID="{1505F761-0723-45F3-B610-969A2D24D394}" presName="negativeSpace" presStyleCnt="0"/>
      <dgm:spPr/>
    </dgm:pt>
    <dgm:pt modelId="{C9ECB513-E90C-436E-A62F-F351467CFA3F}" type="pres">
      <dgm:prSet presAssocID="{1505F761-0723-45F3-B610-969A2D24D394}" presName="childText" presStyleLbl="conFgAcc1" presStyleIdx="4" presStyleCnt="6">
        <dgm:presLayoutVars>
          <dgm:bulletEnabled val="1"/>
        </dgm:presLayoutVars>
      </dgm:prSet>
      <dgm:spPr/>
    </dgm:pt>
    <dgm:pt modelId="{5CF11B16-0B14-4D96-817D-5E290C8E687E}" type="pres">
      <dgm:prSet presAssocID="{2A9E47A3-84D9-4A9A-966D-31F87F8778AE}" presName="spaceBetweenRectangles" presStyleCnt="0"/>
      <dgm:spPr/>
    </dgm:pt>
    <dgm:pt modelId="{945E8306-510E-46EA-A8B5-FD90A01CB526}" type="pres">
      <dgm:prSet presAssocID="{36AE2CA8-1DE0-451C-9B27-9DB59181A99B}" presName="parentLin" presStyleCnt="0"/>
      <dgm:spPr/>
    </dgm:pt>
    <dgm:pt modelId="{BA6015E1-0D57-4808-B842-0328E891357D}" type="pres">
      <dgm:prSet presAssocID="{36AE2CA8-1DE0-451C-9B27-9DB59181A99B}" presName="parentLeftMargin" presStyleLbl="node1" presStyleIdx="4" presStyleCnt="6"/>
      <dgm:spPr/>
    </dgm:pt>
    <dgm:pt modelId="{8F81F296-A765-4212-9575-17A77A032FB6}" type="pres">
      <dgm:prSet presAssocID="{36AE2CA8-1DE0-451C-9B27-9DB59181A99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C5DE2E3-BD6A-47DC-80CF-0C48307361C6}" type="pres">
      <dgm:prSet presAssocID="{36AE2CA8-1DE0-451C-9B27-9DB59181A99B}" presName="negativeSpace" presStyleCnt="0"/>
      <dgm:spPr/>
    </dgm:pt>
    <dgm:pt modelId="{66179AB3-4510-40BB-AEEB-9C20F2D4355B}" type="pres">
      <dgm:prSet presAssocID="{36AE2CA8-1DE0-451C-9B27-9DB59181A99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CDD1B78-6AC2-40A3-8D70-FFAB0E4F0859}" type="presOf" srcId="{1505F761-0723-45F3-B610-969A2D24D394}" destId="{F729B070-BE6E-4C6D-BB5E-3EC7E5172D78}" srcOrd="1" destOrd="0" presId="urn:microsoft.com/office/officeart/2005/8/layout/list1"/>
    <dgm:cxn modelId="{EB38C0F2-3AEA-451F-8602-3CE62601ECC8}" type="presOf" srcId="{7E36367E-84B1-49DC-87D8-DA90A05B3F0D}" destId="{0683348A-B857-4E7A-AD31-BFDBEA05E384}" srcOrd="0" destOrd="0" presId="urn:microsoft.com/office/officeart/2005/8/layout/list1"/>
    <dgm:cxn modelId="{2A2C551F-61E4-4D4F-9D97-2819C0B5F2DE}" type="presOf" srcId="{8A75FDCD-347A-4622-B754-90E7E5BD49A2}" destId="{3870068B-8695-4962-B196-4AA178F8C568}" srcOrd="0" destOrd="0" presId="urn:microsoft.com/office/officeart/2005/8/layout/list1"/>
    <dgm:cxn modelId="{437042BE-57F9-4337-918C-DC173662F6FE}" srcId="{A17529DC-B8B0-40CB-89DE-B8EAA5A5DBF1}" destId="{89D84627-98D5-46EB-B97B-5FBE2B9D288A}" srcOrd="1" destOrd="0" parTransId="{237AAE56-1EF1-414D-8528-FC18CC4D4914}" sibTransId="{FFBEF991-78CD-43D9-B42B-A32233A837A1}"/>
    <dgm:cxn modelId="{C3AE44A3-545E-4C25-80F4-4D82FDAA09E6}" type="presOf" srcId="{A17529DC-B8B0-40CB-89DE-B8EAA5A5DBF1}" destId="{16CDB310-EE3F-451B-AAC5-B87E3558E895}" srcOrd="0" destOrd="0" presId="urn:microsoft.com/office/officeart/2005/8/layout/list1"/>
    <dgm:cxn modelId="{15050841-9152-44D9-BC94-21A6818177EC}" srcId="{A17529DC-B8B0-40CB-89DE-B8EAA5A5DBF1}" destId="{1505F761-0723-45F3-B610-969A2D24D394}" srcOrd="4" destOrd="0" parTransId="{3BD619B1-AEE6-4E41-A2B4-599749E3C668}" sibTransId="{2A9E47A3-84D9-4A9A-966D-31F87F8778AE}"/>
    <dgm:cxn modelId="{110DCC0B-8258-432D-B1DD-B21CDD958728}" type="presOf" srcId="{36AE2CA8-1DE0-451C-9B27-9DB59181A99B}" destId="{8F81F296-A765-4212-9575-17A77A032FB6}" srcOrd="1" destOrd="0" presId="urn:microsoft.com/office/officeart/2005/8/layout/list1"/>
    <dgm:cxn modelId="{7A1BEEE4-A8DE-4832-9578-BD125A33FA45}" type="presOf" srcId="{36AE2CA8-1DE0-451C-9B27-9DB59181A99B}" destId="{BA6015E1-0D57-4808-B842-0328E891357D}" srcOrd="0" destOrd="0" presId="urn:microsoft.com/office/officeart/2005/8/layout/list1"/>
    <dgm:cxn modelId="{54E59A76-EB7B-4DB0-B40E-A49A936AC4A1}" srcId="{A17529DC-B8B0-40CB-89DE-B8EAA5A5DBF1}" destId="{36AE2CA8-1DE0-451C-9B27-9DB59181A99B}" srcOrd="5" destOrd="0" parTransId="{CD71BB20-5C6E-4483-AD3E-D46E7DC70F57}" sibTransId="{18F2A850-359B-4D81-AE97-289F43805F60}"/>
    <dgm:cxn modelId="{D5DA3125-9603-4AE6-90E6-D0CE66580D0B}" srcId="{A17529DC-B8B0-40CB-89DE-B8EAA5A5DBF1}" destId="{0FCBD909-37C6-43A3-AC7A-2FCD6654B1E8}" srcOrd="0" destOrd="0" parTransId="{73E08C2F-C0B1-4CCC-A42A-3EC259D07FD8}" sibTransId="{14C0F492-2542-4F56-9528-28928766C70D}"/>
    <dgm:cxn modelId="{48095F33-7434-441B-92B1-88718C6C9700}" srcId="{A17529DC-B8B0-40CB-89DE-B8EAA5A5DBF1}" destId="{7E36367E-84B1-49DC-87D8-DA90A05B3F0D}" srcOrd="3" destOrd="0" parTransId="{A60A7891-0FFD-4652-A420-E62BE94F41B2}" sibTransId="{B2257CB6-BD9B-4827-81DA-DEFFD6C90254}"/>
    <dgm:cxn modelId="{3678381E-1139-4CB9-A40D-863B4043237A}" type="presOf" srcId="{8A75FDCD-347A-4622-B754-90E7E5BD49A2}" destId="{6EE248C2-A5BB-4DA6-BAB0-8A7535E8498D}" srcOrd="1" destOrd="0" presId="urn:microsoft.com/office/officeart/2005/8/layout/list1"/>
    <dgm:cxn modelId="{19E020A2-F1FB-4194-8F75-B1F3A855DFCA}" type="presOf" srcId="{0FCBD909-37C6-43A3-AC7A-2FCD6654B1E8}" destId="{E530E492-D8D9-4EE7-8266-DB382DD2083B}" srcOrd="0" destOrd="0" presId="urn:microsoft.com/office/officeart/2005/8/layout/list1"/>
    <dgm:cxn modelId="{C8F0DB23-ECBB-4750-80CA-2314791FBCC0}" type="presOf" srcId="{89D84627-98D5-46EB-B97B-5FBE2B9D288A}" destId="{D74E954E-D0A1-477D-9E76-B8316561EB15}" srcOrd="0" destOrd="0" presId="urn:microsoft.com/office/officeart/2005/8/layout/list1"/>
    <dgm:cxn modelId="{BC290A61-1E6D-4164-8DA4-4FFC2137584E}" type="presOf" srcId="{1505F761-0723-45F3-B610-969A2D24D394}" destId="{27436FA6-63B3-4C40-AC08-8BDF414600F9}" srcOrd="0" destOrd="0" presId="urn:microsoft.com/office/officeart/2005/8/layout/list1"/>
    <dgm:cxn modelId="{E723C794-2C2A-4B5A-8E10-B5E573C8B5CC}" srcId="{A17529DC-B8B0-40CB-89DE-B8EAA5A5DBF1}" destId="{8A75FDCD-347A-4622-B754-90E7E5BD49A2}" srcOrd="2" destOrd="0" parTransId="{B82378DC-AF14-472E-8A6D-B162DFC3D12A}" sibTransId="{E98F1AD2-D98B-4068-8F25-95C5ECCE9998}"/>
    <dgm:cxn modelId="{EF2AAF3D-F1B7-4249-9C0E-42A8ACA0B6BD}" type="presOf" srcId="{0FCBD909-37C6-43A3-AC7A-2FCD6654B1E8}" destId="{2B4258D1-C443-4F05-9BB5-016FB502C9FE}" srcOrd="1" destOrd="0" presId="urn:microsoft.com/office/officeart/2005/8/layout/list1"/>
    <dgm:cxn modelId="{5AC7537E-5693-44E8-A5A0-4E6300E7E0C2}" type="presOf" srcId="{89D84627-98D5-46EB-B97B-5FBE2B9D288A}" destId="{7F65446A-4415-4964-A1A5-655FED39274C}" srcOrd="1" destOrd="0" presId="urn:microsoft.com/office/officeart/2005/8/layout/list1"/>
    <dgm:cxn modelId="{E65AAA17-7522-43B4-8742-9BCEE0994504}" type="presOf" srcId="{7E36367E-84B1-49DC-87D8-DA90A05B3F0D}" destId="{138ED51E-8E3C-4227-9D34-83E18D5AEA20}" srcOrd="1" destOrd="0" presId="urn:microsoft.com/office/officeart/2005/8/layout/list1"/>
    <dgm:cxn modelId="{E8791941-13F9-4791-9FF6-CCD0895BBB96}" type="presParOf" srcId="{16CDB310-EE3F-451B-AAC5-B87E3558E895}" destId="{DF0E75B0-AC7F-4BF3-8C22-8E30ED4AB476}" srcOrd="0" destOrd="0" presId="urn:microsoft.com/office/officeart/2005/8/layout/list1"/>
    <dgm:cxn modelId="{131C55D5-AB0A-4798-80CD-5E9BC2651D0A}" type="presParOf" srcId="{DF0E75B0-AC7F-4BF3-8C22-8E30ED4AB476}" destId="{E530E492-D8D9-4EE7-8266-DB382DD2083B}" srcOrd="0" destOrd="0" presId="urn:microsoft.com/office/officeart/2005/8/layout/list1"/>
    <dgm:cxn modelId="{B08E5123-5295-4ED4-82A9-9C5638BEE64E}" type="presParOf" srcId="{DF0E75B0-AC7F-4BF3-8C22-8E30ED4AB476}" destId="{2B4258D1-C443-4F05-9BB5-016FB502C9FE}" srcOrd="1" destOrd="0" presId="urn:microsoft.com/office/officeart/2005/8/layout/list1"/>
    <dgm:cxn modelId="{E14BC505-067A-4E80-8327-59AE1C78CED5}" type="presParOf" srcId="{16CDB310-EE3F-451B-AAC5-B87E3558E895}" destId="{8F430779-2BF0-49C6-BB26-68E0DF79A8F5}" srcOrd="1" destOrd="0" presId="urn:microsoft.com/office/officeart/2005/8/layout/list1"/>
    <dgm:cxn modelId="{C58C6F85-5D97-4EC8-A07C-DC23894F4B52}" type="presParOf" srcId="{16CDB310-EE3F-451B-AAC5-B87E3558E895}" destId="{19308B98-AC6A-4FC6-95A0-E603622B606C}" srcOrd="2" destOrd="0" presId="urn:microsoft.com/office/officeart/2005/8/layout/list1"/>
    <dgm:cxn modelId="{98821729-7CC0-41DE-8E66-C7DAFCAE4A7B}" type="presParOf" srcId="{16CDB310-EE3F-451B-AAC5-B87E3558E895}" destId="{65DC4D95-CD0E-4D0A-BFDC-42EB41250C9A}" srcOrd="3" destOrd="0" presId="urn:microsoft.com/office/officeart/2005/8/layout/list1"/>
    <dgm:cxn modelId="{9AC34D93-6B90-4745-938E-F8420BAF6D33}" type="presParOf" srcId="{16CDB310-EE3F-451B-AAC5-B87E3558E895}" destId="{14BAAD9C-C1D2-4928-BA70-308294C36755}" srcOrd="4" destOrd="0" presId="urn:microsoft.com/office/officeart/2005/8/layout/list1"/>
    <dgm:cxn modelId="{E1C27E34-B132-4841-80AD-791016404E2A}" type="presParOf" srcId="{14BAAD9C-C1D2-4928-BA70-308294C36755}" destId="{D74E954E-D0A1-477D-9E76-B8316561EB15}" srcOrd="0" destOrd="0" presId="urn:microsoft.com/office/officeart/2005/8/layout/list1"/>
    <dgm:cxn modelId="{462F4F3F-E172-4DC7-9C7D-A960024920B1}" type="presParOf" srcId="{14BAAD9C-C1D2-4928-BA70-308294C36755}" destId="{7F65446A-4415-4964-A1A5-655FED39274C}" srcOrd="1" destOrd="0" presId="urn:microsoft.com/office/officeart/2005/8/layout/list1"/>
    <dgm:cxn modelId="{58AD730A-97A0-4CFC-B227-B0423E181F97}" type="presParOf" srcId="{16CDB310-EE3F-451B-AAC5-B87E3558E895}" destId="{2A05C03D-C8BF-4C67-9EA5-C28EB34AFCCA}" srcOrd="5" destOrd="0" presId="urn:microsoft.com/office/officeart/2005/8/layout/list1"/>
    <dgm:cxn modelId="{7810C25A-50AB-4CC1-A380-379A99ADE362}" type="presParOf" srcId="{16CDB310-EE3F-451B-AAC5-B87E3558E895}" destId="{6C13B039-1339-4253-96C9-0866397759DE}" srcOrd="6" destOrd="0" presId="urn:microsoft.com/office/officeart/2005/8/layout/list1"/>
    <dgm:cxn modelId="{9C0C8C92-0BD9-4E22-A711-D0FE37A7899E}" type="presParOf" srcId="{16CDB310-EE3F-451B-AAC5-B87E3558E895}" destId="{E0D998DE-DE8A-40BE-8221-4BE14DF43F52}" srcOrd="7" destOrd="0" presId="urn:microsoft.com/office/officeart/2005/8/layout/list1"/>
    <dgm:cxn modelId="{67680C45-2492-46C4-9B0F-4D9057618A00}" type="presParOf" srcId="{16CDB310-EE3F-451B-AAC5-B87E3558E895}" destId="{7C836148-E8B1-4682-B179-96080ED90F9D}" srcOrd="8" destOrd="0" presId="urn:microsoft.com/office/officeart/2005/8/layout/list1"/>
    <dgm:cxn modelId="{5FCE3083-7B30-4CDF-81DE-B477A10A63C7}" type="presParOf" srcId="{7C836148-E8B1-4682-B179-96080ED90F9D}" destId="{3870068B-8695-4962-B196-4AA178F8C568}" srcOrd="0" destOrd="0" presId="urn:microsoft.com/office/officeart/2005/8/layout/list1"/>
    <dgm:cxn modelId="{84E6C679-2ABF-4E4F-B9E0-25E631EE2583}" type="presParOf" srcId="{7C836148-E8B1-4682-B179-96080ED90F9D}" destId="{6EE248C2-A5BB-4DA6-BAB0-8A7535E8498D}" srcOrd="1" destOrd="0" presId="urn:microsoft.com/office/officeart/2005/8/layout/list1"/>
    <dgm:cxn modelId="{661A2EC6-1656-487F-AE2B-F195AD4B6F57}" type="presParOf" srcId="{16CDB310-EE3F-451B-AAC5-B87E3558E895}" destId="{233AC118-F505-419F-94F5-AB9E523303E2}" srcOrd="9" destOrd="0" presId="urn:microsoft.com/office/officeart/2005/8/layout/list1"/>
    <dgm:cxn modelId="{67D82542-235E-4C3F-8304-1609EB44768E}" type="presParOf" srcId="{16CDB310-EE3F-451B-AAC5-B87E3558E895}" destId="{2AF88E31-A2BF-41F3-89FB-BD21AB9B93E3}" srcOrd="10" destOrd="0" presId="urn:microsoft.com/office/officeart/2005/8/layout/list1"/>
    <dgm:cxn modelId="{C1C2E0AD-173C-4F42-9FE6-9B49CC176B0E}" type="presParOf" srcId="{16CDB310-EE3F-451B-AAC5-B87E3558E895}" destId="{332767BB-17DB-4B38-8F57-71586CAE5050}" srcOrd="11" destOrd="0" presId="urn:microsoft.com/office/officeart/2005/8/layout/list1"/>
    <dgm:cxn modelId="{25475792-C022-41F2-9534-592FC5EADF2B}" type="presParOf" srcId="{16CDB310-EE3F-451B-AAC5-B87E3558E895}" destId="{E825B53B-64DD-4608-8ED2-C338649EE26D}" srcOrd="12" destOrd="0" presId="urn:microsoft.com/office/officeart/2005/8/layout/list1"/>
    <dgm:cxn modelId="{CC86F5D9-061D-48DA-B1CC-C1476047BCE0}" type="presParOf" srcId="{E825B53B-64DD-4608-8ED2-C338649EE26D}" destId="{0683348A-B857-4E7A-AD31-BFDBEA05E384}" srcOrd="0" destOrd="0" presId="urn:microsoft.com/office/officeart/2005/8/layout/list1"/>
    <dgm:cxn modelId="{621F7DDD-41CA-4317-8DEA-9605D58D4745}" type="presParOf" srcId="{E825B53B-64DD-4608-8ED2-C338649EE26D}" destId="{138ED51E-8E3C-4227-9D34-83E18D5AEA20}" srcOrd="1" destOrd="0" presId="urn:microsoft.com/office/officeart/2005/8/layout/list1"/>
    <dgm:cxn modelId="{2D68CB20-FBC9-409C-9B86-ABD4C86EA656}" type="presParOf" srcId="{16CDB310-EE3F-451B-AAC5-B87E3558E895}" destId="{E3600B0D-35CE-41CC-BFC6-3334EB1257D5}" srcOrd="13" destOrd="0" presId="urn:microsoft.com/office/officeart/2005/8/layout/list1"/>
    <dgm:cxn modelId="{7AD14BFC-9A4D-4895-9205-8C3B736E03A7}" type="presParOf" srcId="{16CDB310-EE3F-451B-AAC5-B87E3558E895}" destId="{144B2238-D1FB-4AD6-BE7F-24D0FB338318}" srcOrd="14" destOrd="0" presId="urn:microsoft.com/office/officeart/2005/8/layout/list1"/>
    <dgm:cxn modelId="{F06652A5-557B-4F5A-B626-30A3AB181A09}" type="presParOf" srcId="{16CDB310-EE3F-451B-AAC5-B87E3558E895}" destId="{141DD0FE-AE74-4D91-96AE-4D2659B56BDB}" srcOrd="15" destOrd="0" presId="urn:microsoft.com/office/officeart/2005/8/layout/list1"/>
    <dgm:cxn modelId="{D6843A1C-08F1-45E6-B51A-DBC2584CA8D0}" type="presParOf" srcId="{16CDB310-EE3F-451B-AAC5-B87E3558E895}" destId="{23DA814E-36E8-4146-A06B-184D2BA13C98}" srcOrd="16" destOrd="0" presId="urn:microsoft.com/office/officeart/2005/8/layout/list1"/>
    <dgm:cxn modelId="{381083D8-45DC-4D65-95C9-DA4E87307AB1}" type="presParOf" srcId="{23DA814E-36E8-4146-A06B-184D2BA13C98}" destId="{27436FA6-63B3-4C40-AC08-8BDF414600F9}" srcOrd="0" destOrd="0" presId="urn:microsoft.com/office/officeart/2005/8/layout/list1"/>
    <dgm:cxn modelId="{A53B80F0-9552-449F-8FFC-EEA8840E3F00}" type="presParOf" srcId="{23DA814E-36E8-4146-A06B-184D2BA13C98}" destId="{F729B070-BE6E-4C6D-BB5E-3EC7E5172D78}" srcOrd="1" destOrd="0" presId="urn:microsoft.com/office/officeart/2005/8/layout/list1"/>
    <dgm:cxn modelId="{18EB2A52-0E78-47A1-A52B-3FB0537C9611}" type="presParOf" srcId="{16CDB310-EE3F-451B-AAC5-B87E3558E895}" destId="{B8567A71-30C9-4D35-91C2-BAE8FB7DBB50}" srcOrd="17" destOrd="0" presId="urn:microsoft.com/office/officeart/2005/8/layout/list1"/>
    <dgm:cxn modelId="{7FB8CEF2-A7C1-4439-89E7-60AD43F3EAD2}" type="presParOf" srcId="{16CDB310-EE3F-451B-AAC5-B87E3558E895}" destId="{C9ECB513-E90C-436E-A62F-F351467CFA3F}" srcOrd="18" destOrd="0" presId="urn:microsoft.com/office/officeart/2005/8/layout/list1"/>
    <dgm:cxn modelId="{26001CD5-71F4-4F4E-A7A4-8503CED401DF}" type="presParOf" srcId="{16CDB310-EE3F-451B-AAC5-B87E3558E895}" destId="{5CF11B16-0B14-4D96-817D-5E290C8E687E}" srcOrd="19" destOrd="0" presId="urn:microsoft.com/office/officeart/2005/8/layout/list1"/>
    <dgm:cxn modelId="{46317BB4-6F7F-4ABF-A440-23107BF0CED6}" type="presParOf" srcId="{16CDB310-EE3F-451B-AAC5-B87E3558E895}" destId="{945E8306-510E-46EA-A8B5-FD90A01CB526}" srcOrd="20" destOrd="0" presId="urn:microsoft.com/office/officeart/2005/8/layout/list1"/>
    <dgm:cxn modelId="{5BD4EBD7-E2BA-4A6C-A3C0-A5ADD679EC45}" type="presParOf" srcId="{945E8306-510E-46EA-A8B5-FD90A01CB526}" destId="{BA6015E1-0D57-4808-B842-0328E891357D}" srcOrd="0" destOrd="0" presId="urn:microsoft.com/office/officeart/2005/8/layout/list1"/>
    <dgm:cxn modelId="{6D59F129-1056-428A-83F7-A822D0E8BCC1}" type="presParOf" srcId="{945E8306-510E-46EA-A8B5-FD90A01CB526}" destId="{8F81F296-A765-4212-9575-17A77A032FB6}" srcOrd="1" destOrd="0" presId="urn:microsoft.com/office/officeart/2005/8/layout/list1"/>
    <dgm:cxn modelId="{442C7EF5-CCDA-400F-B3BD-FE2D95FF1173}" type="presParOf" srcId="{16CDB310-EE3F-451B-AAC5-B87E3558E895}" destId="{0C5DE2E3-BD6A-47DC-80CF-0C48307361C6}" srcOrd="21" destOrd="0" presId="urn:microsoft.com/office/officeart/2005/8/layout/list1"/>
    <dgm:cxn modelId="{F8BAE8A1-EE76-4A04-8083-0EBDAEB51A94}" type="presParOf" srcId="{16CDB310-EE3F-451B-AAC5-B87E3558E895}" destId="{66179AB3-4510-40BB-AEEB-9C20F2D4355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F1960-F4CF-4082-93A3-4FD149DCF6FF}" type="doc">
      <dgm:prSet loTypeId="urn:microsoft.com/office/officeart/2005/8/layout/cycle2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A76F39-C6FE-44A4-BB4E-DD9CB5F95119}">
      <dgm:prSet phldrT="[Text]"/>
      <dgm:spPr/>
      <dgm:t>
        <a:bodyPr/>
        <a:lstStyle/>
        <a:p>
          <a:r>
            <a:rPr lang="en-US" dirty="0"/>
            <a:t>Inception</a:t>
          </a:r>
        </a:p>
      </dgm:t>
    </dgm:pt>
    <dgm:pt modelId="{11F51E02-3FBF-449B-8049-2C11A389C74D}" type="parTrans" cxnId="{F575B39B-25E1-4591-8B69-A41314CE89E0}">
      <dgm:prSet/>
      <dgm:spPr/>
      <dgm:t>
        <a:bodyPr/>
        <a:lstStyle/>
        <a:p>
          <a:endParaRPr lang="en-US"/>
        </a:p>
      </dgm:t>
    </dgm:pt>
    <dgm:pt modelId="{858E4B70-5226-4C2F-B0E9-2EBD371F4212}" type="sibTrans" cxnId="{F575B39B-25E1-4591-8B69-A41314CE89E0}">
      <dgm:prSet/>
      <dgm:spPr/>
      <dgm:t>
        <a:bodyPr/>
        <a:lstStyle/>
        <a:p>
          <a:endParaRPr lang="en-US"/>
        </a:p>
      </dgm:t>
    </dgm:pt>
    <dgm:pt modelId="{367C3880-0DC2-4EA8-A284-4DC31B022A5E}">
      <dgm:prSet phldrT="[Text]"/>
      <dgm:spPr/>
      <dgm:t>
        <a:bodyPr/>
        <a:lstStyle/>
        <a:p>
          <a:r>
            <a:rPr lang="en-US" dirty="0"/>
            <a:t>Elaboration</a:t>
          </a:r>
        </a:p>
      </dgm:t>
    </dgm:pt>
    <dgm:pt modelId="{E92129F9-5A25-4C31-AC08-2B4C560B0A20}" type="parTrans" cxnId="{E8B1EC41-BE69-407A-B25D-EC1D5401C649}">
      <dgm:prSet/>
      <dgm:spPr/>
      <dgm:t>
        <a:bodyPr/>
        <a:lstStyle/>
        <a:p>
          <a:endParaRPr lang="en-US"/>
        </a:p>
      </dgm:t>
    </dgm:pt>
    <dgm:pt modelId="{A41CCC02-2A97-4B59-AC26-15ACFBA0C755}" type="sibTrans" cxnId="{E8B1EC41-BE69-407A-B25D-EC1D5401C649}">
      <dgm:prSet/>
      <dgm:spPr/>
      <dgm:t>
        <a:bodyPr/>
        <a:lstStyle/>
        <a:p>
          <a:endParaRPr lang="en-US"/>
        </a:p>
      </dgm:t>
    </dgm:pt>
    <dgm:pt modelId="{41A22D24-DF6A-4DA7-B304-C880594FDBC6}">
      <dgm:prSet phldrT="[Text]"/>
      <dgm:spPr/>
      <dgm:t>
        <a:bodyPr/>
        <a:lstStyle/>
        <a:p>
          <a:r>
            <a:rPr lang="en-US" dirty="0"/>
            <a:t>Construction</a:t>
          </a:r>
        </a:p>
      </dgm:t>
    </dgm:pt>
    <dgm:pt modelId="{A12735FB-9292-4A87-96B2-DC191C50C05B}" type="parTrans" cxnId="{BB4A7C6B-9954-4525-9EE5-C2A594950B28}">
      <dgm:prSet/>
      <dgm:spPr/>
      <dgm:t>
        <a:bodyPr/>
        <a:lstStyle/>
        <a:p>
          <a:endParaRPr lang="en-US"/>
        </a:p>
      </dgm:t>
    </dgm:pt>
    <dgm:pt modelId="{DD9E4E9F-020A-4A0D-9809-C610A523A805}" type="sibTrans" cxnId="{BB4A7C6B-9954-4525-9EE5-C2A594950B28}">
      <dgm:prSet/>
      <dgm:spPr/>
      <dgm:t>
        <a:bodyPr/>
        <a:lstStyle/>
        <a:p>
          <a:endParaRPr lang="en-US"/>
        </a:p>
      </dgm:t>
    </dgm:pt>
    <dgm:pt modelId="{67D6D269-328E-4157-A6E0-FC9297FB7FA9}">
      <dgm:prSet phldrT="[Text]"/>
      <dgm:spPr/>
      <dgm:t>
        <a:bodyPr/>
        <a:lstStyle/>
        <a:p>
          <a:r>
            <a:rPr lang="en-US" dirty="0"/>
            <a:t>Transition</a:t>
          </a:r>
        </a:p>
      </dgm:t>
    </dgm:pt>
    <dgm:pt modelId="{FB922992-C187-4924-8A59-D2595A03F150}" type="parTrans" cxnId="{7EAC0CC4-3693-4725-B81B-B0D5A1B0B409}">
      <dgm:prSet/>
      <dgm:spPr/>
      <dgm:t>
        <a:bodyPr/>
        <a:lstStyle/>
        <a:p>
          <a:endParaRPr lang="en-US"/>
        </a:p>
      </dgm:t>
    </dgm:pt>
    <dgm:pt modelId="{A6315EC8-A2D3-4885-A802-E8FE96BF92B6}" type="sibTrans" cxnId="{7EAC0CC4-3693-4725-B81B-B0D5A1B0B409}">
      <dgm:prSet/>
      <dgm:spPr/>
      <dgm:t>
        <a:bodyPr/>
        <a:lstStyle/>
        <a:p>
          <a:endParaRPr lang="en-US"/>
        </a:p>
      </dgm:t>
    </dgm:pt>
    <dgm:pt modelId="{E9E387A1-078F-4B0C-A4F2-E397FE09DF07}" type="pres">
      <dgm:prSet presAssocID="{A3CF1960-F4CF-4082-93A3-4FD149DCF6FF}" presName="cycle" presStyleCnt="0">
        <dgm:presLayoutVars>
          <dgm:dir/>
          <dgm:resizeHandles val="exact"/>
        </dgm:presLayoutVars>
      </dgm:prSet>
      <dgm:spPr/>
    </dgm:pt>
    <dgm:pt modelId="{8C461DFF-955E-4304-9EDC-394A0466A0D1}" type="pres">
      <dgm:prSet presAssocID="{B6A76F39-C6FE-44A4-BB4E-DD9CB5F95119}" presName="node" presStyleLbl="node1" presStyleIdx="0" presStyleCnt="4">
        <dgm:presLayoutVars>
          <dgm:bulletEnabled val="1"/>
        </dgm:presLayoutVars>
      </dgm:prSet>
      <dgm:spPr/>
    </dgm:pt>
    <dgm:pt modelId="{74190997-ABAE-4788-B8BD-8618CD6E1D61}" type="pres">
      <dgm:prSet presAssocID="{858E4B70-5226-4C2F-B0E9-2EBD371F4212}" presName="sibTrans" presStyleLbl="sibTrans2D1" presStyleIdx="0" presStyleCnt="4"/>
      <dgm:spPr/>
    </dgm:pt>
    <dgm:pt modelId="{C66420B9-98CA-4051-B4FB-FBAE9A573B98}" type="pres">
      <dgm:prSet presAssocID="{858E4B70-5226-4C2F-B0E9-2EBD371F4212}" presName="connectorText" presStyleLbl="sibTrans2D1" presStyleIdx="0" presStyleCnt="4"/>
      <dgm:spPr/>
    </dgm:pt>
    <dgm:pt modelId="{72381F25-C415-47E9-BB02-75CA88888DDC}" type="pres">
      <dgm:prSet presAssocID="{367C3880-0DC2-4EA8-A284-4DC31B022A5E}" presName="node" presStyleLbl="node1" presStyleIdx="1" presStyleCnt="4">
        <dgm:presLayoutVars>
          <dgm:bulletEnabled val="1"/>
        </dgm:presLayoutVars>
      </dgm:prSet>
      <dgm:spPr/>
    </dgm:pt>
    <dgm:pt modelId="{CE688CE1-F39F-4D91-82FE-7C246535DFCF}" type="pres">
      <dgm:prSet presAssocID="{A41CCC02-2A97-4B59-AC26-15ACFBA0C755}" presName="sibTrans" presStyleLbl="sibTrans2D1" presStyleIdx="1" presStyleCnt="4"/>
      <dgm:spPr/>
    </dgm:pt>
    <dgm:pt modelId="{5DBB4591-F4A1-4EA2-A6FB-583304300BEA}" type="pres">
      <dgm:prSet presAssocID="{A41CCC02-2A97-4B59-AC26-15ACFBA0C755}" presName="connectorText" presStyleLbl="sibTrans2D1" presStyleIdx="1" presStyleCnt="4"/>
      <dgm:spPr/>
    </dgm:pt>
    <dgm:pt modelId="{3FF3C2AC-D9FC-4D04-A03C-64321C42E1E6}" type="pres">
      <dgm:prSet presAssocID="{41A22D24-DF6A-4DA7-B304-C880594FDBC6}" presName="node" presStyleLbl="node1" presStyleIdx="2" presStyleCnt="4">
        <dgm:presLayoutVars>
          <dgm:bulletEnabled val="1"/>
        </dgm:presLayoutVars>
      </dgm:prSet>
      <dgm:spPr/>
    </dgm:pt>
    <dgm:pt modelId="{AF2EA8C4-E509-4707-A009-1BD79FC984A7}" type="pres">
      <dgm:prSet presAssocID="{DD9E4E9F-020A-4A0D-9809-C610A523A805}" presName="sibTrans" presStyleLbl="sibTrans2D1" presStyleIdx="2" presStyleCnt="4"/>
      <dgm:spPr/>
    </dgm:pt>
    <dgm:pt modelId="{496E2648-FBC5-4137-A97E-11B3CA18D122}" type="pres">
      <dgm:prSet presAssocID="{DD9E4E9F-020A-4A0D-9809-C610A523A805}" presName="connectorText" presStyleLbl="sibTrans2D1" presStyleIdx="2" presStyleCnt="4"/>
      <dgm:spPr/>
    </dgm:pt>
    <dgm:pt modelId="{E12D57B3-2E3C-434F-817C-2C2EE62994BB}" type="pres">
      <dgm:prSet presAssocID="{67D6D269-328E-4157-A6E0-FC9297FB7FA9}" presName="node" presStyleLbl="node1" presStyleIdx="3" presStyleCnt="4">
        <dgm:presLayoutVars>
          <dgm:bulletEnabled val="1"/>
        </dgm:presLayoutVars>
      </dgm:prSet>
      <dgm:spPr/>
    </dgm:pt>
    <dgm:pt modelId="{156CC4B3-759A-4D14-8314-6CEE7D7EA3B0}" type="pres">
      <dgm:prSet presAssocID="{A6315EC8-A2D3-4885-A802-E8FE96BF92B6}" presName="sibTrans" presStyleLbl="sibTrans2D1" presStyleIdx="3" presStyleCnt="4" custLinFactX="-200000" custLinFactY="-50470" custLinFactNeighborX="-290071" custLinFactNeighborY="-100000"/>
      <dgm:spPr/>
    </dgm:pt>
    <dgm:pt modelId="{D34E0E9E-2756-400B-B8E2-525884B67C88}" type="pres">
      <dgm:prSet presAssocID="{A6315EC8-A2D3-4885-A802-E8FE96BF92B6}" presName="connectorText" presStyleLbl="sibTrans2D1" presStyleIdx="3" presStyleCnt="4"/>
      <dgm:spPr/>
    </dgm:pt>
  </dgm:ptLst>
  <dgm:cxnLst>
    <dgm:cxn modelId="{5B3CF54C-E279-45CB-9E0D-88C57CD82DBD}" type="presOf" srcId="{67D6D269-328E-4157-A6E0-FC9297FB7FA9}" destId="{E12D57B3-2E3C-434F-817C-2C2EE62994BB}" srcOrd="0" destOrd="0" presId="urn:microsoft.com/office/officeart/2005/8/layout/cycle2"/>
    <dgm:cxn modelId="{949BDA0E-CADB-4740-A4E0-38F2F1C5CA48}" type="presOf" srcId="{A6315EC8-A2D3-4885-A802-E8FE96BF92B6}" destId="{D34E0E9E-2756-400B-B8E2-525884B67C88}" srcOrd="1" destOrd="0" presId="urn:microsoft.com/office/officeart/2005/8/layout/cycle2"/>
    <dgm:cxn modelId="{D9B02C0E-0124-4FC2-8A83-35B8E31C1ED6}" type="presOf" srcId="{A3CF1960-F4CF-4082-93A3-4FD149DCF6FF}" destId="{E9E387A1-078F-4B0C-A4F2-E397FE09DF07}" srcOrd="0" destOrd="0" presId="urn:microsoft.com/office/officeart/2005/8/layout/cycle2"/>
    <dgm:cxn modelId="{6CC90BB9-291F-49F1-9673-432A20078B86}" type="presOf" srcId="{DD9E4E9F-020A-4A0D-9809-C610A523A805}" destId="{AF2EA8C4-E509-4707-A009-1BD79FC984A7}" srcOrd="0" destOrd="0" presId="urn:microsoft.com/office/officeart/2005/8/layout/cycle2"/>
    <dgm:cxn modelId="{3A7C77E4-0AF0-4B04-93B5-93572001D0F2}" type="presOf" srcId="{41A22D24-DF6A-4DA7-B304-C880594FDBC6}" destId="{3FF3C2AC-D9FC-4D04-A03C-64321C42E1E6}" srcOrd="0" destOrd="0" presId="urn:microsoft.com/office/officeart/2005/8/layout/cycle2"/>
    <dgm:cxn modelId="{1BA63F01-CA90-4CF6-80C6-460242806B2D}" type="presOf" srcId="{A41CCC02-2A97-4B59-AC26-15ACFBA0C755}" destId="{CE688CE1-F39F-4D91-82FE-7C246535DFCF}" srcOrd="0" destOrd="0" presId="urn:microsoft.com/office/officeart/2005/8/layout/cycle2"/>
    <dgm:cxn modelId="{41CD32FC-1FE9-49E8-9E92-5904AB52E383}" type="presOf" srcId="{858E4B70-5226-4C2F-B0E9-2EBD371F4212}" destId="{74190997-ABAE-4788-B8BD-8618CD6E1D61}" srcOrd="0" destOrd="0" presId="urn:microsoft.com/office/officeart/2005/8/layout/cycle2"/>
    <dgm:cxn modelId="{E13712DD-9A55-45FB-AECD-21B92681D71D}" type="presOf" srcId="{DD9E4E9F-020A-4A0D-9809-C610A523A805}" destId="{496E2648-FBC5-4137-A97E-11B3CA18D122}" srcOrd="1" destOrd="0" presId="urn:microsoft.com/office/officeart/2005/8/layout/cycle2"/>
    <dgm:cxn modelId="{7EAC0CC4-3693-4725-B81B-B0D5A1B0B409}" srcId="{A3CF1960-F4CF-4082-93A3-4FD149DCF6FF}" destId="{67D6D269-328E-4157-A6E0-FC9297FB7FA9}" srcOrd="3" destOrd="0" parTransId="{FB922992-C187-4924-8A59-D2595A03F150}" sibTransId="{A6315EC8-A2D3-4885-A802-E8FE96BF92B6}"/>
    <dgm:cxn modelId="{F575B39B-25E1-4591-8B69-A41314CE89E0}" srcId="{A3CF1960-F4CF-4082-93A3-4FD149DCF6FF}" destId="{B6A76F39-C6FE-44A4-BB4E-DD9CB5F95119}" srcOrd="0" destOrd="0" parTransId="{11F51E02-3FBF-449B-8049-2C11A389C74D}" sibTransId="{858E4B70-5226-4C2F-B0E9-2EBD371F4212}"/>
    <dgm:cxn modelId="{FBF63782-6D78-46B8-8864-8E9EE45F3C3B}" type="presOf" srcId="{A6315EC8-A2D3-4885-A802-E8FE96BF92B6}" destId="{156CC4B3-759A-4D14-8314-6CEE7D7EA3B0}" srcOrd="0" destOrd="0" presId="urn:microsoft.com/office/officeart/2005/8/layout/cycle2"/>
    <dgm:cxn modelId="{A6FE8A95-8BFD-43DB-9761-A35B962CA9BD}" type="presOf" srcId="{B6A76F39-C6FE-44A4-BB4E-DD9CB5F95119}" destId="{8C461DFF-955E-4304-9EDC-394A0466A0D1}" srcOrd="0" destOrd="0" presId="urn:microsoft.com/office/officeart/2005/8/layout/cycle2"/>
    <dgm:cxn modelId="{BB4A7C6B-9954-4525-9EE5-C2A594950B28}" srcId="{A3CF1960-F4CF-4082-93A3-4FD149DCF6FF}" destId="{41A22D24-DF6A-4DA7-B304-C880594FDBC6}" srcOrd="2" destOrd="0" parTransId="{A12735FB-9292-4A87-96B2-DC191C50C05B}" sibTransId="{DD9E4E9F-020A-4A0D-9809-C610A523A805}"/>
    <dgm:cxn modelId="{E8B1EC41-BE69-407A-B25D-EC1D5401C649}" srcId="{A3CF1960-F4CF-4082-93A3-4FD149DCF6FF}" destId="{367C3880-0DC2-4EA8-A284-4DC31B022A5E}" srcOrd="1" destOrd="0" parTransId="{E92129F9-5A25-4C31-AC08-2B4C560B0A20}" sibTransId="{A41CCC02-2A97-4B59-AC26-15ACFBA0C755}"/>
    <dgm:cxn modelId="{989DB5FF-BCDF-4240-8CE0-8CCBD65E99EA}" type="presOf" srcId="{367C3880-0DC2-4EA8-A284-4DC31B022A5E}" destId="{72381F25-C415-47E9-BB02-75CA88888DDC}" srcOrd="0" destOrd="0" presId="urn:microsoft.com/office/officeart/2005/8/layout/cycle2"/>
    <dgm:cxn modelId="{8AA406C4-B430-43DA-B994-857C3B4BB1CD}" type="presOf" srcId="{858E4B70-5226-4C2F-B0E9-2EBD371F4212}" destId="{C66420B9-98CA-4051-B4FB-FBAE9A573B98}" srcOrd="1" destOrd="0" presId="urn:microsoft.com/office/officeart/2005/8/layout/cycle2"/>
    <dgm:cxn modelId="{38F7ED66-0786-454A-8152-7C95F5F682C3}" type="presOf" srcId="{A41CCC02-2A97-4B59-AC26-15ACFBA0C755}" destId="{5DBB4591-F4A1-4EA2-A6FB-583304300BEA}" srcOrd="1" destOrd="0" presId="urn:microsoft.com/office/officeart/2005/8/layout/cycle2"/>
    <dgm:cxn modelId="{4FE5D3FF-A9CF-486A-B2C3-76326F292652}" type="presParOf" srcId="{E9E387A1-078F-4B0C-A4F2-E397FE09DF07}" destId="{8C461DFF-955E-4304-9EDC-394A0466A0D1}" srcOrd="0" destOrd="0" presId="urn:microsoft.com/office/officeart/2005/8/layout/cycle2"/>
    <dgm:cxn modelId="{81ED4876-5488-46A2-AB24-6FBC60608B8D}" type="presParOf" srcId="{E9E387A1-078F-4B0C-A4F2-E397FE09DF07}" destId="{74190997-ABAE-4788-B8BD-8618CD6E1D61}" srcOrd="1" destOrd="0" presId="urn:microsoft.com/office/officeart/2005/8/layout/cycle2"/>
    <dgm:cxn modelId="{1DCA8462-C081-45B7-A816-8FDC406ADFDB}" type="presParOf" srcId="{74190997-ABAE-4788-B8BD-8618CD6E1D61}" destId="{C66420B9-98CA-4051-B4FB-FBAE9A573B98}" srcOrd="0" destOrd="0" presId="urn:microsoft.com/office/officeart/2005/8/layout/cycle2"/>
    <dgm:cxn modelId="{5D24C1A1-1F72-4C92-8BAF-5A03A1E2410D}" type="presParOf" srcId="{E9E387A1-078F-4B0C-A4F2-E397FE09DF07}" destId="{72381F25-C415-47E9-BB02-75CA88888DDC}" srcOrd="2" destOrd="0" presId="urn:microsoft.com/office/officeart/2005/8/layout/cycle2"/>
    <dgm:cxn modelId="{BD5C075C-8C11-4294-85A2-60B8B1BD87CC}" type="presParOf" srcId="{E9E387A1-078F-4B0C-A4F2-E397FE09DF07}" destId="{CE688CE1-F39F-4D91-82FE-7C246535DFCF}" srcOrd="3" destOrd="0" presId="urn:microsoft.com/office/officeart/2005/8/layout/cycle2"/>
    <dgm:cxn modelId="{8F79DAC8-BAAD-4E75-B45D-5102E8D5BEF5}" type="presParOf" srcId="{CE688CE1-F39F-4D91-82FE-7C246535DFCF}" destId="{5DBB4591-F4A1-4EA2-A6FB-583304300BEA}" srcOrd="0" destOrd="0" presId="urn:microsoft.com/office/officeart/2005/8/layout/cycle2"/>
    <dgm:cxn modelId="{02EF195C-2969-40A4-823C-CED36A6ABE00}" type="presParOf" srcId="{E9E387A1-078F-4B0C-A4F2-E397FE09DF07}" destId="{3FF3C2AC-D9FC-4D04-A03C-64321C42E1E6}" srcOrd="4" destOrd="0" presId="urn:microsoft.com/office/officeart/2005/8/layout/cycle2"/>
    <dgm:cxn modelId="{17C16FA7-3875-46CE-9E52-AFE657CC1576}" type="presParOf" srcId="{E9E387A1-078F-4B0C-A4F2-E397FE09DF07}" destId="{AF2EA8C4-E509-4707-A009-1BD79FC984A7}" srcOrd="5" destOrd="0" presId="urn:microsoft.com/office/officeart/2005/8/layout/cycle2"/>
    <dgm:cxn modelId="{914624D0-7BF7-4131-AC45-2DBF5BB4545E}" type="presParOf" srcId="{AF2EA8C4-E509-4707-A009-1BD79FC984A7}" destId="{496E2648-FBC5-4137-A97E-11B3CA18D122}" srcOrd="0" destOrd="0" presId="urn:microsoft.com/office/officeart/2005/8/layout/cycle2"/>
    <dgm:cxn modelId="{037173CC-8B7B-43F1-92BF-F7BBF2FFDF84}" type="presParOf" srcId="{E9E387A1-078F-4B0C-A4F2-E397FE09DF07}" destId="{E12D57B3-2E3C-434F-817C-2C2EE62994BB}" srcOrd="6" destOrd="0" presId="urn:microsoft.com/office/officeart/2005/8/layout/cycle2"/>
    <dgm:cxn modelId="{65B75C89-C05E-4D42-8DE7-54882B623CF5}" type="presParOf" srcId="{E9E387A1-078F-4B0C-A4F2-E397FE09DF07}" destId="{156CC4B3-759A-4D14-8314-6CEE7D7EA3B0}" srcOrd="7" destOrd="0" presId="urn:microsoft.com/office/officeart/2005/8/layout/cycle2"/>
    <dgm:cxn modelId="{BBFF14E5-834E-4093-800F-6BAC04069B4A}" type="presParOf" srcId="{156CC4B3-759A-4D14-8314-6CEE7D7EA3B0}" destId="{D34E0E9E-2756-400B-B8E2-525884B67C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3842F-D480-4BE3-B17A-489906F7AC1A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9D27B5-33FE-4A14-8264-FD753AF64371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9A31CAF5-363D-4364-A74B-3BCFB428CF87}" type="parTrans" cxnId="{A33212A1-3ABB-4A6F-AF7B-F8E833D4ED69}">
      <dgm:prSet/>
      <dgm:spPr/>
      <dgm:t>
        <a:bodyPr/>
        <a:lstStyle/>
        <a:p>
          <a:endParaRPr lang="en-US"/>
        </a:p>
      </dgm:t>
    </dgm:pt>
    <dgm:pt modelId="{D1C0E86B-7E02-4BAF-8554-68243F41E0FF}" type="sibTrans" cxnId="{A33212A1-3ABB-4A6F-AF7B-F8E833D4ED69}">
      <dgm:prSet/>
      <dgm:spPr/>
      <dgm:t>
        <a:bodyPr/>
        <a:lstStyle/>
        <a:p>
          <a:r>
            <a:rPr lang="en-US" dirty="0"/>
            <a:t>Admin</a:t>
          </a:r>
        </a:p>
      </dgm:t>
    </dgm:pt>
    <dgm:pt modelId="{2572E329-CDCC-40F2-A4F3-78E4B6B7FD29}">
      <dgm:prSet phldrT="[Text]"/>
      <dgm:spPr/>
      <dgm:t>
        <a:bodyPr/>
        <a:lstStyle/>
        <a:p>
          <a:r>
            <a:rPr lang="en-US" dirty="0"/>
            <a:t>Restaurant Owner</a:t>
          </a:r>
        </a:p>
      </dgm:t>
    </dgm:pt>
    <dgm:pt modelId="{9FE2C5D2-DAB0-44EF-8A14-21FEF8804E63}" type="parTrans" cxnId="{472B5FB3-4994-45C2-BA87-F914737C6755}">
      <dgm:prSet/>
      <dgm:spPr/>
      <dgm:t>
        <a:bodyPr/>
        <a:lstStyle/>
        <a:p>
          <a:endParaRPr lang="en-US"/>
        </a:p>
      </dgm:t>
    </dgm:pt>
    <dgm:pt modelId="{6B6A029D-E815-44D2-8205-055350A92E6A}" type="sibTrans" cxnId="{472B5FB3-4994-45C2-BA87-F914737C6755}">
      <dgm:prSet/>
      <dgm:spPr/>
      <dgm:t>
        <a:bodyPr/>
        <a:lstStyle/>
        <a:p>
          <a:r>
            <a:rPr lang="en-US" dirty="0"/>
            <a:t>Guest</a:t>
          </a:r>
        </a:p>
      </dgm:t>
    </dgm:pt>
    <dgm:pt modelId="{05E0DD20-C932-44C7-AF10-2475D61F3124}" type="pres">
      <dgm:prSet presAssocID="{7143842F-D480-4BE3-B17A-489906F7AC1A}" presName="Name0" presStyleCnt="0">
        <dgm:presLayoutVars>
          <dgm:chMax/>
          <dgm:chPref/>
          <dgm:dir/>
          <dgm:animLvl val="lvl"/>
        </dgm:presLayoutVars>
      </dgm:prSet>
      <dgm:spPr/>
    </dgm:pt>
    <dgm:pt modelId="{3E720DA1-10F5-49B3-8B91-FBEDCDE341FE}" type="pres">
      <dgm:prSet presAssocID="{769D27B5-33FE-4A14-8264-FD753AF64371}" presName="composite" presStyleCnt="0"/>
      <dgm:spPr/>
    </dgm:pt>
    <dgm:pt modelId="{D09EA05D-7BDE-4FA6-A54F-CAC5F82BE933}" type="pres">
      <dgm:prSet presAssocID="{769D27B5-33FE-4A14-8264-FD753AF64371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B7ADEA5-166E-442F-8560-487A4623B6E5}" type="pres">
      <dgm:prSet presAssocID="{769D27B5-33FE-4A14-8264-FD753AF64371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C5B214D-755B-4361-A2DD-27EEC5EA7DE9}" type="pres">
      <dgm:prSet presAssocID="{769D27B5-33FE-4A14-8264-FD753AF64371}" presName="BalanceSpacing" presStyleCnt="0"/>
      <dgm:spPr/>
    </dgm:pt>
    <dgm:pt modelId="{83700731-D431-44CA-8C57-2A5673006144}" type="pres">
      <dgm:prSet presAssocID="{769D27B5-33FE-4A14-8264-FD753AF64371}" presName="BalanceSpacing1" presStyleCnt="0"/>
      <dgm:spPr/>
    </dgm:pt>
    <dgm:pt modelId="{EB533EC3-3F37-48DA-868A-04FBA3C94B82}" type="pres">
      <dgm:prSet presAssocID="{D1C0E86B-7E02-4BAF-8554-68243F41E0FF}" presName="Accent1Text" presStyleLbl="node1" presStyleIdx="1" presStyleCnt="4"/>
      <dgm:spPr/>
    </dgm:pt>
    <dgm:pt modelId="{DCB90AC1-908A-4C24-BB30-C95555B5FFE6}" type="pres">
      <dgm:prSet presAssocID="{D1C0E86B-7E02-4BAF-8554-68243F41E0FF}" presName="spaceBetweenRectangles" presStyleCnt="0"/>
      <dgm:spPr/>
    </dgm:pt>
    <dgm:pt modelId="{99EB2EA3-DFD6-49BD-90A2-293E30D38F11}" type="pres">
      <dgm:prSet presAssocID="{2572E329-CDCC-40F2-A4F3-78E4B6B7FD29}" presName="composite" presStyleCnt="0"/>
      <dgm:spPr/>
    </dgm:pt>
    <dgm:pt modelId="{7BFA3466-FAF7-4937-8F6F-B87C3E92F5FD}" type="pres">
      <dgm:prSet presAssocID="{2572E329-CDCC-40F2-A4F3-78E4B6B7FD29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46AD472-6C65-460C-914D-8A97484D4D50}" type="pres">
      <dgm:prSet presAssocID="{2572E329-CDCC-40F2-A4F3-78E4B6B7FD29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80A2C94-01CA-408D-A5AA-EA52B666ACF2}" type="pres">
      <dgm:prSet presAssocID="{2572E329-CDCC-40F2-A4F3-78E4B6B7FD29}" presName="BalanceSpacing" presStyleCnt="0"/>
      <dgm:spPr/>
    </dgm:pt>
    <dgm:pt modelId="{52581563-BE62-40D9-AFEF-85870E00C1EF}" type="pres">
      <dgm:prSet presAssocID="{2572E329-CDCC-40F2-A4F3-78E4B6B7FD29}" presName="BalanceSpacing1" presStyleCnt="0"/>
      <dgm:spPr/>
    </dgm:pt>
    <dgm:pt modelId="{A054593C-5E89-479E-8E29-6DAF22DAAC57}" type="pres">
      <dgm:prSet presAssocID="{6B6A029D-E815-44D2-8205-055350A92E6A}" presName="Accent1Text" presStyleLbl="node1" presStyleIdx="3" presStyleCnt="4"/>
      <dgm:spPr/>
    </dgm:pt>
  </dgm:ptLst>
  <dgm:cxnLst>
    <dgm:cxn modelId="{7167FDD4-50E1-4CA0-81BA-64CB970BACD0}" type="presOf" srcId="{769D27B5-33FE-4A14-8264-FD753AF64371}" destId="{D09EA05D-7BDE-4FA6-A54F-CAC5F82BE933}" srcOrd="0" destOrd="0" presId="urn:microsoft.com/office/officeart/2008/layout/AlternatingHexagons"/>
    <dgm:cxn modelId="{8D98494F-67B2-449A-8AE0-C6F88428D0E8}" type="presOf" srcId="{2572E329-CDCC-40F2-A4F3-78E4B6B7FD29}" destId="{7BFA3466-FAF7-4937-8F6F-B87C3E92F5FD}" srcOrd="0" destOrd="0" presId="urn:microsoft.com/office/officeart/2008/layout/AlternatingHexagons"/>
    <dgm:cxn modelId="{291F2799-BE53-4260-AB23-F90EA2741612}" type="presOf" srcId="{6B6A029D-E815-44D2-8205-055350A92E6A}" destId="{A054593C-5E89-479E-8E29-6DAF22DAAC57}" srcOrd="0" destOrd="0" presId="urn:microsoft.com/office/officeart/2008/layout/AlternatingHexagons"/>
    <dgm:cxn modelId="{74E418D4-E006-4BF4-AE2A-092748EB34C2}" type="presOf" srcId="{D1C0E86B-7E02-4BAF-8554-68243F41E0FF}" destId="{EB533EC3-3F37-48DA-868A-04FBA3C94B82}" srcOrd="0" destOrd="0" presId="urn:microsoft.com/office/officeart/2008/layout/AlternatingHexagons"/>
    <dgm:cxn modelId="{472B5FB3-4994-45C2-BA87-F914737C6755}" srcId="{7143842F-D480-4BE3-B17A-489906F7AC1A}" destId="{2572E329-CDCC-40F2-A4F3-78E4B6B7FD29}" srcOrd="1" destOrd="0" parTransId="{9FE2C5D2-DAB0-44EF-8A14-21FEF8804E63}" sibTransId="{6B6A029D-E815-44D2-8205-055350A92E6A}"/>
    <dgm:cxn modelId="{775DACF1-B4AC-4CD9-BA02-71D62B9898FE}" type="presOf" srcId="{7143842F-D480-4BE3-B17A-489906F7AC1A}" destId="{05E0DD20-C932-44C7-AF10-2475D61F3124}" srcOrd="0" destOrd="0" presId="urn:microsoft.com/office/officeart/2008/layout/AlternatingHexagons"/>
    <dgm:cxn modelId="{A33212A1-3ABB-4A6F-AF7B-F8E833D4ED69}" srcId="{7143842F-D480-4BE3-B17A-489906F7AC1A}" destId="{769D27B5-33FE-4A14-8264-FD753AF64371}" srcOrd="0" destOrd="0" parTransId="{9A31CAF5-363D-4364-A74B-3BCFB428CF87}" sibTransId="{D1C0E86B-7E02-4BAF-8554-68243F41E0FF}"/>
    <dgm:cxn modelId="{DCCE16EA-3EAA-46AD-9F48-806B6EBCB000}" type="presParOf" srcId="{05E0DD20-C932-44C7-AF10-2475D61F3124}" destId="{3E720DA1-10F5-49B3-8B91-FBEDCDE341FE}" srcOrd="0" destOrd="0" presId="urn:microsoft.com/office/officeart/2008/layout/AlternatingHexagons"/>
    <dgm:cxn modelId="{52509F27-F801-450A-91EA-DC67758B967D}" type="presParOf" srcId="{3E720DA1-10F5-49B3-8B91-FBEDCDE341FE}" destId="{D09EA05D-7BDE-4FA6-A54F-CAC5F82BE933}" srcOrd="0" destOrd="0" presId="urn:microsoft.com/office/officeart/2008/layout/AlternatingHexagons"/>
    <dgm:cxn modelId="{7130BCDA-6C7D-4ACA-ABA2-2EA8C108F407}" type="presParOf" srcId="{3E720DA1-10F5-49B3-8B91-FBEDCDE341FE}" destId="{3B7ADEA5-166E-442F-8560-487A4623B6E5}" srcOrd="1" destOrd="0" presId="urn:microsoft.com/office/officeart/2008/layout/AlternatingHexagons"/>
    <dgm:cxn modelId="{C2B72A41-440D-4AA6-BA27-31E04E22F076}" type="presParOf" srcId="{3E720DA1-10F5-49B3-8B91-FBEDCDE341FE}" destId="{4C5B214D-755B-4361-A2DD-27EEC5EA7DE9}" srcOrd="2" destOrd="0" presId="urn:microsoft.com/office/officeart/2008/layout/AlternatingHexagons"/>
    <dgm:cxn modelId="{7E21F527-9692-4086-AA29-9F30CF619156}" type="presParOf" srcId="{3E720DA1-10F5-49B3-8B91-FBEDCDE341FE}" destId="{83700731-D431-44CA-8C57-2A5673006144}" srcOrd="3" destOrd="0" presId="urn:microsoft.com/office/officeart/2008/layout/AlternatingHexagons"/>
    <dgm:cxn modelId="{C26505C7-2E79-4A26-ADCC-F1D3D02770F8}" type="presParOf" srcId="{3E720DA1-10F5-49B3-8B91-FBEDCDE341FE}" destId="{EB533EC3-3F37-48DA-868A-04FBA3C94B82}" srcOrd="4" destOrd="0" presId="urn:microsoft.com/office/officeart/2008/layout/AlternatingHexagons"/>
    <dgm:cxn modelId="{3C606631-E634-4BEE-B0D2-1716AC180B30}" type="presParOf" srcId="{05E0DD20-C932-44C7-AF10-2475D61F3124}" destId="{DCB90AC1-908A-4C24-BB30-C95555B5FFE6}" srcOrd="1" destOrd="0" presId="urn:microsoft.com/office/officeart/2008/layout/AlternatingHexagons"/>
    <dgm:cxn modelId="{B30A7789-53AE-4232-A076-FBCA79E743F8}" type="presParOf" srcId="{05E0DD20-C932-44C7-AF10-2475D61F3124}" destId="{99EB2EA3-DFD6-49BD-90A2-293E30D38F11}" srcOrd="2" destOrd="0" presId="urn:microsoft.com/office/officeart/2008/layout/AlternatingHexagons"/>
    <dgm:cxn modelId="{5A76FABC-A1AE-4888-98F7-21E7EED5C30C}" type="presParOf" srcId="{99EB2EA3-DFD6-49BD-90A2-293E30D38F11}" destId="{7BFA3466-FAF7-4937-8F6F-B87C3E92F5FD}" srcOrd="0" destOrd="0" presId="urn:microsoft.com/office/officeart/2008/layout/AlternatingHexagons"/>
    <dgm:cxn modelId="{75108EC9-F4FA-44CD-92E8-7B23E16DD755}" type="presParOf" srcId="{99EB2EA3-DFD6-49BD-90A2-293E30D38F11}" destId="{946AD472-6C65-460C-914D-8A97484D4D50}" srcOrd="1" destOrd="0" presId="urn:microsoft.com/office/officeart/2008/layout/AlternatingHexagons"/>
    <dgm:cxn modelId="{13FC3418-5914-426F-85CB-482FC3B06689}" type="presParOf" srcId="{99EB2EA3-DFD6-49BD-90A2-293E30D38F11}" destId="{680A2C94-01CA-408D-A5AA-EA52B666ACF2}" srcOrd="2" destOrd="0" presId="urn:microsoft.com/office/officeart/2008/layout/AlternatingHexagons"/>
    <dgm:cxn modelId="{5FA06EA2-F5CB-4B73-BC78-2DE0B8E55E8B}" type="presParOf" srcId="{99EB2EA3-DFD6-49BD-90A2-293E30D38F11}" destId="{52581563-BE62-40D9-AFEF-85870E00C1EF}" srcOrd="3" destOrd="0" presId="urn:microsoft.com/office/officeart/2008/layout/AlternatingHexagons"/>
    <dgm:cxn modelId="{32A6ABB3-D352-46FB-AB73-8DEA7D9E39EE}" type="presParOf" srcId="{99EB2EA3-DFD6-49BD-90A2-293E30D38F11}" destId="{A054593C-5E89-479E-8E29-6DAF22DAAC5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483A65-1108-4BE9-934C-DF32C9D03C32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D33325F-64AA-4664-9C9A-4EA492CD817D}">
      <dgm:prSet phldrT="[Text]"/>
      <dgm:spPr/>
      <dgm:t>
        <a:bodyPr/>
        <a:lstStyle/>
        <a:p>
          <a:r>
            <a:rPr 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System Test</a:t>
          </a:r>
        </a:p>
      </dgm:t>
    </dgm:pt>
    <dgm:pt modelId="{207DC1D8-BB4D-44EB-89C7-691AF3E7B9A6}" type="parTrans" cxnId="{DA18BBAF-0EB1-4731-9A16-7B12EBA8B698}">
      <dgm:prSet/>
      <dgm:spPr/>
      <dgm:t>
        <a:bodyPr/>
        <a:lstStyle/>
        <a:p>
          <a:endParaRPr lang="en-US"/>
        </a:p>
      </dgm:t>
    </dgm:pt>
    <dgm:pt modelId="{918923FE-3BFD-488F-95C5-B82A3DFBA853}" type="sibTrans" cxnId="{DA18BBAF-0EB1-4731-9A16-7B12EBA8B698}">
      <dgm:prSet/>
      <dgm:spPr/>
      <dgm:t>
        <a:bodyPr/>
        <a:lstStyle/>
        <a:p>
          <a:endParaRPr lang="en-US"/>
        </a:p>
      </dgm:t>
    </dgm:pt>
    <dgm:pt modelId="{79C38F5E-629C-4439-B3E5-A7191F14C09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rPr>
            <a:t>Integration Test</a:t>
          </a:r>
        </a:p>
      </dgm:t>
    </dgm:pt>
    <dgm:pt modelId="{6A26139D-BED1-4D8C-8D1E-57ADB0E988C8}" type="parTrans" cxnId="{48B4FFAB-2AB5-4EE1-95EA-254A9A4C3291}">
      <dgm:prSet/>
      <dgm:spPr/>
      <dgm:t>
        <a:bodyPr/>
        <a:lstStyle/>
        <a:p>
          <a:endParaRPr lang="en-US"/>
        </a:p>
      </dgm:t>
    </dgm:pt>
    <dgm:pt modelId="{93CB5971-151E-4937-9D15-F418134674EB}" type="sibTrans" cxnId="{48B4FFAB-2AB5-4EE1-95EA-254A9A4C3291}">
      <dgm:prSet/>
      <dgm:spPr/>
      <dgm:t>
        <a:bodyPr/>
        <a:lstStyle/>
        <a:p>
          <a:endParaRPr lang="en-US"/>
        </a:p>
      </dgm:t>
    </dgm:pt>
    <dgm:pt modelId="{A0287439-D2F6-475D-A405-EC93D28A635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rPr>
            <a:t>Unit Test</a:t>
          </a:r>
        </a:p>
      </dgm:t>
    </dgm:pt>
    <dgm:pt modelId="{98BFB22B-8177-47DF-802C-BCC926D364F4}" type="parTrans" cxnId="{8C05820B-C778-43B0-B562-4DB50A899B7D}">
      <dgm:prSet/>
      <dgm:spPr/>
      <dgm:t>
        <a:bodyPr/>
        <a:lstStyle/>
        <a:p>
          <a:endParaRPr lang="en-US"/>
        </a:p>
      </dgm:t>
    </dgm:pt>
    <dgm:pt modelId="{6CD9185E-2592-48B8-9F31-B4EAC65E3AB9}" type="sibTrans" cxnId="{8C05820B-C778-43B0-B562-4DB50A899B7D}">
      <dgm:prSet/>
      <dgm:spPr/>
      <dgm:t>
        <a:bodyPr/>
        <a:lstStyle/>
        <a:p>
          <a:endParaRPr lang="en-US"/>
        </a:p>
      </dgm:t>
    </dgm:pt>
    <dgm:pt modelId="{3334C6AE-60FF-471A-A92D-B5AA308A7F9C}" type="pres">
      <dgm:prSet presAssocID="{68483A65-1108-4BE9-934C-DF32C9D03C32}" presName="Name0" presStyleCnt="0">
        <dgm:presLayoutVars>
          <dgm:dir/>
          <dgm:animLvl val="lvl"/>
          <dgm:resizeHandles val="exact"/>
        </dgm:presLayoutVars>
      </dgm:prSet>
      <dgm:spPr/>
    </dgm:pt>
    <dgm:pt modelId="{28F1D226-147B-4482-BC5B-00DEC24378D6}" type="pres">
      <dgm:prSet presAssocID="{FD33325F-64AA-4664-9C9A-4EA492CD817D}" presName="Name8" presStyleCnt="0"/>
      <dgm:spPr/>
    </dgm:pt>
    <dgm:pt modelId="{AFA9137F-B3B1-46BC-9C96-F94DE3547AEE}" type="pres">
      <dgm:prSet presAssocID="{FD33325F-64AA-4664-9C9A-4EA492CD817D}" presName="level" presStyleLbl="node1" presStyleIdx="0" presStyleCnt="3">
        <dgm:presLayoutVars>
          <dgm:chMax val="1"/>
          <dgm:bulletEnabled val="1"/>
        </dgm:presLayoutVars>
      </dgm:prSet>
      <dgm:spPr/>
    </dgm:pt>
    <dgm:pt modelId="{8F8EF812-5710-42E0-8703-D79CF1B72DD2}" type="pres">
      <dgm:prSet presAssocID="{FD33325F-64AA-4664-9C9A-4EA492CD817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58119E-FA0D-4500-8182-B3DD30613C39}" type="pres">
      <dgm:prSet presAssocID="{79C38F5E-629C-4439-B3E5-A7191F14C095}" presName="Name8" presStyleCnt="0"/>
      <dgm:spPr/>
    </dgm:pt>
    <dgm:pt modelId="{AE5496C2-3C95-4DFD-BAA9-50BB09A84DAF}" type="pres">
      <dgm:prSet presAssocID="{79C38F5E-629C-4439-B3E5-A7191F14C095}" presName="level" presStyleLbl="node1" presStyleIdx="1" presStyleCnt="3">
        <dgm:presLayoutVars>
          <dgm:chMax val="1"/>
          <dgm:bulletEnabled val="1"/>
        </dgm:presLayoutVars>
      </dgm:prSet>
      <dgm:spPr/>
    </dgm:pt>
    <dgm:pt modelId="{AC8C9B8D-B4D6-4785-BA3C-DC7FCA4E44DB}" type="pres">
      <dgm:prSet presAssocID="{79C38F5E-629C-4439-B3E5-A7191F14C0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463D67F-6F8A-4019-BA58-6615D7579C7A}" type="pres">
      <dgm:prSet presAssocID="{A0287439-D2F6-475D-A405-EC93D28A6353}" presName="Name8" presStyleCnt="0"/>
      <dgm:spPr/>
    </dgm:pt>
    <dgm:pt modelId="{CCE42650-397C-4E9F-9FDD-79C3DA69CFB0}" type="pres">
      <dgm:prSet presAssocID="{A0287439-D2F6-475D-A405-EC93D28A6353}" presName="level" presStyleLbl="node1" presStyleIdx="2" presStyleCnt="3">
        <dgm:presLayoutVars>
          <dgm:chMax val="1"/>
          <dgm:bulletEnabled val="1"/>
        </dgm:presLayoutVars>
      </dgm:prSet>
      <dgm:spPr/>
    </dgm:pt>
    <dgm:pt modelId="{B8F6568D-B17C-445A-9806-68822BCB3B6A}" type="pres">
      <dgm:prSet presAssocID="{A0287439-D2F6-475D-A405-EC93D28A635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8776CD1-920D-49AE-87F8-EF59A614842A}" type="presOf" srcId="{79C38F5E-629C-4439-B3E5-A7191F14C095}" destId="{AE5496C2-3C95-4DFD-BAA9-50BB09A84DAF}" srcOrd="0" destOrd="0" presId="urn:microsoft.com/office/officeart/2005/8/layout/pyramid1"/>
    <dgm:cxn modelId="{E770364A-C7F2-4C1F-B352-D65B888D56E6}" type="presOf" srcId="{68483A65-1108-4BE9-934C-DF32C9D03C32}" destId="{3334C6AE-60FF-471A-A92D-B5AA308A7F9C}" srcOrd="0" destOrd="0" presId="urn:microsoft.com/office/officeart/2005/8/layout/pyramid1"/>
    <dgm:cxn modelId="{7F408A7B-8707-4A2F-BC02-2A66410A2EF4}" type="presOf" srcId="{A0287439-D2F6-475D-A405-EC93D28A6353}" destId="{CCE42650-397C-4E9F-9FDD-79C3DA69CFB0}" srcOrd="0" destOrd="0" presId="urn:microsoft.com/office/officeart/2005/8/layout/pyramid1"/>
    <dgm:cxn modelId="{665448AD-0159-483C-A933-6080EB8240E8}" type="presOf" srcId="{FD33325F-64AA-4664-9C9A-4EA492CD817D}" destId="{AFA9137F-B3B1-46BC-9C96-F94DE3547AEE}" srcOrd="0" destOrd="0" presId="urn:microsoft.com/office/officeart/2005/8/layout/pyramid1"/>
    <dgm:cxn modelId="{6C1DF36E-48EA-4957-A3E6-574CDAF02A43}" type="presOf" srcId="{79C38F5E-629C-4439-B3E5-A7191F14C095}" destId="{AC8C9B8D-B4D6-4785-BA3C-DC7FCA4E44DB}" srcOrd="1" destOrd="0" presId="urn:microsoft.com/office/officeart/2005/8/layout/pyramid1"/>
    <dgm:cxn modelId="{AFFDFFAB-B99B-451A-90E3-69382064C526}" type="presOf" srcId="{A0287439-D2F6-475D-A405-EC93D28A6353}" destId="{B8F6568D-B17C-445A-9806-68822BCB3B6A}" srcOrd="1" destOrd="0" presId="urn:microsoft.com/office/officeart/2005/8/layout/pyramid1"/>
    <dgm:cxn modelId="{0357C2B2-D566-444F-A9A7-4FE5A99F2EBC}" type="presOf" srcId="{FD33325F-64AA-4664-9C9A-4EA492CD817D}" destId="{8F8EF812-5710-42E0-8703-D79CF1B72DD2}" srcOrd="1" destOrd="0" presId="urn:microsoft.com/office/officeart/2005/8/layout/pyramid1"/>
    <dgm:cxn modelId="{48B4FFAB-2AB5-4EE1-95EA-254A9A4C3291}" srcId="{68483A65-1108-4BE9-934C-DF32C9D03C32}" destId="{79C38F5E-629C-4439-B3E5-A7191F14C095}" srcOrd="1" destOrd="0" parTransId="{6A26139D-BED1-4D8C-8D1E-57ADB0E988C8}" sibTransId="{93CB5971-151E-4937-9D15-F418134674EB}"/>
    <dgm:cxn modelId="{8C05820B-C778-43B0-B562-4DB50A899B7D}" srcId="{68483A65-1108-4BE9-934C-DF32C9D03C32}" destId="{A0287439-D2F6-475D-A405-EC93D28A6353}" srcOrd="2" destOrd="0" parTransId="{98BFB22B-8177-47DF-802C-BCC926D364F4}" sibTransId="{6CD9185E-2592-48B8-9F31-B4EAC65E3AB9}"/>
    <dgm:cxn modelId="{DA18BBAF-0EB1-4731-9A16-7B12EBA8B698}" srcId="{68483A65-1108-4BE9-934C-DF32C9D03C32}" destId="{FD33325F-64AA-4664-9C9A-4EA492CD817D}" srcOrd="0" destOrd="0" parTransId="{207DC1D8-BB4D-44EB-89C7-691AF3E7B9A6}" sibTransId="{918923FE-3BFD-488F-95C5-B82A3DFBA853}"/>
    <dgm:cxn modelId="{D28F7C48-B56D-44A9-99CF-8E39E462A91F}" type="presParOf" srcId="{3334C6AE-60FF-471A-A92D-B5AA308A7F9C}" destId="{28F1D226-147B-4482-BC5B-00DEC24378D6}" srcOrd="0" destOrd="0" presId="urn:microsoft.com/office/officeart/2005/8/layout/pyramid1"/>
    <dgm:cxn modelId="{026725D6-20BD-4EE4-9609-2D1FEB1044A4}" type="presParOf" srcId="{28F1D226-147B-4482-BC5B-00DEC24378D6}" destId="{AFA9137F-B3B1-46BC-9C96-F94DE3547AEE}" srcOrd="0" destOrd="0" presId="urn:microsoft.com/office/officeart/2005/8/layout/pyramid1"/>
    <dgm:cxn modelId="{E6DB6FBB-D31F-4E84-BA5D-A87660B0DCA3}" type="presParOf" srcId="{28F1D226-147B-4482-BC5B-00DEC24378D6}" destId="{8F8EF812-5710-42E0-8703-D79CF1B72DD2}" srcOrd="1" destOrd="0" presId="urn:microsoft.com/office/officeart/2005/8/layout/pyramid1"/>
    <dgm:cxn modelId="{248B928B-3FE8-41C2-90DC-C9E9BBAD7D9C}" type="presParOf" srcId="{3334C6AE-60FF-471A-A92D-B5AA308A7F9C}" destId="{D858119E-FA0D-4500-8182-B3DD30613C39}" srcOrd="1" destOrd="0" presId="urn:microsoft.com/office/officeart/2005/8/layout/pyramid1"/>
    <dgm:cxn modelId="{E5B60093-27C0-4114-9F76-D8BCE2C70603}" type="presParOf" srcId="{D858119E-FA0D-4500-8182-B3DD30613C39}" destId="{AE5496C2-3C95-4DFD-BAA9-50BB09A84DAF}" srcOrd="0" destOrd="0" presId="urn:microsoft.com/office/officeart/2005/8/layout/pyramid1"/>
    <dgm:cxn modelId="{C3126121-D9CD-46CF-AAEE-D92E0AE26B75}" type="presParOf" srcId="{D858119E-FA0D-4500-8182-B3DD30613C39}" destId="{AC8C9B8D-B4D6-4785-BA3C-DC7FCA4E44DB}" srcOrd="1" destOrd="0" presId="urn:microsoft.com/office/officeart/2005/8/layout/pyramid1"/>
    <dgm:cxn modelId="{2499E733-480D-40D0-A115-E4D1E4516731}" type="presParOf" srcId="{3334C6AE-60FF-471A-A92D-B5AA308A7F9C}" destId="{E463D67F-6F8A-4019-BA58-6615D7579C7A}" srcOrd="2" destOrd="0" presId="urn:microsoft.com/office/officeart/2005/8/layout/pyramid1"/>
    <dgm:cxn modelId="{4DAD2A50-2F15-4970-BF52-1339DF796D65}" type="presParOf" srcId="{E463D67F-6F8A-4019-BA58-6615D7579C7A}" destId="{CCE42650-397C-4E9F-9FDD-79C3DA69CFB0}" srcOrd="0" destOrd="0" presId="urn:microsoft.com/office/officeart/2005/8/layout/pyramid1"/>
    <dgm:cxn modelId="{1274B5AD-23BF-4504-BA23-0909D9327043}" type="presParOf" srcId="{E463D67F-6F8A-4019-BA58-6615D7579C7A}" destId="{B8F6568D-B17C-445A-9806-68822BCB3B6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8B98-AC6A-4FC6-95A0-E603622B606C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258D1-C443-4F05-9BB5-016FB502C9FE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326416" y="52915"/>
        <a:ext cx="4223968" cy="399568"/>
      </dsp:txXfrm>
    </dsp:sp>
    <dsp:sp modelId="{6C13B039-1339-4253-96C9-0866397759DE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65446A-4415-4964-A1A5-655FED39274C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Management</a:t>
          </a:r>
        </a:p>
      </dsp:txBody>
      <dsp:txXfrm>
        <a:off x="326416" y="733315"/>
        <a:ext cx="4223968" cy="399568"/>
      </dsp:txXfrm>
    </dsp:sp>
    <dsp:sp modelId="{2AF88E31-A2BF-41F3-89FB-BD21AB9B93E3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E248C2-A5BB-4DA6-BAB0-8A7535E8498D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Software Requirement</a:t>
          </a:r>
        </a:p>
      </dsp:txBody>
      <dsp:txXfrm>
        <a:off x="326416" y="1413716"/>
        <a:ext cx="4223968" cy="399568"/>
      </dsp:txXfrm>
    </dsp:sp>
    <dsp:sp modelId="{144B2238-D1FB-4AD6-BE7F-24D0FB338318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8ED51E-8E3C-4227-9D34-83E18D5AEA20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and Technology</a:t>
          </a:r>
        </a:p>
      </dsp:txBody>
      <dsp:txXfrm>
        <a:off x="326416" y="2094116"/>
        <a:ext cx="4223968" cy="399568"/>
      </dsp:txXfrm>
    </dsp:sp>
    <dsp:sp modelId="{C9ECB513-E90C-436E-A62F-F351467CFA3F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29B070-BE6E-4C6D-BB5E-3EC7E5172D78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</a:t>
          </a:r>
        </a:p>
      </dsp:txBody>
      <dsp:txXfrm>
        <a:off x="326416" y="2774516"/>
        <a:ext cx="4223968" cy="399568"/>
      </dsp:txXfrm>
    </dsp:sp>
    <dsp:sp modelId="{66179AB3-4510-40BB-AEEB-9C20F2D4355B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81F296-A765-4212-9575-17A77A032FB6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Result</a:t>
          </a:r>
        </a:p>
      </dsp:txBody>
      <dsp:txXfrm>
        <a:off x="326416" y="3454916"/>
        <a:ext cx="42239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61DFF-955E-4304-9EDC-394A0466A0D1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Inception</a:t>
          </a:r>
        </a:p>
      </dsp:txBody>
      <dsp:txXfrm>
        <a:off x="2588112" y="191572"/>
        <a:ext cx="919775" cy="919775"/>
      </dsp:txXfrm>
    </dsp:sp>
    <dsp:sp modelId="{74190997-ABAE-4788-B8BD-8618CD6E1D61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73852" y="1166485"/>
        <a:ext cx="241751" cy="263403"/>
      </dsp:txXfrm>
    </dsp:sp>
    <dsp:sp modelId="{72381F25-C415-47E9-BB02-75CA88888DDC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Elaboration</a:t>
          </a:r>
        </a:p>
      </dsp:txBody>
      <dsp:txXfrm>
        <a:off x="3968651" y="1572112"/>
        <a:ext cx="919775" cy="919775"/>
      </dsp:txXfrm>
    </dsp:sp>
    <dsp:sp modelId="{CE688CE1-F39F-4D91-82FE-7C246535DFCF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60935" y="2547025"/>
        <a:ext cx="241751" cy="263403"/>
      </dsp:txXfrm>
    </dsp:sp>
    <dsp:sp modelId="{3FF3C2AC-D9FC-4D04-A03C-64321C42E1E6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Construction</a:t>
          </a:r>
        </a:p>
      </dsp:txBody>
      <dsp:txXfrm>
        <a:off x="2588112" y="2952651"/>
        <a:ext cx="919775" cy="919775"/>
      </dsp:txXfrm>
    </dsp:sp>
    <dsp:sp modelId="{AF2EA8C4-E509-4707-A009-1BD79FC984A7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280396" y="2634110"/>
        <a:ext cx="241751" cy="263403"/>
      </dsp:txXfrm>
    </dsp:sp>
    <dsp:sp modelId="{E12D57B3-2E3C-434F-817C-2C2EE62994BB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Transition</a:t>
          </a:r>
        </a:p>
      </dsp:txBody>
      <dsp:txXfrm>
        <a:off x="1207572" y="1572112"/>
        <a:ext cx="919775" cy="919775"/>
      </dsp:txXfrm>
    </dsp:sp>
    <dsp:sp modelId="{156CC4B3-759A-4D14-8314-6CEE7D7EA3B0}">
      <dsp:nvSpPr>
        <dsp:cNvPr id="0" name=""/>
        <dsp:cNvSpPr/>
      </dsp:nvSpPr>
      <dsp:spPr>
        <a:xfrm rot="18900000">
          <a:off x="485637" y="468566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0810" y="592998"/>
        <a:ext cx="241751" cy="263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EA05D-7BDE-4FA6-A54F-CAC5F82BE933}">
      <dsp:nvSpPr>
        <dsp:cNvPr id="0" name=""/>
        <dsp:cNvSpPr/>
      </dsp:nvSpPr>
      <dsp:spPr>
        <a:xfrm rot="5400000">
          <a:off x="1551500" y="283047"/>
          <a:ext cx="1018981" cy="886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Customer</a:t>
          </a:r>
        </a:p>
      </dsp:txBody>
      <dsp:txXfrm rot="-5400000">
        <a:off x="1755882" y="375604"/>
        <a:ext cx="610217" cy="701399"/>
      </dsp:txXfrm>
    </dsp:sp>
    <dsp:sp modelId="{3B7ADEA5-166E-442F-8560-487A4623B6E5}">
      <dsp:nvSpPr>
        <dsp:cNvPr id="0" name=""/>
        <dsp:cNvSpPr/>
      </dsp:nvSpPr>
      <dsp:spPr>
        <a:xfrm>
          <a:off x="2531149" y="420610"/>
          <a:ext cx="1137182" cy="6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33EC3-3F37-48DA-868A-04FBA3C94B82}">
      <dsp:nvSpPr>
        <dsp:cNvPr id="0" name=""/>
        <dsp:cNvSpPr/>
      </dsp:nvSpPr>
      <dsp:spPr>
        <a:xfrm rot="5400000">
          <a:off x="594065" y="283047"/>
          <a:ext cx="1018981" cy="886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</a:t>
          </a:r>
        </a:p>
      </dsp:txBody>
      <dsp:txXfrm rot="-5400000">
        <a:off x="798447" y="375604"/>
        <a:ext cx="610217" cy="701399"/>
      </dsp:txXfrm>
    </dsp:sp>
    <dsp:sp modelId="{7BFA3466-FAF7-4937-8F6F-B87C3E92F5FD}">
      <dsp:nvSpPr>
        <dsp:cNvPr id="0" name=""/>
        <dsp:cNvSpPr/>
      </dsp:nvSpPr>
      <dsp:spPr>
        <a:xfrm rot="5400000">
          <a:off x="1070949" y="1147958"/>
          <a:ext cx="1018981" cy="886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Restaurant Owner</a:t>
          </a:r>
        </a:p>
      </dsp:txBody>
      <dsp:txXfrm rot="-5400000">
        <a:off x="1275331" y="1240515"/>
        <a:ext cx="610217" cy="701399"/>
      </dsp:txXfrm>
    </dsp:sp>
    <dsp:sp modelId="{946AD472-6C65-460C-914D-8A97484D4D50}">
      <dsp:nvSpPr>
        <dsp:cNvPr id="0" name=""/>
        <dsp:cNvSpPr/>
      </dsp:nvSpPr>
      <dsp:spPr>
        <a:xfrm>
          <a:off x="0" y="1285521"/>
          <a:ext cx="1100499" cy="6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4593C-5E89-479E-8E29-6DAF22DAAC57}">
      <dsp:nvSpPr>
        <dsp:cNvPr id="0" name=""/>
        <dsp:cNvSpPr/>
      </dsp:nvSpPr>
      <dsp:spPr>
        <a:xfrm rot="5400000">
          <a:off x="2028383" y="1147958"/>
          <a:ext cx="1018981" cy="886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Guest</a:t>
          </a:r>
        </a:p>
      </dsp:txBody>
      <dsp:txXfrm rot="-5400000">
        <a:off x="2232765" y="1240515"/>
        <a:ext cx="610217" cy="701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9137F-B3B1-46BC-9C96-F94DE3547AEE}">
      <dsp:nvSpPr>
        <dsp:cNvPr id="0" name=""/>
        <dsp:cNvSpPr/>
      </dsp:nvSpPr>
      <dsp:spPr>
        <a:xfrm>
          <a:off x="1523999" y="0"/>
          <a:ext cx="1524000" cy="990600"/>
        </a:xfrm>
        <a:prstGeom prst="trapezoid">
          <a:avLst>
            <a:gd name="adj" fmla="val 7692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System Test</a:t>
          </a:r>
        </a:p>
      </dsp:txBody>
      <dsp:txXfrm>
        <a:off x="1523999" y="0"/>
        <a:ext cx="1524000" cy="990600"/>
      </dsp:txXfrm>
    </dsp:sp>
    <dsp:sp modelId="{AE5496C2-3C95-4DFD-BAA9-50BB09A84DAF}">
      <dsp:nvSpPr>
        <dsp:cNvPr id="0" name=""/>
        <dsp:cNvSpPr/>
      </dsp:nvSpPr>
      <dsp:spPr>
        <a:xfrm>
          <a:off x="761999" y="990600"/>
          <a:ext cx="3048000" cy="990600"/>
        </a:xfrm>
        <a:prstGeom prst="trapezoid">
          <a:avLst>
            <a:gd name="adj" fmla="val 76923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rPr>
            <a:t>Integration Test</a:t>
          </a:r>
        </a:p>
      </dsp:txBody>
      <dsp:txXfrm>
        <a:off x="1295399" y="990600"/>
        <a:ext cx="1981200" cy="990600"/>
      </dsp:txXfrm>
    </dsp:sp>
    <dsp:sp modelId="{CCE42650-397C-4E9F-9FDD-79C3DA69CFB0}">
      <dsp:nvSpPr>
        <dsp:cNvPr id="0" name=""/>
        <dsp:cNvSpPr/>
      </dsp:nvSpPr>
      <dsp:spPr>
        <a:xfrm>
          <a:off x="0" y="1981199"/>
          <a:ext cx="4572000" cy="990600"/>
        </a:xfrm>
        <a:prstGeom prst="trapezoid">
          <a:avLst>
            <a:gd name="adj" fmla="val 76923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rPr>
            <a:t>Unit Test</a:t>
          </a:r>
        </a:p>
      </dsp:txBody>
      <dsp:txXfrm>
        <a:off x="800099" y="1981199"/>
        <a:ext cx="2971800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E29B-3592-430A-9B61-2C8926031A4F}" type="datetimeFigureOut">
              <a:rPr lang="en-US" smtClean="0"/>
              <a:t>24/08/2016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93905-2A7B-45EA-884C-433384A5C5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75"/>
            <a:ext cx="461475" cy="4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90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6935C-46C2-45D0-9298-9B90F857580E}" type="datetimeFigureOut">
              <a:rPr lang="en-US" smtClean="0"/>
              <a:t>24/08/2016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15612-8A0B-493C-8FA8-564018B9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/>
              <a:t>Transparent light</a:t>
            </a:r>
            <a:r>
              <a:rPr lang="en-US" sz="1400" b="1" baseline="0" dirty="0"/>
              <a:t> effect</a:t>
            </a:r>
            <a:endParaRPr lang="en-US" sz="1400" b="1" dirty="0"/>
          </a:p>
          <a:p>
            <a:r>
              <a:rPr lang="en-US" sz="1400" dirty="0"/>
              <a:t>(Basic)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200" dirty="0"/>
              <a:t>To reproduce one of the shapes </a:t>
            </a:r>
            <a:r>
              <a:rPr lang="en-US" sz="1200" baseline="0" dirty="0"/>
              <a:t>on this slide, do the following:</a:t>
            </a:r>
            <a:endParaRPr lang="en-US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On the </a:t>
            </a:r>
            <a:r>
              <a:rPr lang="en-US" sz="1200" b="1" baseline="0" dirty="0"/>
              <a:t>Home</a:t>
            </a:r>
            <a:r>
              <a:rPr lang="en-US" sz="1200" baseline="0" dirty="0"/>
              <a:t> tab, in the </a:t>
            </a:r>
            <a:r>
              <a:rPr lang="en-US" sz="1200" b="1" baseline="0" dirty="0"/>
              <a:t>Slides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Layout</a:t>
            </a:r>
            <a:r>
              <a:rPr lang="en-US" sz="1200" baseline="0" dirty="0"/>
              <a:t> and then click </a:t>
            </a:r>
            <a:r>
              <a:rPr lang="en-US" sz="1200" b="1" baseline="0" dirty="0"/>
              <a:t>Blank</a:t>
            </a:r>
            <a:r>
              <a:rPr lang="en-US" sz="1200" baseline="0" dirty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On the </a:t>
            </a:r>
            <a:r>
              <a:rPr lang="en-US" sz="1200" b="1" baseline="0" dirty="0"/>
              <a:t>Home</a:t>
            </a:r>
            <a:r>
              <a:rPr lang="en-US" sz="1200" baseline="0" dirty="0"/>
              <a:t> tab, in the </a:t>
            </a:r>
            <a:r>
              <a:rPr lang="en-US" sz="1200" b="1" baseline="0" dirty="0"/>
              <a:t>Drawing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Shapes</a:t>
            </a:r>
            <a:r>
              <a:rPr lang="en-US" sz="1200" baseline="0" dirty="0"/>
              <a:t>, and then under </a:t>
            </a:r>
            <a:r>
              <a:rPr lang="en-US" sz="1200" b="1" baseline="0" dirty="0"/>
              <a:t>Basic Shapes </a:t>
            </a:r>
            <a:r>
              <a:rPr lang="en-US" sz="1200" baseline="0" dirty="0"/>
              <a:t>click </a:t>
            </a:r>
            <a:r>
              <a:rPr lang="en-US" sz="1200" b="1" baseline="0" dirty="0"/>
              <a:t>Oval</a:t>
            </a:r>
            <a:r>
              <a:rPr lang="en-US" sz="1200" baseline="0" dirty="0"/>
              <a:t> (first row, second option from the left).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Press and hold SHIFT to constrain the shape to a circle, and then drag to draw a circle on the slide.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On the </a:t>
            </a:r>
            <a:r>
              <a:rPr lang="en-US" sz="1200" b="1" baseline="0" dirty="0"/>
              <a:t>Home</a:t>
            </a:r>
            <a:r>
              <a:rPr lang="en-US" sz="1200" baseline="0" dirty="0"/>
              <a:t> tab, in the bottom right corner of the </a:t>
            </a:r>
            <a:r>
              <a:rPr lang="en-US" sz="1200" b="1" baseline="0" dirty="0"/>
              <a:t>Drawing</a:t>
            </a:r>
            <a:r>
              <a:rPr lang="en-US" sz="1200" baseline="0" dirty="0"/>
              <a:t> group, click the </a:t>
            </a:r>
            <a:r>
              <a:rPr lang="en-US" sz="1200" b="1" dirty="0"/>
              <a:t>Format Shape </a:t>
            </a:r>
            <a:r>
              <a:rPr lang="en-US" sz="1200" dirty="0"/>
              <a:t>dialog</a:t>
            </a:r>
            <a:r>
              <a:rPr lang="en-US" sz="1200" baseline="0" dirty="0"/>
              <a:t> box l</a:t>
            </a:r>
            <a:r>
              <a:rPr lang="en-US" sz="1200" dirty="0"/>
              <a:t>auncher. In the </a:t>
            </a:r>
            <a:r>
              <a:rPr lang="en-US" sz="1200" b="1" dirty="0"/>
              <a:t>Format Shape </a:t>
            </a:r>
            <a:r>
              <a:rPr lang="en-US" sz="1200" dirty="0"/>
              <a:t>dialog</a:t>
            </a:r>
            <a:r>
              <a:rPr lang="en-US" sz="1200" baseline="0" dirty="0"/>
              <a:t> box, click </a:t>
            </a:r>
            <a:r>
              <a:rPr lang="en-US" sz="1200" b="1" baseline="0" dirty="0"/>
              <a:t>Line Color </a:t>
            </a:r>
            <a:r>
              <a:rPr lang="en-US" sz="1200" baseline="0" dirty="0"/>
              <a:t>in the left pane, and then select </a:t>
            </a:r>
            <a:r>
              <a:rPr lang="en-US" sz="1200" b="1" baseline="0" dirty="0"/>
              <a:t>No line </a:t>
            </a:r>
            <a:r>
              <a:rPr lang="en-US" sz="1200" baseline="0" dirty="0"/>
              <a:t>in the </a:t>
            </a:r>
            <a:r>
              <a:rPr lang="en-US" sz="1200" b="1" baseline="0" dirty="0"/>
              <a:t>Line Color </a:t>
            </a:r>
            <a:r>
              <a:rPr lang="en-US" sz="1200" baseline="0" dirty="0"/>
              <a:t>pane.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Also in the </a:t>
            </a:r>
            <a:r>
              <a:rPr lang="en-US" sz="1200" b="1" dirty="0"/>
              <a:t>Format Shape </a:t>
            </a:r>
            <a:r>
              <a:rPr lang="en-US" sz="1200" dirty="0"/>
              <a:t>dialog</a:t>
            </a:r>
            <a:r>
              <a:rPr lang="en-US" sz="1200" baseline="0" dirty="0"/>
              <a:t> box, click </a:t>
            </a:r>
            <a:r>
              <a:rPr lang="en-US" sz="1200" b="1" baseline="0" dirty="0"/>
              <a:t>Fill</a:t>
            </a:r>
            <a:r>
              <a:rPr lang="en-US" sz="1200" baseline="0" dirty="0"/>
              <a:t> in the left pane, select </a:t>
            </a:r>
            <a:r>
              <a:rPr lang="en-US" sz="1200" b="1" baseline="0" dirty="0"/>
              <a:t>Gradient fill </a:t>
            </a:r>
            <a:r>
              <a:rPr lang="en-US" sz="1200" baseline="0" dirty="0"/>
              <a:t>in the </a:t>
            </a:r>
            <a:r>
              <a:rPr lang="en-US" sz="1200" b="1" baseline="0" dirty="0"/>
              <a:t>Fill</a:t>
            </a:r>
            <a:r>
              <a:rPr lang="en-US" sz="1200" baseline="0" dirty="0"/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three stops appear in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that you added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60%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fourth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dirty="0"/>
              <a:t>Dark Blue, Text 2, Lighter 40%</a:t>
            </a:r>
            <a:r>
              <a:rPr lang="en-US" sz="1200" b="0" dirty="0"/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40%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On the </a:t>
            </a:r>
            <a:r>
              <a:rPr lang="en-US" sz="1200" b="1" baseline="0" dirty="0"/>
              <a:t>Home</a:t>
            </a:r>
            <a:r>
              <a:rPr lang="en-US" sz="1200" baseline="0" dirty="0"/>
              <a:t> tab, in the </a:t>
            </a:r>
            <a:r>
              <a:rPr lang="en-US" sz="1200" b="1" baseline="0" dirty="0"/>
              <a:t>Drawing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Shape Effects</a:t>
            </a:r>
            <a:r>
              <a:rPr lang="en-US" sz="1200" baseline="0" dirty="0"/>
              <a:t>, point to </a:t>
            </a:r>
            <a:r>
              <a:rPr lang="en-US" sz="1200" b="1" baseline="0" dirty="0"/>
              <a:t>Soft Edges</a:t>
            </a:r>
            <a:r>
              <a:rPr lang="en-US" sz="1200" baseline="0" dirty="0"/>
              <a:t>, and then click </a:t>
            </a:r>
            <a:r>
              <a:rPr lang="en-US" sz="1200" b="1" baseline="0" dirty="0"/>
              <a:t>10 Point</a:t>
            </a:r>
            <a:r>
              <a:rPr lang="en-US" sz="1200" baseline="0" dirty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/>
          </a:p>
          <a:p>
            <a:endParaRPr lang="en-US" sz="1200" dirty="0"/>
          </a:p>
          <a:p>
            <a:r>
              <a:rPr lang="en-US" sz="1200" dirty="0"/>
              <a:t>To reproduce the other shapes</a:t>
            </a:r>
            <a:r>
              <a:rPr lang="en-US" sz="1200" baseline="0" dirty="0"/>
              <a:t> </a:t>
            </a:r>
            <a:r>
              <a:rPr lang="en-US" sz="1200" dirty="0"/>
              <a:t>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Select</a:t>
            </a:r>
            <a:r>
              <a:rPr lang="en-US" sz="1200" baseline="0" dirty="0"/>
              <a:t> the circle on the slide. On the </a:t>
            </a:r>
            <a:r>
              <a:rPr lang="en-US" sz="1200" b="1" baseline="0" dirty="0"/>
              <a:t>Home</a:t>
            </a:r>
            <a:r>
              <a:rPr lang="en-US" sz="1200" baseline="0" dirty="0"/>
              <a:t> tab, in the </a:t>
            </a:r>
            <a:r>
              <a:rPr lang="en-US" sz="1200" b="1" baseline="0" dirty="0"/>
              <a:t>Clipboard</a:t>
            </a:r>
            <a:r>
              <a:rPr lang="en-US" sz="1200" baseline="0" dirty="0"/>
              <a:t> group, click the arrow under </a:t>
            </a:r>
            <a:r>
              <a:rPr lang="en-US" sz="1200" b="1" baseline="0" dirty="0"/>
              <a:t>Copy</a:t>
            </a:r>
            <a:r>
              <a:rPr lang="en-US" sz="1200" baseline="0" dirty="0"/>
              <a:t>, and then click </a:t>
            </a:r>
            <a:r>
              <a:rPr lang="en-US" sz="1200" b="1" baseline="0" dirty="0"/>
              <a:t>Duplicate</a:t>
            </a:r>
            <a:r>
              <a:rPr lang="en-US" sz="1200" baseline="0" dirty="0"/>
              <a:t>. Repeat this process to create a total of 10 circles.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/>
              <a:t>On the slide, drag the circles to position them at random intervals.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/>
              <a:t>For each circle, press and hold SHIFT and then drag the adjustment handles to resize as needed.</a:t>
            </a:r>
          </a:p>
          <a:p>
            <a:pPr marL="228600" indent="-228600">
              <a:buFont typeface="+mj-lt"/>
              <a:buAutoNum type="arabicPeriod"/>
            </a:pPr>
            <a:endParaRPr lang="en-US" sz="1200" baseline="0" dirty="0"/>
          </a:p>
          <a:p>
            <a:pPr marL="228600" indent="-228600">
              <a:buFont typeface="+mj-lt"/>
              <a:buAutoNum type="arabicPeriod"/>
            </a:pPr>
            <a:endParaRPr lang="en-US" sz="1200" baseline="0" dirty="0"/>
          </a:p>
          <a:p>
            <a:pPr marL="228600" indent="-228600">
              <a:buFontTx/>
              <a:buNone/>
            </a:pPr>
            <a:r>
              <a:rPr lang="en-US" sz="1200" baseline="0" dirty="0"/>
              <a:t>To reproduce the different color and transparency effects in each of the shapes,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Select the shape. On the </a:t>
            </a:r>
            <a:r>
              <a:rPr lang="en-US" sz="1200" b="1" baseline="0" dirty="0"/>
              <a:t>Home</a:t>
            </a:r>
            <a:r>
              <a:rPr lang="en-US" sz="1200" baseline="0" dirty="0"/>
              <a:t> tab, in the bottom right corner of the </a:t>
            </a:r>
            <a:r>
              <a:rPr lang="en-US" sz="1200" b="1" baseline="0" dirty="0"/>
              <a:t>Drawing</a:t>
            </a:r>
            <a:r>
              <a:rPr lang="en-US" sz="1200" baseline="0" dirty="0"/>
              <a:t> group, click the </a:t>
            </a:r>
            <a:r>
              <a:rPr lang="en-US" sz="1200" b="1" dirty="0"/>
              <a:t>Format Shape</a:t>
            </a:r>
            <a:r>
              <a:rPr lang="en-US" sz="1200" dirty="0"/>
              <a:t> dialog</a:t>
            </a:r>
            <a:r>
              <a:rPr lang="en-US" sz="1200" baseline="0" dirty="0"/>
              <a:t> box l</a:t>
            </a:r>
            <a:r>
              <a:rPr lang="en-US" sz="1200" dirty="0"/>
              <a:t>auncher.</a:t>
            </a:r>
            <a:r>
              <a:rPr lang="en-US" sz="1200" baseline="0" dirty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In the </a:t>
            </a:r>
            <a:r>
              <a:rPr lang="en-US" sz="1200" b="1" dirty="0"/>
              <a:t>Format Shape </a:t>
            </a:r>
            <a:r>
              <a:rPr lang="en-US" sz="1200" dirty="0"/>
              <a:t>dialog</a:t>
            </a:r>
            <a:r>
              <a:rPr lang="en-US" sz="1200" baseline="0" dirty="0"/>
              <a:t> box, click </a:t>
            </a:r>
            <a:r>
              <a:rPr lang="en-US" sz="1200" b="1" baseline="0" dirty="0"/>
              <a:t>Fill</a:t>
            </a:r>
            <a:r>
              <a:rPr lang="en-US" sz="1200" baseline="0" dirty="0"/>
              <a:t> in the left pane, select </a:t>
            </a:r>
            <a:r>
              <a:rPr lang="en-US" sz="1200" b="1" baseline="0" dirty="0"/>
              <a:t>Gradient fill </a:t>
            </a:r>
            <a:r>
              <a:rPr lang="en-US" sz="1200" baseline="0" dirty="0"/>
              <a:t>in the </a:t>
            </a:r>
            <a:r>
              <a:rPr lang="en-US" sz="1200" b="1" baseline="0" dirty="0"/>
              <a:t>Fill </a:t>
            </a:r>
            <a:r>
              <a:rPr lang="en-US" sz="1200" baseline="0" dirty="0"/>
              <a:t>pane. Under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three stops appear in the slider, </a:t>
            </a:r>
            <a:r>
              <a:rPr lang="en-US" sz="1200" baseline="0" dirty="0"/>
              <a:t>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/>
              <a:t>For the first and third (small circle below larger circle) circles from the left: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60%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fourth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dirty="0"/>
              <a:t>Dark Blue, Text 2, Lighter 40%</a:t>
            </a:r>
            <a:r>
              <a:rPr lang="en-US" sz="1200" b="0" dirty="0"/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40%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/>
              <a:t>For the second circle from the left, do not change the </a:t>
            </a:r>
            <a:r>
              <a:rPr lang="en-US" sz="1200" b="1" baseline="0" dirty="0"/>
              <a:t>Gradient stops </a:t>
            </a:r>
            <a:r>
              <a:rPr lang="en-US" sz="1200" baseline="0" dirty="0"/>
              <a:t>settings in the </a:t>
            </a:r>
            <a:r>
              <a:rPr lang="en-US" sz="1200" b="1" baseline="0" dirty="0"/>
              <a:t>Format Shape </a:t>
            </a:r>
            <a:r>
              <a:rPr lang="en-US" sz="1200" baseline="0" dirty="0"/>
              <a:t>dialog box.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/>
              <a:t>For the fourth circle from the left (large circle above third circle):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60%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fourth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dirty="0"/>
              <a:t>Dark Blue, Text 2, Lighter 40%</a:t>
            </a:r>
            <a:r>
              <a:rPr lang="en-US" sz="1200" b="0" dirty="0"/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60%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fourth option from the left).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/>
              <a:t>For the fifth circle from the left: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40%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dirty="0"/>
              <a:t>Dark Blue, Text 2, Lighter 40%</a:t>
            </a:r>
            <a:r>
              <a:rPr lang="en-US" sz="1200" b="0" dirty="0"/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40%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/>
              <a:t>For the sixth circle from the left: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dirty="0"/>
              <a:t>227</a:t>
            </a:r>
            <a:r>
              <a:rPr lang="en-US" sz="1200" dirty="0"/>
              <a:t>, Green: </a:t>
            </a:r>
            <a:r>
              <a:rPr lang="en-US" sz="1200" b="1" dirty="0"/>
              <a:t>209</a:t>
            </a:r>
            <a:r>
              <a:rPr lang="en-US" sz="1200" dirty="0"/>
              <a:t>, Blue: </a:t>
            </a:r>
            <a:r>
              <a:rPr lang="en-US" sz="1200" b="1" dirty="0"/>
              <a:t>143</a:t>
            </a:r>
            <a:r>
              <a:rPr lang="en-US" sz="1200" dirty="0"/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dirty="0"/>
              <a:t>223</a:t>
            </a:r>
            <a:r>
              <a:rPr lang="en-US" sz="1200" dirty="0"/>
              <a:t>, Green: </a:t>
            </a:r>
            <a:r>
              <a:rPr lang="en-US" sz="1200" b="1" dirty="0"/>
              <a:t>205</a:t>
            </a:r>
            <a:r>
              <a:rPr lang="en-US" sz="1200" dirty="0"/>
              <a:t>, Blue: </a:t>
            </a:r>
            <a:r>
              <a:rPr lang="en-US" sz="1200" b="1" dirty="0"/>
              <a:t>75</a:t>
            </a:r>
            <a:r>
              <a:rPr lang="en-US" sz="1200" dirty="0"/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dirty="0"/>
              <a:t>214</a:t>
            </a:r>
            <a:r>
              <a:rPr lang="en-US" sz="1200" dirty="0"/>
              <a:t>, Green: </a:t>
            </a:r>
            <a:r>
              <a:rPr lang="en-US" sz="1200" b="1" dirty="0"/>
              <a:t>195</a:t>
            </a:r>
            <a:r>
              <a:rPr lang="en-US" sz="1200" dirty="0"/>
              <a:t>, Blue: </a:t>
            </a:r>
            <a:r>
              <a:rPr lang="en-US" sz="1200" b="1" dirty="0"/>
              <a:t>84</a:t>
            </a:r>
            <a:r>
              <a:rPr lang="en-US" sz="1200" dirty="0"/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/>
              <a:t>For the seventh circle from the left: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60%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fourth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dirty="0"/>
              <a:t>Dark Blue, Text 2, Lighter 40%</a:t>
            </a:r>
            <a:r>
              <a:rPr lang="en-US" sz="1200" b="0" dirty="0"/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40%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/>
              <a:t>For the eighth circle from the left, do not change the </a:t>
            </a:r>
            <a:r>
              <a:rPr lang="en-US" sz="1200" b="1" baseline="0" dirty="0"/>
              <a:t>Gradient stops </a:t>
            </a:r>
            <a:r>
              <a:rPr lang="en-US" sz="1200" baseline="0" dirty="0"/>
              <a:t>settings in the </a:t>
            </a:r>
            <a:r>
              <a:rPr lang="en-US" sz="1200" b="1" baseline="0" dirty="0"/>
              <a:t>Format Shape </a:t>
            </a:r>
            <a:r>
              <a:rPr lang="en-US" sz="1200" baseline="0" dirty="0"/>
              <a:t>dialog box.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/>
              <a:t>For the ninth circle from the left (small brown circle below larger blue circle):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dirty="0"/>
              <a:t>227</a:t>
            </a:r>
            <a:r>
              <a:rPr lang="en-US" sz="1200" dirty="0"/>
              <a:t>, Green: </a:t>
            </a:r>
            <a:r>
              <a:rPr lang="en-US" sz="1200" b="1" dirty="0"/>
              <a:t>209</a:t>
            </a:r>
            <a:r>
              <a:rPr lang="en-US" sz="1200" dirty="0"/>
              <a:t>, Blue: </a:t>
            </a:r>
            <a:r>
              <a:rPr lang="en-US" sz="1200" b="1" dirty="0"/>
              <a:t>143</a:t>
            </a:r>
            <a:r>
              <a:rPr lang="en-US" sz="1200" dirty="0"/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dirty="0"/>
              <a:t>223</a:t>
            </a:r>
            <a:r>
              <a:rPr lang="en-US" sz="1200" dirty="0"/>
              <a:t>, Green: </a:t>
            </a:r>
            <a:r>
              <a:rPr lang="en-US" sz="1200" b="1" dirty="0"/>
              <a:t>205</a:t>
            </a:r>
            <a:r>
              <a:rPr lang="en-US" sz="1200" dirty="0"/>
              <a:t>, Blue: </a:t>
            </a:r>
            <a:r>
              <a:rPr lang="en-US" sz="1200" b="1" dirty="0"/>
              <a:t>75</a:t>
            </a:r>
            <a:r>
              <a:rPr lang="en-US" sz="1200" dirty="0"/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dirty="0"/>
              <a:t>214</a:t>
            </a:r>
            <a:r>
              <a:rPr lang="en-US" sz="1200" dirty="0"/>
              <a:t>, Green: </a:t>
            </a:r>
            <a:r>
              <a:rPr lang="en-US" sz="1200" b="1" dirty="0"/>
              <a:t>195</a:t>
            </a:r>
            <a:r>
              <a:rPr lang="en-US" sz="1200" dirty="0"/>
              <a:t>, Blue: </a:t>
            </a:r>
            <a:r>
              <a:rPr lang="en-US" sz="1200" b="1" dirty="0"/>
              <a:t>84</a:t>
            </a:r>
            <a:r>
              <a:rPr lang="en-US" sz="1200" dirty="0"/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/>
              <a:t>For the tenth circle from the left (large blue circle above ninth circle):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60%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fourth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dirty="0"/>
              <a:t>Dark Blue, Text 2, Lighter 40%</a:t>
            </a:r>
            <a:r>
              <a:rPr lang="en-US" sz="1200" b="0" dirty="0"/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dirty="0"/>
              <a:t>Dark Blue, Text 2, Lighter 40%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row, fourth option from the left).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aseline="0" dirty="0"/>
          </a:p>
          <a:p>
            <a:endParaRPr lang="en-US" sz="1200" b="1" dirty="0"/>
          </a:p>
          <a:p>
            <a:endParaRPr lang="en-US" sz="120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the following: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in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that you added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click </a:t>
            </a:r>
            <a:r>
              <a:rPr lang="en-US" sz="1200" b="1" dirty="0"/>
              <a:t>More Colors</a:t>
            </a:r>
            <a:r>
              <a:rPr lang="en-US" sz="1200" dirty="0"/>
              <a:t>, and then in the </a:t>
            </a:r>
            <a:r>
              <a:rPr lang="en-US" sz="1200" b="1" dirty="0"/>
              <a:t>Colors</a:t>
            </a:r>
            <a:r>
              <a:rPr lang="en-US" sz="1200" dirty="0"/>
              <a:t> dialog box, on the </a:t>
            </a:r>
            <a:r>
              <a:rPr lang="en-US" sz="1200" b="1" dirty="0"/>
              <a:t>Custom</a:t>
            </a:r>
            <a:r>
              <a:rPr lang="en-US" sz="1200" dirty="0"/>
              <a:t> tab, enter values for Red: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</a:t>
            </a:r>
            <a:r>
              <a:rPr lang="en-US" sz="1200" dirty="0"/>
              <a:t>, Green: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</a:t>
            </a:r>
            <a:r>
              <a:rPr lang="en-US" sz="1200" dirty="0"/>
              <a:t>, Blue: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</a:t>
            </a:r>
            <a:r>
              <a:rPr lang="en-US" sz="1200" dirty="0"/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</a:t>
            </a:r>
            <a:endParaRPr lang="en-US" sz="1200" dirty="0"/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0718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711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5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4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2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14461"/>
            </a:gs>
            <a:gs pos="99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2819400"/>
            <a:ext cx="1846118" cy="18461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20000"/>
                </a:schemeClr>
              </a:gs>
              <a:gs pos="50000">
                <a:schemeClr val="tx2">
                  <a:lumMod val="60000"/>
                  <a:lumOff val="40000"/>
                  <a:alpha val="3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1981200"/>
            <a:ext cx="2150918" cy="21509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20000"/>
                </a:schemeClr>
              </a:gs>
              <a:gs pos="50000">
                <a:schemeClr val="tx2">
                  <a:lumMod val="60000"/>
                  <a:lumOff val="40000"/>
                  <a:alpha val="30000"/>
                </a:schemeClr>
              </a:gs>
              <a:gs pos="100000">
                <a:schemeClr val="tx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81400" y="23622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12000"/>
                </a:schemeClr>
              </a:gs>
              <a:gs pos="50000">
                <a:schemeClr val="tx2">
                  <a:lumMod val="60000"/>
                  <a:lumOff val="40000"/>
                  <a:alpha val="29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-457200" y="1828800"/>
            <a:ext cx="2209800" cy="22098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10000"/>
                </a:schemeClr>
              </a:gs>
              <a:gs pos="50000">
                <a:schemeClr val="tx2">
                  <a:lumMod val="60000"/>
                  <a:lumOff val="40000"/>
                  <a:alpha val="15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057400" y="3276600"/>
            <a:ext cx="1371600" cy="13716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10000"/>
                </a:schemeClr>
              </a:gs>
              <a:gs pos="50000">
                <a:schemeClr val="tx2">
                  <a:lumMod val="60000"/>
                  <a:lumOff val="40000"/>
                  <a:alpha val="15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2600" y="1524000"/>
            <a:ext cx="1846118" cy="18461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40000"/>
                </a:schemeClr>
              </a:gs>
              <a:gs pos="50000">
                <a:schemeClr val="tx2">
                  <a:lumMod val="60000"/>
                  <a:lumOff val="40000"/>
                  <a:alpha val="4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72200" y="1828800"/>
            <a:ext cx="1524000" cy="1524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20000"/>
                </a:schemeClr>
              </a:gs>
              <a:gs pos="50000">
                <a:schemeClr val="tx2">
                  <a:lumMod val="60000"/>
                  <a:lumOff val="40000"/>
                  <a:alpha val="30000"/>
                </a:schemeClr>
              </a:gs>
              <a:gs pos="99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53000" y="2286000"/>
            <a:ext cx="1295400" cy="1295400"/>
          </a:xfrm>
          <a:prstGeom prst="ellipse">
            <a:avLst/>
          </a:prstGeom>
          <a:gradFill flip="none" rotWithShape="1">
            <a:gsLst>
              <a:gs pos="0">
                <a:srgbClr val="E3D18F">
                  <a:alpha val="16000"/>
                </a:srgbClr>
              </a:gs>
              <a:gs pos="50000">
                <a:srgbClr val="DFCD4B">
                  <a:alpha val="15000"/>
                </a:srgbClr>
              </a:gs>
              <a:gs pos="100000">
                <a:srgbClr val="D6C35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91400" y="3124200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E3D18F">
                  <a:alpha val="30000"/>
                </a:srgbClr>
              </a:gs>
              <a:gs pos="50000">
                <a:srgbClr val="DFCD4B">
                  <a:alpha val="15000"/>
                </a:srgbClr>
              </a:gs>
              <a:gs pos="100000">
                <a:srgbClr val="D6C35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7600" y="1828800"/>
            <a:ext cx="2590800" cy="25908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20000"/>
                </a:schemeClr>
              </a:gs>
              <a:gs pos="49000">
                <a:schemeClr val="tx2">
                  <a:lumMod val="60000"/>
                  <a:lumOff val="40000"/>
                  <a:alpha val="26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1065214" y="1828800"/>
            <a:ext cx="8229600" cy="2895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Angi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Project</a:t>
            </a:r>
          </a:p>
        </p:txBody>
      </p:sp>
      <p:sp>
        <p:nvSpPr>
          <p:cNvPr id="18" name="Subtitle 3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AGC TRA DA TEAM</a:t>
            </a:r>
          </a:p>
        </p:txBody>
      </p:sp>
    </p:spTree>
    <p:extLst>
      <p:ext uri="{BB962C8B-B14F-4D97-AF65-F5344CB8AC3E}">
        <p14:creationId xmlns:p14="http://schemas.microsoft.com/office/powerpoint/2010/main" val="8218175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762000" y="990600"/>
            <a:ext cx="6790524" cy="1117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management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522413" y="1904999"/>
            <a:ext cx="6783387" cy="335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Process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Organizational structure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Master schedule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Deliverables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Quality management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Environment and Tool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1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3240" y="685800"/>
            <a:ext cx="7621587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Rational Unified Process (RUB)</a:t>
            </a:r>
          </a:p>
        </p:txBody>
      </p:sp>
      <p:pic>
        <p:nvPicPr>
          <p:cNvPr id="5" name="Picture 3" descr="Development-iter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798627" cy="43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Terminator 8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9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041399"/>
            <a:ext cx="5469162" cy="863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Why RUP?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2413" y="1904999"/>
            <a:ext cx="6249987" cy="35052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Iterative development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Manage Requirements (The business requirements documentation and project management requirements need to be gathered properly from the user in order to reach the targeted goal)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Verify quality (testing is implemented in all phases of development)</a:t>
            </a:r>
          </a:p>
          <a:p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2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Lifecycle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2338705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4667250" y="1346200"/>
            <a:ext cx="1295400" cy="304800"/>
          </a:xfrm>
          <a:prstGeom prst="bentConnector3">
            <a:avLst>
              <a:gd name="adj1" fmla="val 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38850" y="630238"/>
            <a:ext cx="2438400" cy="1325562"/>
          </a:xfrm>
          <a:prstGeom prst="rect">
            <a:avLst/>
          </a:prstGeom>
          <a:solidFill>
            <a:srgbClr val="232534"/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Collect requirements 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report No. 1 Introduction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Create draft screen prototype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Develop software project management plan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Report No. 2 SPMP</a:t>
            </a:r>
          </a:p>
          <a:p>
            <a:pPr algn="ctr"/>
            <a:endParaRPr lang="en-US" dirty="0"/>
          </a:p>
        </p:txBody>
      </p:sp>
      <p:cxnSp>
        <p:nvCxnSpPr>
          <p:cNvPr id="17" name="Elbow Connector 16"/>
          <p:cNvCxnSpPr>
            <a:endCxn id="18" idx="0"/>
          </p:cNvCxnSpPr>
          <p:nvPr/>
        </p:nvCxnSpPr>
        <p:spPr>
          <a:xfrm>
            <a:off x="6572250" y="3708400"/>
            <a:ext cx="1143001" cy="6096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19851" y="4318001"/>
            <a:ext cx="2590800" cy="1523999"/>
          </a:xfrm>
          <a:prstGeom prst="rect">
            <a:avLst/>
          </a:prstGeom>
          <a:solidFill>
            <a:srgbClr val="232534"/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user requirement specification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software requirement specification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ERD 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Report No. 3 SRS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Develop System Architecture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Report No. 4 SDD</a:t>
            </a:r>
          </a:p>
          <a:p>
            <a:pPr algn="ctr"/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0800000">
            <a:off x="2686050" y="4851401"/>
            <a:ext cx="1219202" cy="2285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7648" y="4279901"/>
            <a:ext cx="2438401" cy="1371599"/>
          </a:xfrm>
          <a:prstGeom prst="rect">
            <a:avLst/>
          </a:prstGeom>
          <a:solidFill>
            <a:srgbClr val="232534"/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Refine and complete Software Architecture and Design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coding phase and Unit test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Integration testing and System testing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Report No. 5 STD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Complete Report No. 6  SUM</a:t>
            </a:r>
          </a:p>
          <a:p>
            <a:pPr algn="ctr"/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 rot="10800000">
            <a:off x="2800348" y="1987158"/>
            <a:ext cx="1104904" cy="21986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2871" y="1524000"/>
            <a:ext cx="2657477" cy="1317626"/>
          </a:xfrm>
          <a:prstGeom prst="rect">
            <a:avLst/>
          </a:prstGeom>
          <a:solidFill>
            <a:srgbClr val="232534"/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Organize project review and lessons learned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Deploy final product.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Prepare Slide and Submit all documentation to FPT University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Have a thesis defense and close the project</a:t>
            </a:r>
          </a:p>
          <a:p>
            <a:pPr algn="ctr"/>
            <a:endParaRPr lang="en-US" dirty="0"/>
          </a:p>
        </p:txBody>
      </p:sp>
      <p:sp>
        <p:nvSpPr>
          <p:cNvPr id="13" name="Flowchart: Terminator 12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2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53425"/>
            <a:ext cx="4241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Organizational Structure</a:t>
            </a:r>
          </a:p>
        </p:txBody>
      </p:sp>
      <p:pic>
        <p:nvPicPr>
          <p:cNvPr id="3" name="Diagram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8" r="-12534"/>
          <a:stretch>
            <a:fillRect/>
          </a:stretch>
        </p:blipFill>
        <p:spPr bwMode="auto">
          <a:xfrm>
            <a:off x="1295400" y="1143000"/>
            <a:ext cx="6858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Terminator 4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2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89583" y="6291469"/>
            <a:ext cx="4038600" cy="4936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 Schedule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0" y="304799"/>
            <a:ext cx="8558980" cy="5950225"/>
          </a:xfrm>
          <a:prstGeom prst="rect">
            <a:avLst/>
          </a:prstGeom>
        </p:spPr>
      </p:pic>
      <p:sp>
        <p:nvSpPr>
          <p:cNvPr id="8" name="Flowchart: Terminator 7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9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178810"/>
            <a:ext cx="2209799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Deliverables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3874"/>
              </p:ext>
            </p:extLst>
          </p:nvPr>
        </p:nvGraphicFramePr>
        <p:xfrm>
          <a:off x="533400" y="838200"/>
          <a:ext cx="8394699" cy="5423546"/>
        </p:xfrm>
        <a:graphic>
          <a:graphicData uri="http://schemas.openxmlformats.org/drawingml/2006/table">
            <a:tbl>
              <a:tblPr firstRow="1" firstCol="1" bandRow="1"/>
              <a:tblGrid>
                <a:gridCol w="4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Deliverables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Format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Delivery 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Delivery Method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06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Internal deliverables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AGC_WorkSchedule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.mpp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12 May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AGC_Risk_Register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.xlsx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13 May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AGC_Test_Cases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.xlsx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6 Aug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AGC_Defect_Logs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.xlsx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 Aug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06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External deliverables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Report No.1 Introduction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docx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25 Apr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Report No. 2 SPMP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docx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 May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Report No. 3 SRS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docx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15 May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Report No. 4 SDD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docx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 Jun 2016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Report No.5 STD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.docx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12 Aug 2016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 repository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Report No.6 SUM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.docx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17 Aug 2016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repository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The CD -  Source Code 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.rar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24 Aug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Hand directly to FPT Universities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Final documentation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.docx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24 Aug 2016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Hand directly to FPT Universities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Flowchart: Terminator 5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8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3994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Environment and Tools</a:t>
            </a:r>
          </a:p>
        </p:txBody>
      </p:sp>
      <p:pic>
        <p:nvPicPr>
          <p:cNvPr id="3" name="Picture 2" descr="https://netbeans.org/images_www/collateral/71/nb-banner-71l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9" y="3090450"/>
            <a:ext cx="1312419" cy="131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osx.wdfiles.com/local--files/icon:mysqlworkbench/MySQLWorkben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27" y="864069"/>
            <a:ext cx="1417413" cy="14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microsoftproductreviews.com/wp-content/uploads/2014/05/vista-windows7-wallpaper200971215126787780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19" y="662304"/>
            <a:ext cx="1784890" cy="133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proprofs.com/quiz-school/user_upload/ckeditor/microsoft-offi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98" y="2994599"/>
            <a:ext cx="1834720" cy="15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tctechcrunch2011.files.wordpress.com/2015/09/facebook-emoji1.png?w=7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41" y="3598925"/>
            <a:ext cx="1942381" cy="10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09" y="4988320"/>
            <a:ext cx="3281048" cy="1450223"/>
          </a:xfrm>
          <a:prstGeom prst="rect">
            <a:avLst/>
          </a:prstGeom>
        </p:spPr>
      </p:pic>
      <p:pic>
        <p:nvPicPr>
          <p:cNvPr id="9" name="Picture 16" descr="http://techtend.net/wp-content/uploads/2016/05/gmai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08" y="2279084"/>
            <a:ext cx="2201583" cy="14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http://www.kdnuggets.com/wp-content/uploads/github-social-coding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82" y="4886085"/>
            <a:ext cx="3937258" cy="15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http://slimskediri.net/wp-content/uploads/2013/05/xampp-logo-310x310-310x16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7" y="1459599"/>
            <a:ext cx="2034250" cy="108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Terminator 11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0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4878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Software Requirement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8013" y="2590800"/>
            <a:ext cx="2744788" cy="1295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1380437"/>
            <a:ext cx="4648199" cy="5011526"/>
          </a:xfrm>
          <a:prstGeom prst="rect">
            <a:avLst/>
          </a:prstGeom>
        </p:spPr>
      </p:pic>
      <p:sp>
        <p:nvSpPr>
          <p:cNvPr id="6" name="Flowchart: Terminator 5"/>
          <p:cNvSpPr/>
          <p:nvPr/>
        </p:nvSpPr>
        <p:spPr>
          <a:xfrm>
            <a:off x="-608550" y="6324600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Software Requirement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8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4360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96493567"/>
              </p:ext>
            </p:extLst>
          </p:nvPr>
        </p:nvGraphicFramePr>
        <p:xfrm>
          <a:off x="2906938" y="2270460"/>
          <a:ext cx="3668332" cy="23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Elbow Connector 5"/>
          <p:cNvCxnSpPr>
            <a:endCxn id="14" idx="3"/>
          </p:cNvCxnSpPr>
          <p:nvPr/>
        </p:nvCxnSpPr>
        <p:spPr>
          <a:xfrm rot="10800000">
            <a:off x="2514600" y="1956594"/>
            <a:ext cx="1676400" cy="558007"/>
          </a:xfrm>
          <a:prstGeom prst="bentConnector3">
            <a:avLst>
              <a:gd name="adj1" fmla="val 379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8600" y="1322386"/>
            <a:ext cx="2286000" cy="1268413"/>
          </a:xfrm>
          <a:prstGeom prst="rect">
            <a:avLst/>
          </a:prstGeom>
          <a:solidFill>
            <a:srgbClr val="292B3E"/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Activate/deactivate use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Activate/deactivate restaurant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Rate restaurant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Delete restaurant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Delete user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Add/delete category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Write/delete/update news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>
            <a:endCxn id="18" idx="3"/>
          </p:cNvCxnSpPr>
          <p:nvPr/>
        </p:nvCxnSpPr>
        <p:spPr>
          <a:xfrm rot="5400000">
            <a:off x="2946114" y="3531107"/>
            <a:ext cx="1118173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2000" y="3913187"/>
            <a:ext cx="2286000" cy="1268413"/>
          </a:xfrm>
          <a:prstGeom prst="rect">
            <a:avLst/>
          </a:prstGeom>
          <a:solidFill>
            <a:srgbClr val="292B3E"/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all users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all categories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all restaurant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all news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all booking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detail booking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statistical data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endCxn id="33" idx="1"/>
          </p:cNvCxnSpPr>
          <p:nvPr/>
        </p:nvCxnSpPr>
        <p:spPr>
          <a:xfrm rot="5400000" flipH="1" flipV="1">
            <a:off x="5046547" y="1388949"/>
            <a:ext cx="1184506" cy="1066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72200" y="695889"/>
            <a:ext cx="2286000" cy="1268413"/>
          </a:xfrm>
          <a:prstGeom prst="rect">
            <a:avLst/>
          </a:prstGeom>
          <a:solidFill>
            <a:srgbClr val="292B3E"/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Login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Logout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restaurant information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Make a table booking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booking history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account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Update password</a:t>
            </a:r>
          </a:p>
        </p:txBody>
      </p:sp>
      <p:cxnSp>
        <p:nvCxnSpPr>
          <p:cNvPr id="41" name="Elbow Connector 40"/>
          <p:cNvCxnSpPr/>
          <p:nvPr/>
        </p:nvCxnSpPr>
        <p:spPr>
          <a:xfrm rot="16200000" flipH="1">
            <a:off x="4495800" y="4419600"/>
            <a:ext cx="1143000" cy="990600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562600" y="4852193"/>
            <a:ext cx="2286000" cy="1268413"/>
          </a:xfrm>
          <a:prstGeom prst="rect">
            <a:avLst/>
          </a:prstGeom>
          <a:solidFill>
            <a:srgbClr val="292B3E"/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Add/update/delete restaurant information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Add/update/delete restaurant banner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Set restaurant profile picture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Add/update/delete food information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Update booking status</a:t>
            </a:r>
          </a:p>
        </p:txBody>
      </p:sp>
      <p:cxnSp>
        <p:nvCxnSpPr>
          <p:cNvPr id="62" name="Elbow Connector 61"/>
          <p:cNvCxnSpPr>
            <a:endCxn id="63" idx="1"/>
          </p:cNvCxnSpPr>
          <p:nvPr/>
        </p:nvCxnSpPr>
        <p:spPr>
          <a:xfrm flipV="1">
            <a:off x="5867400" y="3284309"/>
            <a:ext cx="838200" cy="449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705600" y="2650102"/>
            <a:ext cx="2286000" cy="1268413"/>
          </a:xfrm>
          <a:prstGeom prst="rect">
            <a:avLst/>
          </a:prstGeom>
          <a:solidFill>
            <a:srgbClr val="292B3E"/>
          </a:solidFill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Register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general information in the system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View restaurant information in detail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Search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Like/comment/share via Facebook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-608550" y="6324600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Software Requirement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47199" y="451444"/>
            <a:ext cx="5983287" cy="8729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Mr. Nguyen Van Sang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28" y="1964283"/>
            <a:ext cx="932808" cy="923091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61514" y="2819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SE03451</a:t>
            </a:r>
          </a:p>
          <a:p>
            <a:r>
              <a:rPr lang="en-US" dirty="0">
                <a:solidFill>
                  <a:schemeClr val="bg1"/>
                </a:solidFill>
              </a:rPr>
              <a:t>Soulivong Phimmathong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" b="111"/>
          <a:stretch/>
        </p:blipFill>
        <p:spPr>
          <a:xfrm>
            <a:off x="6244750" y="3585155"/>
            <a:ext cx="858619" cy="858619"/>
          </a:xfrm>
          <a:prstGeom prst="ellipse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74794" y="420445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SE03271  </a:t>
            </a:r>
          </a:p>
          <a:p>
            <a:r>
              <a:rPr lang="en-US" dirty="0">
                <a:solidFill>
                  <a:schemeClr val="bg1"/>
                </a:solidFill>
              </a:rPr>
              <a:t>Hoang Van </a:t>
            </a:r>
            <a:r>
              <a:rPr lang="en-US" dirty="0" err="1">
                <a:solidFill>
                  <a:schemeClr val="bg1"/>
                </a:solidFill>
              </a:rPr>
              <a:t>Canh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44" y="3857807"/>
            <a:ext cx="884802" cy="884802"/>
          </a:xfrm>
          <a:prstGeom prst="ellipse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10353" y="4562238"/>
            <a:ext cx="16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SE03193 Nguyen Hoang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94" y="2021012"/>
            <a:ext cx="832724" cy="832724"/>
          </a:xfrm>
          <a:prstGeom prst="ellipse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7235" y="2549708"/>
            <a:ext cx="166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SE03030 </a:t>
            </a:r>
          </a:p>
          <a:p>
            <a:r>
              <a:rPr lang="en-US" dirty="0">
                <a:solidFill>
                  <a:schemeClr val="bg1"/>
                </a:solidFill>
              </a:rPr>
              <a:t>Vu Hoang </a:t>
            </a:r>
            <a:r>
              <a:rPr lang="en-US" dirty="0" err="1">
                <a:solidFill>
                  <a:schemeClr val="bg1"/>
                </a:solidFill>
              </a:rPr>
              <a:t>Hieu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60" y="4107327"/>
            <a:ext cx="908873" cy="909821"/>
          </a:xfrm>
          <a:prstGeom prst="ellipse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33133" y="490000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SE03334 </a:t>
            </a:r>
          </a:p>
          <a:p>
            <a:r>
              <a:rPr lang="en-US" dirty="0">
                <a:solidFill>
                  <a:schemeClr val="bg1"/>
                </a:solidFill>
              </a:rPr>
              <a:t>Nguyen </a:t>
            </a:r>
            <a:r>
              <a:rPr lang="en-US" dirty="0" err="1">
                <a:solidFill>
                  <a:schemeClr val="bg1"/>
                </a:solidFill>
              </a:rPr>
              <a:t>Huu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 Diagram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Admin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Customer</a:t>
            </a:r>
          </a:p>
        </p:txBody>
      </p:sp>
      <p:pic>
        <p:nvPicPr>
          <p:cNvPr id="19" name="Content Placeholder 1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962888"/>
            <a:ext cx="4040188" cy="3743436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962888"/>
            <a:ext cx="4041775" cy="3743436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-608550" y="6324600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Software Requirement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Restaurant Owner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Guest</a:t>
            </a:r>
          </a:p>
        </p:txBody>
      </p:sp>
      <p:pic>
        <p:nvPicPr>
          <p:cNvPr id="12" name="Content Placeholder 11" descr="C:\Users\soulivong\Desktop\2016-08-16_153313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5196"/>
            <a:ext cx="4040188" cy="363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105197"/>
            <a:ext cx="4041775" cy="3633444"/>
          </a:xfrm>
          <a:prstGeom prst="rect">
            <a:avLst/>
          </a:prstGeom>
        </p:spPr>
      </p:pic>
      <p:sp>
        <p:nvSpPr>
          <p:cNvPr id="9" name="Flowchart: Terminator 8"/>
          <p:cNvSpPr/>
          <p:nvPr/>
        </p:nvSpPr>
        <p:spPr>
          <a:xfrm>
            <a:off x="-608550" y="6324600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Software Requirement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– Functional Requirements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Availability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24 hours/day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7 days/week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User interface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Arrangement: header, body, footer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Font: </a:t>
            </a:r>
            <a:r>
              <a:rPr lang="en-US" dirty="0" err="1">
                <a:solidFill>
                  <a:schemeClr val="bg2"/>
                </a:solidFill>
              </a:rPr>
              <a:t>Helvatica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Color: background: white, text: black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Security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Prevent all SQL injection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Encrypt password using MD5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-608550" y="6324600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Software Requirement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7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04800"/>
            <a:ext cx="67299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Architecture and Technology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066800" y="1143000"/>
            <a:ext cx="6348919" cy="220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Architecture Presentation</a:t>
            </a:r>
          </a:p>
          <a:p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CodeIgniter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Package diagram</a:t>
            </a:r>
          </a:p>
          <a:p>
            <a:r>
              <a:rPr lang="en-US" dirty="0">
                <a:solidFill>
                  <a:schemeClr val="bg1"/>
                </a:solidFill>
              </a:rPr>
              <a:t>Entity Relationship Diagram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-381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Architecture and Technology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1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5886156"/>
            <a:ext cx="4495800" cy="57620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Architecture Presentation</a:t>
            </a: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7200"/>
            <a:ext cx="5029200" cy="5428956"/>
          </a:xfrm>
          <a:prstGeom prst="rect">
            <a:avLst/>
          </a:prstGeom>
        </p:spPr>
      </p:pic>
      <p:sp>
        <p:nvSpPr>
          <p:cNvPr id="4" name="Flowchart: Terminator 3"/>
          <p:cNvSpPr/>
          <p:nvPr/>
        </p:nvSpPr>
        <p:spPr>
          <a:xfrm>
            <a:off x="-381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Architecture and Technology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1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81400" y="6324600"/>
            <a:ext cx="3478025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Package Diagram</a:t>
            </a:r>
          </a:p>
        </p:txBody>
      </p:sp>
      <p:pic>
        <p:nvPicPr>
          <p:cNvPr id="3" name="Content Placeholder 3" descr="C:\Users\soulivong\Desktop\FastStoneEditor1.bmp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"/>
            <a:ext cx="708660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owchart: Terminator 3"/>
          <p:cNvSpPr/>
          <p:nvPr/>
        </p:nvSpPr>
        <p:spPr>
          <a:xfrm>
            <a:off x="-381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Architecture and Technology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4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800" y="6196885"/>
            <a:ext cx="4457700" cy="6611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 Relationship Diagram</a:t>
            </a:r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285"/>
            <a:ext cx="7772400" cy="5943600"/>
          </a:xfrm>
          <a:prstGeom prst="rect">
            <a:avLst/>
          </a:prstGeom>
        </p:spPr>
      </p:pic>
      <p:sp>
        <p:nvSpPr>
          <p:cNvPr id="4" name="Flowchart: Terminator 3"/>
          <p:cNvSpPr/>
          <p:nvPr/>
        </p:nvSpPr>
        <p:spPr>
          <a:xfrm>
            <a:off x="-381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Architecture and Technology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4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762000" y="838200"/>
            <a:ext cx="6935787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1524000" y="1752600"/>
            <a:ext cx="9134391" cy="4114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Quality Assurance Model</a:t>
            </a:r>
          </a:p>
          <a:p>
            <a:r>
              <a:rPr lang="en-US" dirty="0">
                <a:solidFill>
                  <a:schemeClr val="bg2"/>
                </a:solidFill>
              </a:rPr>
              <a:t>Testing Policies</a:t>
            </a:r>
          </a:p>
          <a:p>
            <a:r>
              <a:rPr lang="en-US" dirty="0">
                <a:solidFill>
                  <a:schemeClr val="bg2"/>
                </a:solidFill>
              </a:rPr>
              <a:t>Testing Schedule </a:t>
            </a:r>
          </a:p>
          <a:p>
            <a:r>
              <a:rPr lang="en-US" dirty="0">
                <a:solidFill>
                  <a:schemeClr val="bg2"/>
                </a:solidFill>
              </a:rPr>
              <a:t>Testing Environment and Resources</a:t>
            </a:r>
          </a:p>
          <a:p>
            <a:r>
              <a:rPr lang="en-US" dirty="0">
                <a:solidFill>
                  <a:schemeClr val="bg2"/>
                </a:solidFill>
              </a:rPr>
              <a:t>Testing result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7315200" cy="594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77933" y="6172200"/>
            <a:ext cx="3692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Quality Assurance Model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4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238258" cy="132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Reason of using V -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71601"/>
            <a:ext cx="7781058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Simple and easy to use.</a:t>
            </a:r>
          </a:p>
          <a:p>
            <a:r>
              <a:rPr lang="en-US" sz="2800" dirty="0">
                <a:solidFill>
                  <a:schemeClr val="bg2"/>
                </a:solidFill>
              </a:rPr>
              <a:t>Testing activities like planning, test designing happens well before coding. Proactive defect tracking – that is defects are found at early stage.</a:t>
            </a:r>
          </a:p>
          <a:p>
            <a:r>
              <a:rPr lang="en-US" sz="2800" dirty="0">
                <a:solidFill>
                  <a:schemeClr val="bg2"/>
                </a:solidFill>
              </a:rPr>
              <a:t>Avoids the downward flow of the defects.</a:t>
            </a:r>
          </a:p>
          <a:p>
            <a:r>
              <a:rPr lang="en-US" sz="2800" dirty="0">
                <a:solidFill>
                  <a:schemeClr val="bg2"/>
                </a:solidFill>
              </a:rPr>
              <a:t>Works well for small projects where requirements are easily understood.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4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512917"/>
              </p:ext>
            </p:extLst>
          </p:nvPr>
        </p:nvGraphicFramePr>
        <p:xfrm>
          <a:off x="1600200" y="106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08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19200"/>
            <a:ext cx="67056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Try to discover as many bugs as possible.</a:t>
            </a:r>
            <a:endParaRPr lang="en-US" sz="1200" dirty="0">
              <a:solidFill>
                <a:schemeClr val="bg2"/>
              </a:solidFill>
              <a:latin typeface="Tahoma" panose="020B06040305040402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Identify and document all bugs found.</a:t>
            </a:r>
            <a:endParaRPr lang="en-US" sz="1200" dirty="0">
              <a:solidFill>
                <a:schemeClr val="bg2"/>
              </a:solidFill>
              <a:latin typeface="Tahoma" panose="020B06040305040402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Test all possible scenarios.</a:t>
            </a:r>
            <a:endParaRPr lang="en-US" sz="1200" dirty="0">
              <a:solidFill>
                <a:schemeClr val="bg2"/>
              </a:solidFill>
              <a:latin typeface="Tahoma" panose="020B06040305040402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Test with real devices, no simulation.</a:t>
            </a:r>
            <a:endParaRPr lang="en-US" sz="1200" dirty="0">
              <a:solidFill>
                <a:schemeClr val="bg2"/>
              </a:solidFill>
              <a:latin typeface="Tahoma" panose="020B06040305040402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All AGC team members much involve in testing phased.</a:t>
            </a:r>
            <a:endParaRPr lang="en-US" sz="1200" dirty="0">
              <a:solidFill>
                <a:schemeClr val="bg2"/>
              </a:solidFill>
              <a:latin typeface="Tahoma" panose="020B06040305040402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Test much be involved in every stage of software development life cycle (SDLC).</a:t>
            </a:r>
            <a:endParaRPr lang="en-US" sz="1200" dirty="0">
              <a:solidFill>
                <a:schemeClr val="bg2"/>
              </a:solidFill>
              <a:effectLst/>
              <a:latin typeface="Tahoma" panose="020B06040305040402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238258" cy="1320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 Policies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6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85802"/>
            <a:ext cx="6096000" cy="9905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 Schedule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7078" y="1524000"/>
            <a:ext cx="4628322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Unit Testing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Developer during coding phases</a:t>
            </a:r>
          </a:p>
          <a:p>
            <a:r>
              <a:rPr lang="en-US" sz="2400" dirty="0">
                <a:solidFill>
                  <a:schemeClr val="bg2"/>
                </a:solidFill>
              </a:rPr>
              <a:t>Integration Testing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Developer and Testing Team during Aug 1 – Aug 4, 2016</a:t>
            </a:r>
          </a:p>
          <a:p>
            <a:r>
              <a:rPr lang="en-US" sz="2400" dirty="0">
                <a:solidFill>
                  <a:schemeClr val="bg2"/>
                </a:solidFill>
              </a:rPr>
              <a:t>System Testing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Testing team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from Aug 3 – Aug 15, 2016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0813611"/>
              </p:ext>
            </p:extLst>
          </p:nvPr>
        </p:nvGraphicFramePr>
        <p:xfrm>
          <a:off x="4287078" y="1524000"/>
          <a:ext cx="4572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Terminator 4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7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1" y="609601"/>
            <a:ext cx="80772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 Environment and Resources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505200" y="5827644"/>
            <a:ext cx="4010286" cy="7092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environment</a:t>
            </a:r>
            <a:r>
              <a:rPr lang="en-US" dirty="0">
                <a:solidFill>
                  <a:schemeClr val="bg2"/>
                </a:solidFill>
              </a:rPr>
              <a:t>	</a:t>
            </a:r>
          </a:p>
        </p:txBody>
      </p:sp>
      <p:graphicFrame>
        <p:nvGraphicFramePr>
          <p:cNvPr id="5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878699"/>
              </p:ext>
            </p:extLst>
          </p:nvPr>
        </p:nvGraphicFramePr>
        <p:xfrm>
          <a:off x="1143000" y="1577010"/>
          <a:ext cx="7239000" cy="4250634"/>
        </p:xfrm>
        <a:graphic>
          <a:graphicData uri="http://schemas.openxmlformats.org/drawingml/2006/table">
            <a:tbl>
              <a:tblPr firstRow="1" firstCol="1" bandRow="1"/>
              <a:tblGrid>
                <a:gridCol w="241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6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Laptop computers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test all activities in laptop computers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Android phones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test if the system work correctly in android system, with responsive screen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iPad mini 2, iPad 4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test if the system work correctly in iPad/tablet system, with responsive screens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iPhone 5 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test if the system work correctly in IOS system, with responsive screens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7494" marR="57494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lowchart: Terminator 6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2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1" y="609601"/>
            <a:ext cx="80772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 Environment and Resources</a:t>
            </a: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3581400" y="5977221"/>
            <a:ext cx="4010286" cy="7092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resources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1320"/>
              </p:ext>
            </p:extLst>
          </p:nvPr>
        </p:nvGraphicFramePr>
        <p:xfrm>
          <a:off x="1676400" y="1464366"/>
          <a:ext cx="6172200" cy="4519236"/>
        </p:xfrm>
        <a:graphic>
          <a:graphicData uri="http://schemas.openxmlformats.org/drawingml/2006/table">
            <a:tbl>
              <a:tblPr firstRow="1" firstCol="1" bandRow="1"/>
              <a:tblGrid>
                <a:gridCol w="2059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7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Microsoft word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write test plan  and keep tracking defects 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7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Microsoft excel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write test case, checklist, and test report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MySQL workbench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6.3 CE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perform database testing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Google chrome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52.0.2743.116 m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web browser testing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Firefox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48.0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web browser testing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Safari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5.0.6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Apple web browser testing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2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Coc Coc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41.0.2272.119</a:t>
                      </a:r>
                      <a:endParaRPr lang="en-US" sz="11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Vietnamese web browser testing</a:t>
                      </a:r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lowchart: Terminator 4"/>
          <p:cNvSpPr/>
          <p:nvPr/>
        </p:nvSpPr>
        <p:spPr>
          <a:xfrm>
            <a:off x="-1295400" y="633785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53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914400"/>
            <a:ext cx="4344987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2413" y="1904999"/>
            <a:ext cx="5945187" cy="28194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Project result</a:t>
            </a:r>
          </a:p>
          <a:p>
            <a:r>
              <a:rPr lang="en-US" dirty="0">
                <a:solidFill>
                  <a:schemeClr val="bg2"/>
                </a:solidFill>
              </a:rPr>
              <a:t>Compilation result</a:t>
            </a:r>
          </a:p>
          <a:p>
            <a:r>
              <a:rPr lang="en-US" dirty="0">
                <a:solidFill>
                  <a:schemeClr val="bg2"/>
                </a:solidFill>
              </a:rPr>
              <a:t>Limitation and Expectation</a:t>
            </a:r>
          </a:p>
          <a:p>
            <a:r>
              <a:rPr lang="en-US" dirty="0">
                <a:solidFill>
                  <a:schemeClr val="bg2"/>
                </a:solidFill>
              </a:rPr>
              <a:t>Lesson learnt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-1028700" y="638092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Result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02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85800"/>
            <a:ext cx="4878387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1" y="1600200"/>
            <a:ext cx="7924800" cy="4114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AGC web application is now available to used.</a:t>
            </a:r>
          </a:p>
          <a:p>
            <a:r>
              <a:rPr lang="en-US" sz="2800" dirty="0">
                <a:solidFill>
                  <a:schemeClr val="bg2"/>
                </a:solidFill>
              </a:rPr>
              <a:t>Users no longer worry about trying new restaurants and menus</a:t>
            </a:r>
          </a:p>
          <a:p>
            <a:r>
              <a:rPr lang="en-US" sz="2800" dirty="0">
                <a:solidFill>
                  <a:schemeClr val="bg2"/>
                </a:solidFill>
              </a:rPr>
              <a:t>Restaurants are able to gain more potential customers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Tra</a:t>
            </a:r>
            <a:r>
              <a:rPr lang="en-US" sz="2800" dirty="0">
                <a:solidFill>
                  <a:schemeClr val="bg2"/>
                </a:solidFill>
              </a:rPr>
              <a:t> Da team have fulfilled capstone project requirements</a:t>
            </a:r>
          </a:p>
          <a:p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-1028700" y="638092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Result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0"/>
            <a:ext cx="5486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Compilation Result</a:t>
            </a:r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139228"/>
              </p:ext>
            </p:extLst>
          </p:nvPr>
        </p:nvGraphicFramePr>
        <p:xfrm>
          <a:off x="914400" y="914400"/>
          <a:ext cx="6970712" cy="5546411"/>
        </p:xfrm>
        <a:graphic>
          <a:graphicData uri="http://schemas.openxmlformats.org/drawingml/2006/table">
            <a:tbl>
              <a:tblPr firstRow="1" firstCol="1" bandRow="1"/>
              <a:tblGrid>
                <a:gridCol w="246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67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Main objective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develop a web application that connect customers to restaurant owners 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7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provides a convenient way for users to access restaurants’ information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Plan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24 August 2016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24 August 2016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Release version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1.0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1.0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Days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144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20 weeks and 4 days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Months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4 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4 months and 22 days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Test cases + checklists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GB" sz="2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191</a:t>
                      </a:r>
                      <a:endParaRPr lang="en-US" sz="16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Documentation pages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257</a:t>
                      </a:r>
                      <a:endParaRPr lang="en-US" sz="16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Lines of code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2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Approximately</a:t>
                      </a:r>
                      <a:r>
                        <a:rPr lang="en-GB" sz="2000" b="0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12470</a:t>
                      </a:r>
                      <a:endParaRPr lang="en-US" sz="1600" b="0" dirty="0"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lowchart: Terminator 3"/>
          <p:cNvSpPr/>
          <p:nvPr/>
        </p:nvSpPr>
        <p:spPr>
          <a:xfrm>
            <a:off x="-1028700" y="638092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Result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06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9036" y="533400"/>
            <a:ext cx="8535987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Limitation and Expectation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79036" y="1485363"/>
            <a:ext cx="4416552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27257" y="2209800"/>
            <a:ext cx="4416552" cy="3276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Functions for restaurant owners cover only basic functions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Images management rely on third party web server.</a:t>
            </a:r>
          </a:p>
          <a:p>
            <a:r>
              <a:rPr lang="en-US" sz="2400" dirty="0">
                <a:solidFill>
                  <a:schemeClr val="bg2"/>
                </a:solidFill>
              </a:rPr>
              <a:t>No live notification service for users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813758" y="1522926"/>
            <a:ext cx="4416552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Expectation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780798" y="2209800"/>
            <a:ext cx="4297733" cy="3276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Develop more functionalities for restaurant management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Manage images purely in AGC system without using third party server</a:t>
            </a:r>
          </a:p>
          <a:p>
            <a:r>
              <a:rPr lang="en-US" sz="2400" dirty="0">
                <a:solidFill>
                  <a:schemeClr val="bg2"/>
                </a:solidFill>
              </a:rPr>
              <a:t>Develop live </a:t>
            </a:r>
            <a:r>
              <a:rPr lang="en-US" sz="2800" dirty="0">
                <a:solidFill>
                  <a:schemeClr val="bg2"/>
                </a:solidFill>
              </a:rPr>
              <a:t>notification service for users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-1028700" y="638092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Result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1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609600" y="685800"/>
            <a:ext cx="4725987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Lesson Learnt</a:t>
            </a:r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1143000" y="1447800"/>
            <a:ext cx="9134391" cy="4114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Team 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Documentation</a:t>
            </a:r>
          </a:p>
          <a:p>
            <a:r>
              <a:rPr lang="en-US" sz="2800" dirty="0">
                <a:solidFill>
                  <a:schemeClr val="bg2"/>
                </a:solidFill>
              </a:rPr>
              <a:t>Programming languages</a:t>
            </a:r>
          </a:p>
          <a:p>
            <a:r>
              <a:rPr lang="en-US" sz="2800" dirty="0">
                <a:solidFill>
                  <a:schemeClr val="bg2"/>
                </a:solidFill>
              </a:rPr>
              <a:t>Domain and Hosting</a:t>
            </a:r>
          </a:p>
          <a:p>
            <a:r>
              <a:rPr lang="en-US" sz="2800" dirty="0">
                <a:solidFill>
                  <a:schemeClr val="bg2"/>
                </a:solidFill>
              </a:rPr>
              <a:t>Software development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Have more understanding of software testing </a:t>
            </a:r>
          </a:p>
          <a:p>
            <a:r>
              <a:rPr lang="en-US" sz="2800" dirty="0">
                <a:solidFill>
                  <a:schemeClr val="bg2"/>
                </a:solidFill>
              </a:rPr>
              <a:t>Project integration tool like </a:t>
            </a:r>
            <a:r>
              <a:rPr lang="en-US" sz="2800" dirty="0" err="1">
                <a:solidFill>
                  <a:schemeClr val="bg2"/>
                </a:solidFill>
              </a:rPr>
              <a:t>GitHub</a:t>
            </a:r>
            <a:r>
              <a:rPr lang="en-US" sz="2800" dirty="0">
                <a:solidFill>
                  <a:schemeClr val="bg2"/>
                </a:solidFill>
              </a:rPr>
              <a:t>		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-1028700" y="6380921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Result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3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762000" y="685800"/>
            <a:ext cx="6790524" cy="1117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85800"/>
            <a:ext cx="434498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What’s happening?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1" y="1476375"/>
            <a:ext cx="6553200" cy="38576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solidFill>
                  <a:schemeClr val="bg1"/>
                </a:solidFill>
              </a:rPr>
              <a:t>General Vietnamese restaurants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Known by only local people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No effective advertisement channel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Lack of customers understanding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Not being professional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No complaint channel</a:t>
            </a:r>
          </a:p>
          <a:p>
            <a:r>
              <a:rPr lang="en-US" sz="2300" dirty="0">
                <a:solidFill>
                  <a:schemeClr val="bg1"/>
                </a:solidFill>
              </a:rPr>
              <a:t>Users problems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Where is it located?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What menus they offer?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How about price?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Etc.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3" y="1600200"/>
            <a:ext cx="5004287" cy="266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" y="469900"/>
            <a:ext cx="632618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Existing System Limitation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4419600"/>
            <a:ext cx="6571987" cy="144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No booking service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 restaurant information in detail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143000" y="838200"/>
            <a:ext cx="4572000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Idea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600200" y="1676400"/>
            <a:ext cx="6267619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Create a restaurants centric based information in Hanoi</a:t>
            </a:r>
          </a:p>
          <a:p>
            <a:r>
              <a:rPr lang="en-US" sz="2800" dirty="0">
                <a:solidFill>
                  <a:schemeClr val="bg1"/>
                </a:solidFill>
              </a:rPr>
              <a:t>Have restaurants to have a cheap online communication channel</a:t>
            </a:r>
          </a:p>
          <a:p>
            <a:r>
              <a:rPr lang="en-US" sz="2800" dirty="0">
                <a:solidFill>
                  <a:schemeClr val="bg1"/>
                </a:solidFill>
              </a:rPr>
              <a:t>Have customers to come to one place and get all information needed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143000" y="990600"/>
            <a:ext cx="5259387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828800" y="1905000"/>
            <a:ext cx="6953738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Fulfill FPT University’s requirements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 a web application that connect customers to restaurant owners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Manage a real project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Learn new technologies: </a:t>
            </a:r>
            <a:r>
              <a:rPr lang="en-US" sz="2400" dirty="0" err="1">
                <a:solidFill>
                  <a:schemeClr val="bg1"/>
                </a:solidFill>
              </a:rPr>
              <a:t>Php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CodeIgniter</a:t>
            </a:r>
            <a:r>
              <a:rPr lang="en-US" sz="2400" dirty="0">
                <a:solidFill>
                  <a:schemeClr val="bg1"/>
                </a:solidFill>
              </a:rPr>
              <a:t> framework, bootstrap, </a:t>
            </a:r>
            <a:r>
              <a:rPr lang="en-US" sz="2400" dirty="0" err="1">
                <a:solidFill>
                  <a:schemeClr val="bg1"/>
                </a:solidFill>
              </a:rPr>
              <a:t>JQuery</a:t>
            </a:r>
            <a:r>
              <a:rPr lang="en-US" sz="2400" dirty="0">
                <a:solidFill>
                  <a:schemeClr val="bg1"/>
                </a:solidFill>
              </a:rPr>
              <a:t>, etc.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Learn how to write software development document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7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838200"/>
            <a:ext cx="6781801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 System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547813" y="1676400"/>
            <a:ext cx="6249988" cy="19812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Provide simple content management for restaurant owner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Provide restaurants’ information that can be access anytime and anywhere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-762000" y="6364356"/>
            <a:ext cx="3581400" cy="457201"/>
          </a:xfrm>
          <a:prstGeom prst="flowChartTerminator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0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B11C09-0405-4555-B2C3-3F743C175B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Transparent light effect</Template>
  <TotalTime>0</TotalTime>
  <Words>3522</Words>
  <Application>Microsoft Office PowerPoint</Application>
  <PresentationFormat>On-screen Show (4:3)</PresentationFormat>
  <Paragraphs>530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MS Mincho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Use Case Diagram</vt:lpstr>
      <vt:lpstr>Non – 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2016-08-23T18:49:29Z</dcterms:created>
  <dcterms:modified xsi:type="dcterms:W3CDTF">2016-08-24T14:40:40Z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TC020116349991</vt:lpwstr>
  </property>
</Properties>
</file>