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1" r:id="rId1"/>
  </p:sldMasterIdLst>
  <p:notesMasterIdLst>
    <p:notesMasterId r:id="rId54"/>
  </p:notesMasterIdLst>
  <p:sldIdLst>
    <p:sldId id="256" r:id="rId2"/>
    <p:sldId id="303" r:id="rId3"/>
    <p:sldId id="305" r:id="rId4"/>
    <p:sldId id="259" r:id="rId5"/>
    <p:sldId id="260" r:id="rId6"/>
    <p:sldId id="261" r:id="rId7"/>
    <p:sldId id="317" r:id="rId8"/>
    <p:sldId id="301" r:id="rId9"/>
    <p:sldId id="316" r:id="rId10"/>
    <p:sldId id="265" r:id="rId11"/>
    <p:sldId id="264" r:id="rId12"/>
    <p:sldId id="266" r:id="rId13"/>
    <p:sldId id="314" r:id="rId14"/>
    <p:sldId id="268" r:id="rId15"/>
    <p:sldId id="269" r:id="rId16"/>
    <p:sldId id="270" r:id="rId17"/>
    <p:sldId id="271" r:id="rId18"/>
    <p:sldId id="322" r:id="rId19"/>
    <p:sldId id="272" r:id="rId20"/>
    <p:sldId id="273" r:id="rId21"/>
    <p:sldId id="274" r:id="rId22"/>
    <p:sldId id="275" r:id="rId23"/>
    <p:sldId id="276" r:id="rId24"/>
    <p:sldId id="323" r:id="rId25"/>
    <p:sldId id="327" r:id="rId26"/>
    <p:sldId id="328" r:id="rId27"/>
    <p:sldId id="325" r:id="rId28"/>
    <p:sldId id="306" r:id="rId29"/>
    <p:sldId id="329" r:id="rId30"/>
    <p:sldId id="307" r:id="rId31"/>
    <p:sldId id="326" r:id="rId32"/>
    <p:sldId id="279" r:id="rId33"/>
    <p:sldId id="282" r:id="rId34"/>
    <p:sldId id="281" r:id="rId35"/>
    <p:sldId id="285" r:id="rId36"/>
    <p:sldId id="286" r:id="rId37"/>
    <p:sldId id="287" r:id="rId38"/>
    <p:sldId id="283" r:id="rId39"/>
    <p:sldId id="288" r:id="rId40"/>
    <p:sldId id="289" r:id="rId41"/>
    <p:sldId id="291" r:id="rId42"/>
    <p:sldId id="292" r:id="rId43"/>
    <p:sldId id="330" r:id="rId44"/>
    <p:sldId id="294" r:id="rId45"/>
    <p:sldId id="315" r:id="rId46"/>
    <p:sldId id="296" r:id="rId47"/>
    <p:sldId id="295" r:id="rId48"/>
    <p:sldId id="297" r:id="rId49"/>
    <p:sldId id="298" r:id="rId50"/>
    <p:sldId id="299" r:id="rId51"/>
    <p:sldId id="293" r:id="rId52"/>
    <p:sldId id="300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2FF"/>
    <a:srgbClr val="EBF1E9"/>
    <a:srgbClr val="F7F9F5"/>
    <a:srgbClr val="D5E3CF"/>
    <a:srgbClr val="E6F2DE"/>
    <a:srgbClr val="F2F8EE"/>
    <a:srgbClr val="FC9914"/>
    <a:srgbClr val="FF9B09"/>
    <a:srgbClr val="841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0406" autoAdjust="0"/>
  </p:normalViewPr>
  <p:slideViewPr>
    <p:cSldViewPr snapToGrid="0">
      <p:cViewPr>
        <p:scale>
          <a:sx n="50" d="100"/>
          <a:sy n="50" d="100"/>
        </p:scale>
        <p:origin x="1939" y="7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B33A0-A1F0-4021-B902-B1151324D764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E126377-C8F3-493F-8B78-F682696D26D5}">
      <dgm:prSet phldrT="[Text]" custT="1"/>
      <dgm:spPr/>
      <dgm:t>
        <a:bodyPr/>
        <a:lstStyle/>
        <a:p>
          <a:pPr algn="l"/>
          <a:r>
            <a:rPr lang="en-US" sz="2400" b="1" dirty="0">
              <a:solidFill>
                <a:schemeClr val="bg1"/>
              </a:solidFill>
              <a:latin typeface="Futura Lt BT" panose="020B0402020204020303"/>
            </a:rPr>
            <a:t>1. Project overview</a:t>
          </a:r>
        </a:p>
      </dgm:t>
    </dgm:pt>
    <dgm:pt modelId="{CE6D2D46-EB5E-4705-99D4-635E51A45501}" type="parTrans" cxnId="{778FA27E-5E49-44C8-8AE0-094E44C056FD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FFBE37CC-CD81-4530-9BF6-9790016F8C85}" type="sibTrans" cxnId="{778FA27E-5E49-44C8-8AE0-094E44C056FD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E9D3E571-1BE7-4A2F-AE08-6CCCEBDECD37}">
      <dgm:prSet phldrT="[Text]" custT="1"/>
      <dgm:spPr/>
      <dgm:t>
        <a:bodyPr/>
        <a:lstStyle/>
        <a:p>
          <a:pPr algn="l"/>
          <a:r>
            <a:rPr lang="en-US" sz="2400" b="1" dirty="0">
              <a:solidFill>
                <a:schemeClr val="bg1"/>
              </a:solidFill>
              <a:latin typeface="Futura Lt BT" panose="020B0402020204020303"/>
            </a:rPr>
            <a:t>3. Software specification</a:t>
          </a:r>
        </a:p>
      </dgm:t>
    </dgm:pt>
    <dgm:pt modelId="{A1199E76-80FA-4CBF-AB1A-BD3F449AD264}" type="parTrans" cxnId="{4D03F6AF-73B8-4353-995B-8E166C542E7A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B2D7036D-968F-4BE8-B450-ED5AF7E82A3A}" type="sibTrans" cxnId="{4D03F6AF-73B8-4353-995B-8E166C542E7A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C0FD1653-F812-4568-A932-237B607CBACD}">
      <dgm:prSet phldrT="[Text]" custT="1"/>
      <dgm:spPr/>
      <dgm:t>
        <a:bodyPr/>
        <a:lstStyle/>
        <a:p>
          <a:pPr algn="l"/>
          <a:r>
            <a:rPr lang="en-US" sz="2400" b="1" dirty="0">
              <a:solidFill>
                <a:schemeClr val="bg1"/>
              </a:solidFill>
              <a:latin typeface="Futura Lt BT" panose="020B0402020204020303"/>
            </a:rPr>
            <a:t>4. Software design</a:t>
          </a:r>
        </a:p>
      </dgm:t>
    </dgm:pt>
    <dgm:pt modelId="{F99ACCF1-E549-4387-B05B-44BF27A41800}" type="parTrans" cxnId="{36837ADD-7559-4A82-9D07-22CDE35284FF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A6957255-EB39-46CB-A6C5-892DC628E226}" type="sibTrans" cxnId="{36837ADD-7559-4A82-9D07-22CDE35284FF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62E18E4B-4028-47F9-B91F-F7B06D8DFE4B}">
      <dgm:prSet phldrT="[Text]" custT="1"/>
      <dgm:spPr/>
      <dgm:t>
        <a:bodyPr/>
        <a:lstStyle/>
        <a:p>
          <a:pPr algn="l"/>
          <a:r>
            <a:rPr lang="en-US" sz="2400" b="1" dirty="0">
              <a:solidFill>
                <a:schemeClr val="bg1"/>
              </a:solidFill>
              <a:latin typeface="Futura Lt BT" panose="020B0402020204020303"/>
            </a:rPr>
            <a:t>6. Project result</a:t>
          </a:r>
        </a:p>
      </dgm:t>
    </dgm:pt>
    <dgm:pt modelId="{11B1CDC6-A500-452E-9F09-528F80C78233}" type="parTrans" cxnId="{15DEB33C-9D75-4C0C-85E1-D8E5B27415CD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CA13D029-4932-42C4-A76D-B066C206BAA4}" type="sibTrans" cxnId="{15DEB33C-9D75-4C0C-85E1-D8E5B27415CD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3EAC73A0-5C64-4646-BE48-41EC372DB358}">
      <dgm:prSet phldrT="[Text]" custT="1"/>
      <dgm:spPr/>
      <dgm:t>
        <a:bodyPr/>
        <a:lstStyle/>
        <a:p>
          <a:pPr algn="l"/>
          <a:r>
            <a:rPr lang="en-US" sz="2400" b="1" dirty="0">
              <a:solidFill>
                <a:schemeClr val="bg1"/>
              </a:solidFill>
              <a:latin typeface="Futura Lt BT" panose="020B0402020204020303"/>
            </a:rPr>
            <a:t>7. Demo</a:t>
          </a:r>
        </a:p>
      </dgm:t>
    </dgm:pt>
    <dgm:pt modelId="{C3B88D75-EDC1-4063-919B-83E82A12771F}" type="parTrans" cxnId="{2DC0DFC2-6E48-4867-8116-B927155ABAA7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144975A2-704C-4F3F-97B1-F35C0F355842}" type="sibTrans" cxnId="{2DC0DFC2-6E48-4867-8116-B927155ABAA7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  <a:latin typeface="Futura Lt BT" panose="020B0402020204020303"/>
          </a:endParaRPr>
        </a:p>
      </dgm:t>
    </dgm:pt>
    <dgm:pt modelId="{6AE20940-4FEC-4C8D-A82B-594BEF8E7A34}">
      <dgm:prSet phldrT="[Text]" custT="1"/>
      <dgm:spPr/>
      <dgm:t>
        <a:bodyPr/>
        <a:lstStyle/>
        <a:p>
          <a:pPr algn="l"/>
          <a:r>
            <a:rPr lang="en-US" sz="2400" b="1" dirty="0">
              <a:solidFill>
                <a:schemeClr val="bg1"/>
              </a:solidFill>
              <a:latin typeface="Futura Lt BT" panose="020B0402020204020303"/>
            </a:rPr>
            <a:t>2. Project management</a:t>
          </a:r>
        </a:p>
      </dgm:t>
    </dgm:pt>
    <dgm:pt modelId="{D3588C97-F1D9-4E0D-AB5B-C28249A7671C}" type="parTrans" cxnId="{7066938A-603D-4FBF-AA8A-34D906692BB7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</a:endParaRPr>
        </a:p>
      </dgm:t>
    </dgm:pt>
    <dgm:pt modelId="{8F070755-EDFB-4054-A7AE-FEB94887E5D2}" type="sibTrans" cxnId="{7066938A-603D-4FBF-AA8A-34D906692BB7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</a:endParaRPr>
        </a:p>
      </dgm:t>
    </dgm:pt>
    <dgm:pt modelId="{FC396770-AA99-4F2F-9BF0-C86441BA84CD}">
      <dgm:prSet phldrT="[Text]" custT="1"/>
      <dgm:spPr/>
      <dgm:t>
        <a:bodyPr/>
        <a:lstStyle/>
        <a:p>
          <a:pPr algn="l"/>
          <a:r>
            <a:rPr lang="en-US" sz="2400" b="1" dirty="0">
              <a:solidFill>
                <a:schemeClr val="bg1"/>
              </a:solidFill>
              <a:latin typeface="Futura Lt BT" panose="020B0402020204020303"/>
            </a:rPr>
            <a:t>5. Testing</a:t>
          </a:r>
        </a:p>
      </dgm:t>
    </dgm:pt>
    <dgm:pt modelId="{B76E8B88-97C9-48C3-B208-77288FB196BC}" type="parTrans" cxnId="{E91DE16C-B38F-4A75-AA29-921C6CB84268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</a:endParaRPr>
        </a:p>
      </dgm:t>
    </dgm:pt>
    <dgm:pt modelId="{A343CBB9-EAD2-43F7-89DF-A6D2BE3A7B35}" type="sibTrans" cxnId="{E91DE16C-B38F-4A75-AA29-921C6CB84268}">
      <dgm:prSet/>
      <dgm:spPr/>
      <dgm:t>
        <a:bodyPr/>
        <a:lstStyle/>
        <a:p>
          <a:pPr algn="l"/>
          <a:endParaRPr lang="en-US" sz="2400" b="1">
            <a:solidFill>
              <a:schemeClr val="bg1"/>
            </a:solidFill>
          </a:endParaRPr>
        </a:p>
      </dgm:t>
    </dgm:pt>
    <dgm:pt modelId="{C52818FD-674E-48B9-B6D5-6FF92C46EFA3}" type="pres">
      <dgm:prSet presAssocID="{875B33A0-A1F0-4021-B902-B1151324D7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DA827-F41A-4689-AF0E-B710A3E077EE}" type="pres">
      <dgm:prSet presAssocID="{0E126377-C8F3-493F-8B78-F682696D26D5}" presName="parentLin" presStyleCnt="0"/>
      <dgm:spPr/>
    </dgm:pt>
    <dgm:pt modelId="{F434C033-6D3F-47FE-8434-7F0E2F200FF8}" type="pres">
      <dgm:prSet presAssocID="{0E126377-C8F3-493F-8B78-F682696D26D5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CAD412B4-1DC5-4F58-B3F6-4455BEBFA3C1}" type="pres">
      <dgm:prSet presAssocID="{0E126377-C8F3-493F-8B78-F682696D26D5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AACB6-212E-454F-9364-D16144F6B73C}" type="pres">
      <dgm:prSet presAssocID="{0E126377-C8F3-493F-8B78-F682696D26D5}" presName="negativeSpace" presStyleCnt="0"/>
      <dgm:spPr/>
    </dgm:pt>
    <dgm:pt modelId="{A87D9F46-C7E1-4979-9F0F-4672D7838D81}" type="pres">
      <dgm:prSet presAssocID="{0E126377-C8F3-493F-8B78-F682696D26D5}" presName="childText" presStyleLbl="conFgAcc1" presStyleIdx="0" presStyleCnt="7" custLinFactNeighborX="1741">
        <dgm:presLayoutVars>
          <dgm:bulletEnabled val="1"/>
        </dgm:presLayoutVars>
      </dgm:prSet>
      <dgm:spPr/>
    </dgm:pt>
    <dgm:pt modelId="{B7C35BE8-DBDE-4BC6-B9CE-C9733409B04D}" type="pres">
      <dgm:prSet presAssocID="{FFBE37CC-CD81-4530-9BF6-9790016F8C85}" presName="spaceBetweenRectangles" presStyleCnt="0"/>
      <dgm:spPr/>
    </dgm:pt>
    <dgm:pt modelId="{04687860-2386-422F-A2E6-1AAA6DD66702}" type="pres">
      <dgm:prSet presAssocID="{6AE20940-4FEC-4C8D-A82B-594BEF8E7A34}" presName="parentLin" presStyleCnt="0"/>
      <dgm:spPr/>
    </dgm:pt>
    <dgm:pt modelId="{66EC51D9-72FE-4B24-89E8-8829213DFF68}" type="pres">
      <dgm:prSet presAssocID="{6AE20940-4FEC-4C8D-A82B-594BEF8E7A34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A3FBA22-AFA7-4CE8-8C39-4392ACFB3A5A}" type="pres">
      <dgm:prSet presAssocID="{6AE20940-4FEC-4C8D-A82B-594BEF8E7A34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E4361-7BD4-43EF-A9E3-7FA9C357FD5F}" type="pres">
      <dgm:prSet presAssocID="{6AE20940-4FEC-4C8D-A82B-594BEF8E7A34}" presName="negativeSpace" presStyleCnt="0"/>
      <dgm:spPr/>
    </dgm:pt>
    <dgm:pt modelId="{32B90148-336E-472A-838B-71B72313FB6A}" type="pres">
      <dgm:prSet presAssocID="{6AE20940-4FEC-4C8D-A82B-594BEF8E7A34}" presName="childText" presStyleLbl="conFgAcc1" presStyleIdx="1" presStyleCnt="7">
        <dgm:presLayoutVars>
          <dgm:bulletEnabled val="1"/>
        </dgm:presLayoutVars>
      </dgm:prSet>
      <dgm:spPr/>
    </dgm:pt>
    <dgm:pt modelId="{EBDEE865-F5E4-4C0F-ACE0-239D03D2848C}" type="pres">
      <dgm:prSet presAssocID="{8F070755-EDFB-4054-A7AE-FEB94887E5D2}" presName="spaceBetweenRectangles" presStyleCnt="0"/>
      <dgm:spPr/>
    </dgm:pt>
    <dgm:pt modelId="{8728849E-D02C-4064-9A31-4964A18EE541}" type="pres">
      <dgm:prSet presAssocID="{E9D3E571-1BE7-4A2F-AE08-6CCCEBDECD37}" presName="parentLin" presStyleCnt="0"/>
      <dgm:spPr/>
    </dgm:pt>
    <dgm:pt modelId="{625CF53A-574D-46EC-9DA0-5A60BE85812E}" type="pres">
      <dgm:prSet presAssocID="{E9D3E571-1BE7-4A2F-AE08-6CCCEBDECD37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46EAB192-3F38-49F4-83FE-F07C169B72C4}" type="pres">
      <dgm:prSet presAssocID="{E9D3E571-1BE7-4A2F-AE08-6CCCEBDECD37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8FF69-E1E2-4326-B7C0-F94B0C69779F}" type="pres">
      <dgm:prSet presAssocID="{E9D3E571-1BE7-4A2F-AE08-6CCCEBDECD37}" presName="negativeSpace" presStyleCnt="0"/>
      <dgm:spPr/>
    </dgm:pt>
    <dgm:pt modelId="{A40B6E8B-E577-4378-AD0C-A6F55C234EF3}" type="pres">
      <dgm:prSet presAssocID="{E9D3E571-1BE7-4A2F-AE08-6CCCEBDECD37}" presName="childText" presStyleLbl="conFgAcc1" presStyleIdx="2" presStyleCnt="7">
        <dgm:presLayoutVars>
          <dgm:bulletEnabled val="1"/>
        </dgm:presLayoutVars>
      </dgm:prSet>
      <dgm:spPr/>
    </dgm:pt>
    <dgm:pt modelId="{0DEB72F5-7B87-4557-92EE-FA95A5466801}" type="pres">
      <dgm:prSet presAssocID="{B2D7036D-968F-4BE8-B450-ED5AF7E82A3A}" presName="spaceBetweenRectangles" presStyleCnt="0"/>
      <dgm:spPr/>
    </dgm:pt>
    <dgm:pt modelId="{57C9FA5B-A40D-42E6-B3C0-37DF628C2763}" type="pres">
      <dgm:prSet presAssocID="{C0FD1653-F812-4568-A932-237B607CBACD}" presName="parentLin" presStyleCnt="0"/>
      <dgm:spPr/>
    </dgm:pt>
    <dgm:pt modelId="{4D47E6AF-36C4-4757-B637-8C80FE3EEFD2}" type="pres">
      <dgm:prSet presAssocID="{C0FD1653-F812-4568-A932-237B607CBACD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DB1B5AB4-16C2-43E6-929B-0B8447F7186E}" type="pres">
      <dgm:prSet presAssocID="{C0FD1653-F812-4568-A932-237B607CBAC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EC645-F34C-4642-B607-5BCA728AD91B}" type="pres">
      <dgm:prSet presAssocID="{C0FD1653-F812-4568-A932-237B607CBACD}" presName="negativeSpace" presStyleCnt="0"/>
      <dgm:spPr/>
    </dgm:pt>
    <dgm:pt modelId="{2336F4F6-7ECD-4408-A630-E3FF5E9E1D4F}" type="pres">
      <dgm:prSet presAssocID="{C0FD1653-F812-4568-A932-237B607CBACD}" presName="childText" presStyleLbl="conFgAcc1" presStyleIdx="3" presStyleCnt="7" custLinFactNeighborX="189" custLinFactNeighborY="3">
        <dgm:presLayoutVars>
          <dgm:bulletEnabled val="1"/>
        </dgm:presLayoutVars>
      </dgm:prSet>
      <dgm:spPr/>
    </dgm:pt>
    <dgm:pt modelId="{2370ECAF-C197-4CD0-9AE6-8D3ADFBDF58F}" type="pres">
      <dgm:prSet presAssocID="{A6957255-EB39-46CB-A6C5-892DC628E226}" presName="spaceBetweenRectangles" presStyleCnt="0"/>
      <dgm:spPr/>
    </dgm:pt>
    <dgm:pt modelId="{CEED6ED7-CE0A-4C33-8D94-B2FDBCCA9BE8}" type="pres">
      <dgm:prSet presAssocID="{FC396770-AA99-4F2F-9BF0-C86441BA84CD}" presName="parentLin" presStyleCnt="0"/>
      <dgm:spPr/>
    </dgm:pt>
    <dgm:pt modelId="{7E454B69-F5D2-4BA2-9267-4D606F5BCF4A}" type="pres">
      <dgm:prSet presAssocID="{FC396770-AA99-4F2F-9BF0-C86441BA84CD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6C3EDC28-A08E-4630-B52B-6FC152228655}" type="pres">
      <dgm:prSet presAssocID="{FC396770-AA99-4F2F-9BF0-C86441BA84C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1DE80-9E2E-4B27-8A70-AE4C8E2A202C}" type="pres">
      <dgm:prSet presAssocID="{FC396770-AA99-4F2F-9BF0-C86441BA84CD}" presName="negativeSpace" presStyleCnt="0"/>
      <dgm:spPr/>
    </dgm:pt>
    <dgm:pt modelId="{28B48C67-9F27-498B-9F94-ECE1B7860C00}" type="pres">
      <dgm:prSet presAssocID="{FC396770-AA99-4F2F-9BF0-C86441BA84CD}" presName="childText" presStyleLbl="conFgAcc1" presStyleIdx="4" presStyleCnt="7">
        <dgm:presLayoutVars>
          <dgm:bulletEnabled val="1"/>
        </dgm:presLayoutVars>
      </dgm:prSet>
      <dgm:spPr/>
    </dgm:pt>
    <dgm:pt modelId="{D894F42B-654D-4552-9D7A-DAE623D8F239}" type="pres">
      <dgm:prSet presAssocID="{A343CBB9-EAD2-43F7-89DF-A6D2BE3A7B35}" presName="spaceBetweenRectangles" presStyleCnt="0"/>
      <dgm:spPr/>
    </dgm:pt>
    <dgm:pt modelId="{59356F0F-0AD9-450F-BA0D-779B07C85A75}" type="pres">
      <dgm:prSet presAssocID="{62E18E4B-4028-47F9-B91F-F7B06D8DFE4B}" presName="parentLin" presStyleCnt="0"/>
      <dgm:spPr/>
    </dgm:pt>
    <dgm:pt modelId="{B98A0FE5-CE77-4A6D-A474-0B086E0AF703}" type="pres">
      <dgm:prSet presAssocID="{62E18E4B-4028-47F9-B91F-F7B06D8DFE4B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7501B499-90A2-4748-98DB-A9A58F9F24E6}" type="pres">
      <dgm:prSet presAssocID="{62E18E4B-4028-47F9-B91F-F7B06D8DFE4B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55C91-C9FD-4D23-9172-F3DD9E60B67C}" type="pres">
      <dgm:prSet presAssocID="{62E18E4B-4028-47F9-B91F-F7B06D8DFE4B}" presName="negativeSpace" presStyleCnt="0"/>
      <dgm:spPr/>
    </dgm:pt>
    <dgm:pt modelId="{F7DE028F-E3CA-48B1-B488-E94119799E28}" type="pres">
      <dgm:prSet presAssocID="{62E18E4B-4028-47F9-B91F-F7B06D8DFE4B}" presName="childText" presStyleLbl="conFgAcc1" presStyleIdx="5" presStyleCnt="7">
        <dgm:presLayoutVars>
          <dgm:bulletEnabled val="1"/>
        </dgm:presLayoutVars>
      </dgm:prSet>
      <dgm:spPr/>
    </dgm:pt>
    <dgm:pt modelId="{C7A1ABC4-179A-41C5-ACDD-E0B5A2D5D624}" type="pres">
      <dgm:prSet presAssocID="{CA13D029-4932-42C4-A76D-B066C206BAA4}" presName="spaceBetweenRectangles" presStyleCnt="0"/>
      <dgm:spPr/>
    </dgm:pt>
    <dgm:pt modelId="{D20FA5EF-5CC1-4922-A872-857EA4AB2BD1}" type="pres">
      <dgm:prSet presAssocID="{3EAC73A0-5C64-4646-BE48-41EC372DB358}" presName="parentLin" presStyleCnt="0"/>
      <dgm:spPr/>
    </dgm:pt>
    <dgm:pt modelId="{80283025-E6D7-4226-AE48-DBF308D5CD0A}" type="pres">
      <dgm:prSet presAssocID="{3EAC73A0-5C64-4646-BE48-41EC372DB358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81BBE435-4A48-4937-BF70-642C8979D713}" type="pres">
      <dgm:prSet presAssocID="{3EAC73A0-5C64-4646-BE48-41EC372DB35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0C1B8-724B-4404-9E31-0D5052C66EDA}" type="pres">
      <dgm:prSet presAssocID="{3EAC73A0-5C64-4646-BE48-41EC372DB358}" presName="negativeSpace" presStyleCnt="0"/>
      <dgm:spPr/>
    </dgm:pt>
    <dgm:pt modelId="{AD09611D-DC17-438B-A6D9-5C92D254FD17}" type="pres">
      <dgm:prSet presAssocID="{3EAC73A0-5C64-4646-BE48-41EC372DB35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AED6DACC-E1E1-4043-9F83-D2E658185B83}" type="presOf" srcId="{C0FD1653-F812-4568-A932-237B607CBACD}" destId="{DB1B5AB4-16C2-43E6-929B-0B8447F7186E}" srcOrd="1" destOrd="0" presId="urn:microsoft.com/office/officeart/2005/8/layout/list1"/>
    <dgm:cxn modelId="{568568E7-9643-46EF-BD3C-05837DBC8721}" type="presOf" srcId="{FC396770-AA99-4F2F-9BF0-C86441BA84CD}" destId="{7E454B69-F5D2-4BA2-9267-4D606F5BCF4A}" srcOrd="0" destOrd="0" presId="urn:microsoft.com/office/officeart/2005/8/layout/list1"/>
    <dgm:cxn modelId="{778FA27E-5E49-44C8-8AE0-094E44C056FD}" srcId="{875B33A0-A1F0-4021-B902-B1151324D764}" destId="{0E126377-C8F3-493F-8B78-F682696D26D5}" srcOrd="0" destOrd="0" parTransId="{CE6D2D46-EB5E-4705-99D4-635E51A45501}" sibTransId="{FFBE37CC-CD81-4530-9BF6-9790016F8C85}"/>
    <dgm:cxn modelId="{F18D3204-6EA5-4DE8-A48D-FDAB3D5D3833}" type="presOf" srcId="{E9D3E571-1BE7-4A2F-AE08-6CCCEBDECD37}" destId="{46EAB192-3F38-49F4-83FE-F07C169B72C4}" srcOrd="1" destOrd="0" presId="urn:microsoft.com/office/officeart/2005/8/layout/list1"/>
    <dgm:cxn modelId="{3CCC19B1-3467-41CF-AB86-04B4CDF53995}" type="presOf" srcId="{3EAC73A0-5C64-4646-BE48-41EC372DB358}" destId="{80283025-E6D7-4226-AE48-DBF308D5CD0A}" srcOrd="0" destOrd="0" presId="urn:microsoft.com/office/officeart/2005/8/layout/list1"/>
    <dgm:cxn modelId="{27C01C63-D69D-4B8C-8A9A-B26457BC0E88}" type="presOf" srcId="{6AE20940-4FEC-4C8D-A82B-594BEF8E7A34}" destId="{66EC51D9-72FE-4B24-89E8-8829213DFF68}" srcOrd="0" destOrd="0" presId="urn:microsoft.com/office/officeart/2005/8/layout/list1"/>
    <dgm:cxn modelId="{E91DE16C-B38F-4A75-AA29-921C6CB84268}" srcId="{875B33A0-A1F0-4021-B902-B1151324D764}" destId="{FC396770-AA99-4F2F-9BF0-C86441BA84CD}" srcOrd="4" destOrd="0" parTransId="{B76E8B88-97C9-48C3-B208-77288FB196BC}" sibTransId="{A343CBB9-EAD2-43F7-89DF-A6D2BE3A7B35}"/>
    <dgm:cxn modelId="{F05E3EC7-3257-4DF1-89B5-F61F1AA03573}" type="presOf" srcId="{0E126377-C8F3-493F-8B78-F682696D26D5}" destId="{CAD412B4-1DC5-4F58-B3F6-4455BEBFA3C1}" srcOrd="1" destOrd="0" presId="urn:microsoft.com/office/officeart/2005/8/layout/list1"/>
    <dgm:cxn modelId="{2E0A33B2-650D-4007-A2BA-CF14DBEDCBD1}" type="presOf" srcId="{E9D3E571-1BE7-4A2F-AE08-6CCCEBDECD37}" destId="{625CF53A-574D-46EC-9DA0-5A60BE85812E}" srcOrd="0" destOrd="0" presId="urn:microsoft.com/office/officeart/2005/8/layout/list1"/>
    <dgm:cxn modelId="{4D03F6AF-73B8-4353-995B-8E166C542E7A}" srcId="{875B33A0-A1F0-4021-B902-B1151324D764}" destId="{E9D3E571-1BE7-4A2F-AE08-6CCCEBDECD37}" srcOrd="2" destOrd="0" parTransId="{A1199E76-80FA-4CBF-AB1A-BD3F449AD264}" sibTransId="{B2D7036D-968F-4BE8-B450-ED5AF7E82A3A}"/>
    <dgm:cxn modelId="{47D4C24A-75FD-4EE7-BDCC-4E019FFCA0E1}" type="presOf" srcId="{62E18E4B-4028-47F9-B91F-F7B06D8DFE4B}" destId="{7501B499-90A2-4748-98DB-A9A58F9F24E6}" srcOrd="1" destOrd="0" presId="urn:microsoft.com/office/officeart/2005/8/layout/list1"/>
    <dgm:cxn modelId="{0A7320DB-7004-4453-B98A-69019825EE87}" type="presOf" srcId="{0E126377-C8F3-493F-8B78-F682696D26D5}" destId="{F434C033-6D3F-47FE-8434-7F0E2F200FF8}" srcOrd="0" destOrd="0" presId="urn:microsoft.com/office/officeart/2005/8/layout/list1"/>
    <dgm:cxn modelId="{0F2B8587-E6B7-4339-B66D-F7384FA5F255}" type="presOf" srcId="{FC396770-AA99-4F2F-9BF0-C86441BA84CD}" destId="{6C3EDC28-A08E-4630-B52B-6FC152228655}" srcOrd="1" destOrd="0" presId="urn:microsoft.com/office/officeart/2005/8/layout/list1"/>
    <dgm:cxn modelId="{AB30A395-78B5-4C1B-B657-F809F186873A}" type="presOf" srcId="{3EAC73A0-5C64-4646-BE48-41EC372DB358}" destId="{81BBE435-4A48-4937-BF70-642C8979D713}" srcOrd="1" destOrd="0" presId="urn:microsoft.com/office/officeart/2005/8/layout/list1"/>
    <dgm:cxn modelId="{AEF91DAA-4E88-4CC9-948F-1FA332E49643}" type="presOf" srcId="{C0FD1653-F812-4568-A932-237B607CBACD}" destId="{4D47E6AF-36C4-4757-B637-8C80FE3EEFD2}" srcOrd="0" destOrd="0" presId="urn:microsoft.com/office/officeart/2005/8/layout/list1"/>
    <dgm:cxn modelId="{36837ADD-7559-4A82-9D07-22CDE35284FF}" srcId="{875B33A0-A1F0-4021-B902-B1151324D764}" destId="{C0FD1653-F812-4568-A932-237B607CBACD}" srcOrd="3" destOrd="0" parTransId="{F99ACCF1-E549-4387-B05B-44BF27A41800}" sibTransId="{A6957255-EB39-46CB-A6C5-892DC628E226}"/>
    <dgm:cxn modelId="{2DC0DFC2-6E48-4867-8116-B927155ABAA7}" srcId="{875B33A0-A1F0-4021-B902-B1151324D764}" destId="{3EAC73A0-5C64-4646-BE48-41EC372DB358}" srcOrd="6" destOrd="0" parTransId="{C3B88D75-EDC1-4063-919B-83E82A12771F}" sibTransId="{144975A2-704C-4F3F-97B1-F35C0F355842}"/>
    <dgm:cxn modelId="{773107E6-63CF-4FEE-BC42-BD21E8A34820}" type="presOf" srcId="{62E18E4B-4028-47F9-B91F-F7B06D8DFE4B}" destId="{B98A0FE5-CE77-4A6D-A474-0B086E0AF703}" srcOrd="0" destOrd="0" presId="urn:microsoft.com/office/officeart/2005/8/layout/list1"/>
    <dgm:cxn modelId="{7066938A-603D-4FBF-AA8A-34D906692BB7}" srcId="{875B33A0-A1F0-4021-B902-B1151324D764}" destId="{6AE20940-4FEC-4C8D-A82B-594BEF8E7A34}" srcOrd="1" destOrd="0" parTransId="{D3588C97-F1D9-4E0D-AB5B-C28249A7671C}" sibTransId="{8F070755-EDFB-4054-A7AE-FEB94887E5D2}"/>
    <dgm:cxn modelId="{15DEB33C-9D75-4C0C-85E1-D8E5B27415CD}" srcId="{875B33A0-A1F0-4021-B902-B1151324D764}" destId="{62E18E4B-4028-47F9-B91F-F7B06D8DFE4B}" srcOrd="5" destOrd="0" parTransId="{11B1CDC6-A500-452E-9F09-528F80C78233}" sibTransId="{CA13D029-4932-42C4-A76D-B066C206BAA4}"/>
    <dgm:cxn modelId="{F32702FD-A407-49C1-ADC5-20BAE9C49221}" type="presOf" srcId="{6AE20940-4FEC-4C8D-A82B-594BEF8E7A34}" destId="{6A3FBA22-AFA7-4CE8-8C39-4392ACFB3A5A}" srcOrd="1" destOrd="0" presId="urn:microsoft.com/office/officeart/2005/8/layout/list1"/>
    <dgm:cxn modelId="{28B2B627-9AE0-4120-8C08-24D46E8DCBF7}" type="presOf" srcId="{875B33A0-A1F0-4021-B902-B1151324D764}" destId="{C52818FD-674E-48B9-B6D5-6FF92C46EFA3}" srcOrd="0" destOrd="0" presId="urn:microsoft.com/office/officeart/2005/8/layout/list1"/>
    <dgm:cxn modelId="{B14EDF66-FF99-44AE-9B67-609DBB7153E4}" type="presParOf" srcId="{C52818FD-674E-48B9-B6D5-6FF92C46EFA3}" destId="{DE8DA827-F41A-4689-AF0E-B710A3E077EE}" srcOrd="0" destOrd="0" presId="urn:microsoft.com/office/officeart/2005/8/layout/list1"/>
    <dgm:cxn modelId="{3115C8E0-3703-4806-BC39-8554FE744383}" type="presParOf" srcId="{DE8DA827-F41A-4689-AF0E-B710A3E077EE}" destId="{F434C033-6D3F-47FE-8434-7F0E2F200FF8}" srcOrd="0" destOrd="0" presId="urn:microsoft.com/office/officeart/2005/8/layout/list1"/>
    <dgm:cxn modelId="{80E4CAD2-0674-4D37-BB46-144ACF363087}" type="presParOf" srcId="{DE8DA827-F41A-4689-AF0E-B710A3E077EE}" destId="{CAD412B4-1DC5-4F58-B3F6-4455BEBFA3C1}" srcOrd="1" destOrd="0" presId="urn:microsoft.com/office/officeart/2005/8/layout/list1"/>
    <dgm:cxn modelId="{B1743965-B4AD-4452-9C7D-30E8057412CF}" type="presParOf" srcId="{C52818FD-674E-48B9-B6D5-6FF92C46EFA3}" destId="{FA2AACB6-212E-454F-9364-D16144F6B73C}" srcOrd="1" destOrd="0" presId="urn:microsoft.com/office/officeart/2005/8/layout/list1"/>
    <dgm:cxn modelId="{41C1127F-5FC0-4D29-B3C8-4D393BEE2780}" type="presParOf" srcId="{C52818FD-674E-48B9-B6D5-6FF92C46EFA3}" destId="{A87D9F46-C7E1-4979-9F0F-4672D7838D81}" srcOrd="2" destOrd="0" presId="urn:microsoft.com/office/officeart/2005/8/layout/list1"/>
    <dgm:cxn modelId="{7729CCCB-491A-4299-8FA9-F2E64BFF6415}" type="presParOf" srcId="{C52818FD-674E-48B9-B6D5-6FF92C46EFA3}" destId="{B7C35BE8-DBDE-4BC6-B9CE-C9733409B04D}" srcOrd="3" destOrd="0" presId="urn:microsoft.com/office/officeart/2005/8/layout/list1"/>
    <dgm:cxn modelId="{BB285139-C2A9-46C0-B932-CA015F4247BA}" type="presParOf" srcId="{C52818FD-674E-48B9-B6D5-6FF92C46EFA3}" destId="{04687860-2386-422F-A2E6-1AAA6DD66702}" srcOrd="4" destOrd="0" presId="urn:microsoft.com/office/officeart/2005/8/layout/list1"/>
    <dgm:cxn modelId="{F5894CCF-CAB9-4DCF-A683-CC39ED1107A9}" type="presParOf" srcId="{04687860-2386-422F-A2E6-1AAA6DD66702}" destId="{66EC51D9-72FE-4B24-89E8-8829213DFF68}" srcOrd="0" destOrd="0" presId="urn:microsoft.com/office/officeart/2005/8/layout/list1"/>
    <dgm:cxn modelId="{2BD1C997-5FEC-4190-AC03-3163217D27E9}" type="presParOf" srcId="{04687860-2386-422F-A2E6-1AAA6DD66702}" destId="{6A3FBA22-AFA7-4CE8-8C39-4392ACFB3A5A}" srcOrd="1" destOrd="0" presId="urn:microsoft.com/office/officeart/2005/8/layout/list1"/>
    <dgm:cxn modelId="{C81BAF0E-BB98-4AAF-B4B9-92A809AC6FE0}" type="presParOf" srcId="{C52818FD-674E-48B9-B6D5-6FF92C46EFA3}" destId="{F4EE4361-7BD4-43EF-A9E3-7FA9C357FD5F}" srcOrd="5" destOrd="0" presId="urn:microsoft.com/office/officeart/2005/8/layout/list1"/>
    <dgm:cxn modelId="{B3D07D01-F990-4747-B0A0-1A9F04413175}" type="presParOf" srcId="{C52818FD-674E-48B9-B6D5-6FF92C46EFA3}" destId="{32B90148-336E-472A-838B-71B72313FB6A}" srcOrd="6" destOrd="0" presId="urn:microsoft.com/office/officeart/2005/8/layout/list1"/>
    <dgm:cxn modelId="{D8414C19-F8D3-425F-8E69-DD657FCA7BE0}" type="presParOf" srcId="{C52818FD-674E-48B9-B6D5-6FF92C46EFA3}" destId="{EBDEE865-F5E4-4C0F-ACE0-239D03D2848C}" srcOrd="7" destOrd="0" presId="urn:microsoft.com/office/officeart/2005/8/layout/list1"/>
    <dgm:cxn modelId="{8BC4145B-2FE0-415C-9F22-9E0A41D75E16}" type="presParOf" srcId="{C52818FD-674E-48B9-B6D5-6FF92C46EFA3}" destId="{8728849E-D02C-4064-9A31-4964A18EE541}" srcOrd="8" destOrd="0" presId="urn:microsoft.com/office/officeart/2005/8/layout/list1"/>
    <dgm:cxn modelId="{F09413BE-EAE0-4AEB-B756-73E1B3487584}" type="presParOf" srcId="{8728849E-D02C-4064-9A31-4964A18EE541}" destId="{625CF53A-574D-46EC-9DA0-5A60BE85812E}" srcOrd="0" destOrd="0" presId="urn:microsoft.com/office/officeart/2005/8/layout/list1"/>
    <dgm:cxn modelId="{5F6C992E-7DF2-4B4E-A7B0-6F6B1B4A56FE}" type="presParOf" srcId="{8728849E-D02C-4064-9A31-4964A18EE541}" destId="{46EAB192-3F38-49F4-83FE-F07C169B72C4}" srcOrd="1" destOrd="0" presId="urn:microsoft.com/office/officeart/2005/8/layout/list1"/>
    <dgm:cxn modelId="{9C1DDAFB-F7B3-421F-97BE-71BFAFEEF2D1}" type="presParOf" srcId="{C52818FD-674E-48B9-B6D5-6FF92C46EFA3}" destId="{6398FF69-E1E2-4326-B7C0-F94B0C69779F}" srcOrd="9" destOrd="0" presId="urn:microsoft.com/office/officeart/2005/8/layout/list1"/>
    <dgm:cxn modelId="{4370AE80-52BA-4ED2-ADAE-E4629C846305}" type="presParOf" srcId="{C52818FD-674E-48B9-B6D5-6FF92C46EFA3}" destId="{A40B6E8B-E577-4378-AD0C-A6F55C234EF3}" srcOrd="10" destOrd="0" presId="urn:microsoft.com/office/officeart/2005/8/layout/list1"/>
    <dgm:cxn modelId="{14A0B2AD-BD6F-49E3-B047-C5D7E73B00A7}" type="presParOf" srcId="{C52818FD-674E-48B9-B6D5-6FF92C46EFA3}" destId="{0DEB72F5-7B87-4557-92EE-FA95A5466801}" srcOrd="11" destOrd="0" presId="urn:microsoft.com/office/officeart/2005/8/layout/list1"/>
    <dgm:cxn modelId="{302E841B-35B8-4A28-9CC1-568E648D6B40}" type="presParOf" srcId="{C52818FD-674E-48B9-B6D5-6FF92C46EFA3}" destId="{57C9FA5B-A40D-42E6-B3C0-37DF628C2763}" srcOrd="12" destOrd="0" presId="urn:microsoft.com/office/officeart/2005/8/layout/list1"/>
    <dgm:cxn modelId="{C0FE04E9-D187-4250-84A5-0CF7DA26F035}" type="presParOf" srcId="{57C9FA5B-A40D-42E6-B3C0-37DF628C2763}" destId="{4D47E6AF-36C4-4757-B637-8C80FE3EEFD2}" srcOrd="0" destOrd="0" presId="urn:microsoft.com/office/officeart/2005/8/layout/list1"/>
    <dgm:cxn modelId="{8883A97E-5D8D-424E-89F4-0F8DCF8468DA}" type="presParOf" srcId="{57C9FA5B-A40D-42E6-B3C0-37DF628C2763}" destId="{DB1B5AB4-16C2-43E6-929B-0B8447F7186E}" srcOrd="1" destOrd="0" presId="urn:microsoft.com/office/officeart/2005/8/layout/list1"/>
    <dgm:cxn modelId="{E43DFDDA-9488-4DAD-A71D-CBA020DC7154}" type="presParOf" srcId="{C52818FD-674E-48B9-B6D5-6FF92C46EFA3}" destId="{FBAEC645-F34C-4642-B607-5BCA728AD91B}" srcOrd="13" destOrd="0" presId="urn:microsoft.com/office/officeart/2005/8/layout/list1"/>
    <dgm:cxn modelId="{36B17BD0-A2BC-48D3-8104-6132D973976E}" type="presParOf" srcId="{C52818FD-674E-48B9-B6D5-6FF92C46EFA3}" destId="{2336F4F6-7ECD-4408-A630-E3FF5E9E1D4F}" srcOrd="14" destOrd="0" presId="urn:microsoft.com/office/officeart/2005/8/layout/list1"/>
    <dgm:cxn modelId="{8081D2DA-5099-4E10-9754-235B3E3CEEC7}" type="presParOf" srcId="{C52818FD-674E-48B9-B6D5-6FF92C46EFA3}" destId="{2370ECAF-C197-4CD0-9AE6-8D3ADFBDF58F}" srcOrd="15" destOrd="0" presId="urn:microsoft.com/office/officeart/2005/8/layout/list1"/>
    <dgm:cxn modelId="{BA489DDB-FD4A-430B-A285-6E9D1D7CA4A9}" type="presParOf" srcId="{C52818FD-674E-48B9-B6D5-6FF92C46EFA3}" destId="{CEED6ED7-CE0A-4C33-8D94-B2FDBCCA9BE8}" srcOrd="16" destOrd="0" presId="urn:microsoft.com/office/officeart/2005/8/layout/list1"/>
    <dgm:cxn modelId="{E457C567-B53B-4975-A639-8BD71CFB93C5}" type="presParOf" srcId="{CEED6ED7-CE0A-4C33-8D94-B2FDBCCA9BE8}" destId="{7E454B69-F5D2-4BA2-9267-4D606F5BCF4A}" srcOrd="0" destOrd="0" presId="urn:microsoft.com/office/officeart/2005/8/layout/list1"/>
    <dgm:cxn modelId="{90E036BD-D1DF-4090-B32D-18D787ECE230}" type="presParOf" srcId="{CEED6ED7-CE0A-4C33-8D94-B2FDBCCA9BE8}" destId="{6C3EDC28-A08E-4630-B52B-6FC152228655}" srcOrd="1" destOrd="0" presId="urn:microsoft.com/office/officeart/2005/8/layout/list1"/>
    <dgm:cxn modelId="{66345927-8E96-48BE-B55F-9D7EC8B2ADA4}" type="presParOf" srcId="{C52818FD-674E-48B9-B6D5-6FF92C46EFA3}" destId="{E961DE80-9E2E-4B27-8A70-AE4C8E2A202C}" srcOrd="17" destOrd="0" presId="urn:microsoft.com/office/officeart/2005/8/layout/list1"/>
    <dgm:cxn modelId="{90E42B17-9343-4EE1-ABC3-EDB9336F7AF8}" type="presParOf" srcId="{C52818FD-674E-48B9-B6D5-6FF92C46EFA3}" destId="{28B48C67-9F27-498B-9F94-ECE1B7860C00}" srcOrd="18" destOrd="0" presId="urn:microsoft.com/office/officeart/2005/8/layout/list1"/>
    <dgm:cxn modelId="{527A8320-86CD-4BAF-8A75-D18C9C7F2197}" type="presParOf" srcId="{C52818FD-674E-48B9-B6D5-6FF92C46EFA3}" destId="{D894F42B-654D-4552-9D7A-DAE623D8F239}" srcOrd="19" destOrd="0" presId="urn:microsoft.com/office/officeart/2005/8/layout/list1"/>
    <dgm:cxn modelId="{47BE7FD6-8AB4-4800-8AB6-21E8CFA514B8}" type="presParOf" srcId="{C52818FD-674E-48B9-B6D5-6FF92C46EFA3}" destId="{59356F0F-0AD9-450F-BA0D-779B07C85A75}" srcOrd="20" destOrd="0" presId="urn:microsoft.com/office/officeart/2005/8/layout/list1"/>
    <dgm:cxn modelId="{1A43D618-9EEF-443E-95D0-EBF1E72CEFB6}" type="presParOf" srcId="{59356F0F-0AD9-450F-BA0D-779B07C85A75}" destId="{B98A0FE5-CE77-4A6D-A474-0B086E0AF703}" srcOrd="0" destOrd="0" presId="urn:microsoft.com/office/officeart/2005/8/layout/list1"/>
    <dgm:cxn modelId="{86F6C2C1-2FDB-4901-82E3-642F5BF1AAD8}" type="presParOf" srcId="{59356F0F-0AD9-450F-BA0D-779B07C85A75}" destId="{7501B499-90A2-4748-98DB-A9A58F9F24E6}" srcOrd="1" destOrd="0" presId="urn:microsoft.com/office/officeart/2005/8/layout/list1"/>
    <dgm:cxn modelId="{76AB8F59-C2E6-4576-BAC4-7E3F551E7262}" type="presParOf" srcId="{C52818FD-674E-48B9-B6D5-6FF92C46EFA3}" destId="{88D55C91-C9FD-4D23-9172-F3DD9E60B67C}" srcOrd="21" destOrd="0" presId="urn:microsoft.com/office/officeart/2005/8/layout/list1"/>
    <dgm:cxn modelId="{794BF064-BFF2-4342-961F-DE1AC3D7810A}" type="presParOf" srcId="{C52818FD-674E-48B9-B6D5-6FF92C46EFA3}" destId="{F7DE028F-E3CA-48B1-B488-E94119799E28}" srcOrd="22" destOrd="0" presId="urn:microsoft.com/office/officeart/2005/8/layout/list1"/>
    <dgm:cxn modelId="{3C34DC31-E52F-4B31-93AF-44AB2E22B684}" type="presParOf" srcId="{C52818FD-674E-48B9-B6D5-6FF92C46EFA3}" destId="{C7A1ABC4-179A-41C5-ACDD-E0B5A2D5D624}" srcOrd="23" destOrd="0" presId="urn:microsoft.com/office/officeart/2005/8/layout/list1"/>
    <dgm:cxn modelId="{BE8EE757-C931-44F3-81A8-8DE3B10C9095}" type="presParOf" srcId="{C52818FD-674E-48B9-B6D5-6FF92C46EFA3}" destId="{D20FA5EF-5CC1-4922-A872-857EA4AB2BD1}" srcOrd="24" destOrd="0" presId="urn:microsoft.com/office/officeart/2005/8/layout/list1"/>
    <dgm:cxn modelId="{E74546CE-33B8-4A40-937A-A19258E4CEBF}" type="presParOf" srcId="{D20FA5EF-5CC1-4922-A872-857EA4AB2BD1}" destId="{80283025-E6D7-4226-AE48-DBF308D5CD0A}" srcOrd="0" destOrd="0" presId="urn:microsoft.com/office/officeart/2005/8/layout/list1"/>
    <dgm:cxn modelId="{C0470FEA-4A02-4780-8143-1A901325807A}" type="presParOf" srcId="{D20FA5EF-5CC1-4922-A872-857EA4AB2BD1}" destId="{81BBE435-4A48-4937-BF70-642C8979D713}" srcOrd="1" destOrd="0" presId="urn:microsoft.com/office/officeart/2005/8/layout/list1"/>
    <dgm:cxn modelId="{FC2CACE5-1A46-40BC-9BFF-75E4F084BBF3}" type="presParOf" srcId="{C52818FD-674E-48B9-B6D5-6FF92C46EFA3}" destId="{F870C1B8-724B-4404-9E31-0D5052C66EDA}" srcOrd="25" destOrd="0" presId="urn:microsoft.com/office/officeart/2005/8/layout/list1"/>
    <dgm:cxn modelId="{A25DBF9A-AC57-4B2B-B41C-8211472A321E}" type="presParOf" srcId="{C52818FD-674E-48B9-B6D5-6FF92C46EFA3}" destId="{AD09611D-DC17-438B-A6D9-5C92D254FD17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5B33A0-A1F0-4021-B902-B1151324D764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E126377-C8F3-493F-8B78-F682696D26D5}">
      <dgm:prSet phldrT="[Text]" custT="1"/>
      <dgm:spPr/>
      <dgm:t>
        <a:bodyPr/>
        <a:lstStyle/>
        <a:p>
          <a:r>
            <a:rPr lang="en-US" sz="2800" b="1" dirty="0">
              <a:latin typeface="Futura Lt BT" panose="020B0402020204020303"/>
            </a:rPr>
            <a:t>Problem</a:t>
          </a:r>
        </a:p>
      </dgm:t>
    </dgm:pt>
    <dgm:pt modelId="{CE6D2D46-EB5E-4705-99D4-635E51A45501}" type="parTrans" cxnId="{778FA27E-5E49-44C8-8AE0-094E44C056FD}">
      <dgm:prSet/>
      <dgm:spPr/>
      <dgm:t>
        <a:bodyPr/>
        <a:lstStyle/>
        <a:p>
          <a:endParaRPr lang="en-US" sz="2800" b="1">
            <a:latin typeface="Futura Lt BT" panose="020B0402020204020303"/>
          </a:endParaRPr>
        </a:p>
      </dgm:t>
    </dgm:pt>
    <dgm:pt modelId="{FFBE37CC-CD81-4530-9BF6-9790016F8C85}" type="sibTrans" cxnId="{778FA27E-5E49-44C8-8AE0-094E44C056FD}">
      <dgm:prSet/>
      <dgm:spPr/>
      <dgm:t>
        <a:bodyPr/>
        <a:lstStyle/>
        <a:p>
          <a:endParaRPr lang="en-US" sz="2800" b="1">
            <a:latin typeface="Futura Lt BT" panose="020B0402020204020303"/>
          </a:endParaRPr>
        </a:p>
      </dgm:t>
    </dgm:pt>
    <dgm:pt modelId="{E9D3E571-1BE7-4A2F-AE08-6CCCEBDECD37}">
      <dgm:prSet phldrT="[Text]" custT="1"/>
      <dgm:spPr/>
      <dgm:t>
        <a:bodyPr/>
        <a:lstStyle/>
        <a:p>
          <a:r>
            <a:rPr lang="en-US" sz="2800" b="1" dirty="0">
              <a:latin typeface="Futura Lt BT" panose="020B0402020204020303"/>
            </a:rPr>
            <a:t>Solution</a:t>
          </a:r>
        </a:p>
      </dgm:t>
    </dgm:pt>
    <dgm:pt modelId="{A1199E76-80FA-4CBF-AB1A-BD3F449AD264}" type="parTrans" cxnId="{4D03F6AF-73B8-4353-995B-8E166C542E7A}">
      <dgm:prSet/>
      <dgm:spPr/>
      <dgm:t>
        <a:bodyPr/>
        <a:lstStyle/>
        <a:p>
          <a:endParaRPr lang="en-US" sz="2800" b="1">
            <a:latin typeface="Futura Lt BT" panose="020B0402020204020303"/>
          </a:endParaRPr>
        </a:p>
      </dgm:t>
    </dgm:pt>
    <dgm:pt modelId="{B2D7036D-968F-4BE8-B450-ED5AF7E82A3A}" type="sibTrans" cxnId="{4D03F6AF-73B8-4353-995B-8E166C542E7A}">
      <dgm:prSet/>
      <dgm:spPr/>
      <dgm:t>
        <a:bodyPr/>
        <a:lstStyle/>
        <a:p>
          <a:endParaRPr lang="en-US" sz="2800" b="1">
            <a:latin typeface="Futura Lt BT" panose="020B0402020204020303"/>
          </a:endParaRPr>
        </a:p>
      </dgm:t>
    </dgm:pt>
    <dgm:pt modelId="{6AE20940-4FEC-4C8D-A82B-594BEF8E7A34}">
      <dgm:prSet phldrT="[Text]" custT="1"/>
      <dgm:spPr/>
      <dgm:t>
        <a:bodyPr/>
        <a:lstStyle/>
        <a:p>
          <a:r>
            <a:rPr lang="en-US" sz="2800" b="1" dirty="0">
              <a:latin typeface="Futura Lt BT" panose="020B0402020204020303"/>
            </a:rPr>
            <a:t>Idea</a:t>
          </a:r>
        </a:p>
      </dgm:t>
    </dgm:pt>
    <dgm:pt modelId="{D3588C97-F1D9-4E0D-AB5B-C28249A7671C}" type="parTrans" cxnId="{7066938A-603D-4FBF-AA8A-34D906692BB7}">
      <dgm:prSet/>
      <dgm:spPr/>
      <dgm:t>
        <a:bodyPr/>
        <a:lstStyle/>
        <a:p>
          <a:endParaRPr lang="en-US" sz="2800" b="1"/>
        </a:p>
      </dgm:t>
    </dgm:pt>
    <dgm:pt modelId="{8F070755-EDFB-4054-A7AE-FEB94887E5D2}" type="sibTrans" cxnId="{7066938A-603D-4FBF-AA8A-34D906692BB7}">
      <dgm:prSet/>
      <dgm:spPr/>
      <dgm:t>
        <a:bodyPr/>
        <a:lstStyle/>
        <a:p>
          <a:endParaRPr lang="en-US" sz="2800" b="1"/>
        </a:p>
      </dgm:t>
    </dgm:pt>
    <dgm:pt modelId="{39CF8210-39C2-4EDA-90C4-31244A7E3AC6}" type="pres">
      <dgm:prSet presAssocID="{875B33A0-A1F0-4021-B902-B1151324D76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0C27CA2D-AB30-4775-885B-6A95CD4A651B}" type="pres">
      <dgm:prSet presAssocID="{0E126377-C8F3-493F-8B78-F682696D26D5}" presName="parenttextcomposite" presStyleCnt="0"/>
      <dgm:spPr/>
    </dgm:pt>
    <dgm:pt modelId="{E6489C77-62BF-491F-878B-93C92B5281BB}" type="pres">
      <dgm:prSet presAssocID="{0E126377-C8F3-493F-8B78-F682696D26D5}" presName="parenttext" presStyleLbl="revTx" presStyleIdx="0" presStyleCnt="3" custLinFactNeighborX="243" custLinFactNeighborY="-2118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11533-10AF-4B12-A0C6-4E6A5336774B}" type="pres">
      <dgm:prSet presAssocID="{0E126377-C8F3-493F-8B78-F682696D26D5}" presName="parallelogramComposite" presStyleCnt="0"/>
      <dgm:spPr/>
    </dgm:pt>
    <dgm:pt modelId="{2D59A9C7-E04F-4582-90FC-033D176BF614}" type="pres">
      <dgm:prSet presAssocID="{0E126377-C8F3-493F-8B78-F682696D26D5}" presName="parallelogram1" presStyleLbl="alignNode1" presStyleIdx="0" presStyleCnt="21" custLinFactY="-31066" custLinFactNeighborX="3641" custLinFactNeighborY="-100000"/>
      <dgm:spPr/>
    </dgm:pt>
    <dgm:pt modelId="{118E412B-17D4-471E-B2E7-F8DEC297D52B}" type="pres">
      <dgm:prSet presAssocID="{0E126377-C8F3-493F-8B78-F682696D26D5}" presName="parallelogram2" presStyleLbl="alignNode1" presStyleIdx="1" presStyleCnt="21" custLinFactY="-31066" custLinFactNeighborX="3641" custLinFactNeighborY="-100000"/>
      <dgm:spPr/>
    </dgm:pt>
    <dgm:pt modelId="{AF2EB249-FBF6-4DD3-82E4-2ABACBCAE9BE}" type="pres">
      <dgm:prSet presAssocID="{0E126377-C8F3-493F-8B78-F682696D26D5}" presName="parallelogram3" presStyleLbl="alignNode1" presStyleIdx="2" presStyleCnt="21" custLinFactY="-31066" custLinFactNeighborX="3641" custLinFactNeighborY="-100000"/>
      <dgm:spPr/>
    </dgm:pt>
    <dgm:pt modelId="{3DBAE2A8-A6DA-4488-9E4F-B4B9FBB4516C}" type="pres">
      <dgm:prSet presAssocID="{0E126377-C8F3-493F-8B78-F682696D26D5}" presName="parallelogram4" presStyleLbl="alignNode1" presStyleIdx="3" presStyleCnt="21" custLinFactY="-31066" custLinFactNeighborX="3641" custLinFactNeighborY="-100000"/>
      <dgm:spPr/>
    </dgm:pt>
    <dgm:pt modelId="{CF90B830-8924-4D3A-A3DA-0018A457771A}" type="pres">
      <dgm:prSet presAssocID="{0E126377-C8F3-493F-8B78-F682696D26D5}" presName="parallelogram5" presStyleLbl="alignNode1" presStyleIdx="4" presStyleCnt="21" custLinFactY="-31066" custLinFactNeighborX="3641" custLinFactNeighborY="-100000"/>
      <dgm:spPr/>
    </dgm:pt>
    <dgm:pt modelId="{F631B76E-82FC-4207-96C7-A5E9885E951E}" type="pres">
      <dgm:prSet presAssocID="{0E126377-C8F3-493F-8B78-F682696D26D5}" presName="parallelogram6" presStyleLbl="alignNode1" presStyleIdx="5" presStyleCnt="21" custLinFactY="-31066" custLinFactNeighborX="3641" custLinFactNeighborY="-100000"/>
      <dgm:spPr/>
    </dgm:pt>
    <dgm:pt modelId="{6F368D87-09B0-4734-8537-D540C7B8A7E3}" type="pres">
      <dgm:prSet presAssocID="{0E126377-C8F3-493F-8B78-F682696D26D5}" presName="parallelogram7" presStyleLbl="alignNode1" presStyleIdx="6" presStyleCnt="21" custLinFactY="-31066" custLinFactNeighborX="3641" custLinFactNeighborY="-100000"/>
      <dgm:spPr/>
    </dgm:pt>
    <dgm:pt modelId="{288D5674-8E53-4684-B0B7-A24C4882A599}" type="pres">
      <dgm:prSet presAssocID="{FFBE37CC-CD81-4530-9BF6-9790016F8C85}" presName="sibTrans" presStyleCnt="0"/>
      <dgm:spPr/>
    </dgm:pt>
    <dgm:pt modelId="{A74ED801-6A73-429E-929C-EC8D12848D92}" type="pres">
      <dgm:prSet presAssocID="{6AE20940-4FEC-4C8D-A82B-594BEF8E7A34}" presName="parenttextcomposite" presStyleCnt="0"/>
      <dgm:spPr/>
    </dgm:pt>
    <dgm:pt modelId="{E6DD0374-13A1-40C9-80EC-FCDB557C1BEE}" type="pres">
      <dgm:prSet presAssocID="{6AE20940-4FEC-4C8D-A82B-594BEF8E7A34}" presName="parenttext" presStyleLbl="revTx" presStyleIdx="1" presStyleCnt="3" custLinFactNeighborX="485" custLinFactNeighborY="1558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8E7F8-0979-44FC-9F67-A1CFA3439B9C}" type="pres">
      <dgm:prSet presAssocID="{6AE20940-4FEC-4C8D-A82B-594BEF8E7A34}" presName="parallelogramComposite" presStyleCnt="0"/>
      <dgm:spPr/>
    </dgm:pt>
    <dgm:pt modelId="{F53FB3BE-71B5-4800-9454-A1F53E3C359F}" type="pres">
      <dgm:prSet presAssocID="{6AE20940-4FEC-4C8D-A82B-594BEF8E7A34}" presName="parallelogram1" presStyleLbl="alignNode1" presStyleIdx="7" presStyleCnt="21"/>
      <dgm:spPr/>
    </dgm:pt>
    <dgm:pt modelId="{53A05ACE-7775-4E0D-83C0-403B033CC02C}" type="pres">
      <dgm:prSet presAssocID="{6AE20940-4FEC-4C8D-A82B-594BEF8E7A34}" presName="parallelogram2" presStyleLbl="alignNode1" presStyleIdx="8" presStyleCnt="21"/>
      <dgm:spPr/>
    </dgm:pt>
    <dgm:pt modelId="{AB0C23D6-E6FA-4C92-874F-857CD399B5DB}" type="pres">
      <dgm:prSet presAssocID="{6AE20940-4FEC-4C8D-A82B-594BEF8E7A34}" presName="parallelogram3" presStyleLbl="alignNode1" presStyleIdx="9" presStyleCnt="21"/>
      <dgm:spPr/>
    </dgm:pt>
    <dgm:pt modelId="{B8B15D63-C038-4A26-A3F3-E79B13C1BD90}" type="pres">
      <dgm:prSet presAssocID="{6AE20940-4FEC-4C8D-A82B-594BEF8E7A34}" presName="parallelogram4" presStyleLbl="alignNode1" presStyleIdx="10" presStyleCnt="21"/>
      <dgm:spPr/>
    </dgm:pt>
    <dgm:pt modelId="{2290CB98-1EB3-4368-A0AB-1B184ED12123}" type="pres">
      <dgm:prSet presAssocID="{6AE20940-4FEC-4C8D-A82B-594BEF8E7A34}" presName="parallelogram5" presStyleLbl="alignNode1" presStyleIdx="11" presStyleCnt="21"/>
      <dgm:spPr/>
    </dgm:pt>
    <dgm:pt modelId="{79EAD51B-74A8-4E11-B217-263B3CBD6D1E}" type="pres">
      <dgm:prSet presAssocID="{6AE20940-4FEC-4C8D-A82B-594BEF8E7A34}" presName="parallelogram6" presStyleLbl="alignNode1" presStyleIdx="12" presStyleCnt="21"/>
      <dgm:spPr/>
    </dgm:pt>
    <dgm:pt modelId="{21FAACFD-A588-4322-954F-EEE902B49509}" type="pres">
      <dgm:prSet presAssocID="{6AE20940-4FEC-4C8D-A82B-594BEF8E7A34}" presName="parallelogram7" presStyleLbl="alignNode1" presStyleIdx="13" presStyleCnt="21"/>
      <dgm:spPr/>
    </dgm:pt>
    <dgm:pt modelId="{DF79A6EF-EA2C-4272-B2EB-2C388BD3B3AF}" type="pres">
      <dgm:prSet presAssocID="{8F070755-EDFB-4054-A7AE-FEB94887E5D2}" presName="sibTrans" presStyleCnt="0"/>
      <dgm:spPr/>
    </dgm:pt>
    <dgm:pt modelId="{1B0DBD2E-6021-4987-A631-D66CB893E603}" type="pres">
      <dgm:prSet presAssocID="{E9D3E571-1BE7-4A2F-AE08-6CCCEBDECD37}" presName="parenttextcomposite" presStyleCnt="0"/>
      <dgm:spPr/>
    </dgm:pt>
    <dgm:pt modelId="{702609D9-0216-4E36-BE94-2DEE8D2CE25E}" type="pres">
      <dgm:prSet presAssocID="{E9D3E571-1BE7-4A2F-AE08-6CCCEBDECD37}" presName="parenttext" presStyleLbl="revTx" presStyleIdx="2" presStyleCnt="3" custLinFactNeighborX="971" custLinFactNeighborY="63019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6AF27-3B97-4F69-A356-201ECE3B8D8D}" type="pres">
      <dgm:prSet presAssocID="{E9D3E571-1BE7-4A2F-AE08-6CCCEBDECD37}" presName="parallelogramComposite" presStyleCnt="0"/>
      <dgm:spPr/>
    </dgm:pt>
    <dgm:pt modelId="{AB7D17F0-AA95-41CD-90AA-31E567EFA930}" type="pres">
      <dgm:prSet presAssocID="{E9D3E571-1BE7-4A2F-AE08-6CCCEBDECD37}" presName="parallelogram1" presStyleLbl="alignNode1" presStyleIdx="14" presStyleCnt="21" custLinFactY="100000" custLinFactNeighborX="1820" custLinFactNeighborY="105970"/>
      <dgm:spPr/>
    </dgm:pt>
    <dgm:pt modelId="{78DD8001-D968-4AFE-8D51-7FBDAB08F219}" type="pres">
      <dgm:prSet presAssocID="{E9D3E571-1BE7-4A2F-AE08-6CCCEBDECD37}" presName="parallelogram2" presStyleLbl="alignNode1" presStyleIdx="15" presStyleCnt="21" custLinFactY="100000" custLinFactNeighborX="1820" custLinFactNeighborY="105970"/>
      <dgm:spPr/>
    </dgm:pt>
    <dgm:pt modelId="{A329E7F8-8982-47AE-B00A-1D888A58101F}" type="pres">
      <dgm:prSet presAssocID="{E9D3E571-1BE7-4A2F-AE08-6CCCEBDECD37}" presName="parallelogram3" presStyleLbl="alignNode1" presStyleIdx="16" presStyleCnt="21" custLinFactY="100000" custLinFactNeighborX="1820" custLinFactNeighborY="105970"/>
      <dgm:spPr/>
    </dgm:pt>
    <dgm:pt modelId="{326D3222-93C2-4807-A2A7-DF4D692C0C07}" type="pres">
      <dgm:prSet presAssocID="{E9D3E571-1BE7-4A2F-AE08-6CCCEBDECD37}" presName="parallelogram4" presStyleLbl="alignNode1" presStyleIdx="17" presStyleCnt="21" custLinFactY="100000" custLinFactNeighborX="1820" custLinFactNeighborY="105970"/>
      <dgm:spPr/>
    </dgm:pt>
    <dgm:pt modelId="{A31A1993-7248-4E37-A778-B6D9D8984DCA}" type="pres">
      <dgm:prSet presAssocID="{E9D3E571-1BE7-4A2F-AE08-6CCCEBDECD37}" presName="parallelogram5" presStyleLbl="alignNode1" presStyleIdx="18" presStyleCnt="21" custLinFactY="100000" custLinFactNeighborX="1820" custLinFactNeighborY="105970"/>
      <dgm:spPr/>
    </dgm:pt>
    <dgm:pt modelId="{361DA038-CB57-43B5-83DE-6614678C60C9}" type="pres">
      <dgm:prSet presAssocID="{E9D3E571-1BE7-4A2F-AE08-6CCCEBDECD37}" presName="parallelogram6" presStyleLbl="alignNode1" presStyleIdx="19" presStyleCnt="21" custLinFactY="100000" custLinFactNeighborX="1820" custLinFactNeighborY="105970"/>
      <dgm:spPr/>
    </dgm:pt>
    <dgm:pt modelId="{4A70EF20-B693-4928-B0DA-486915D85A52}" type="pres">
      <dgm:prSet presAssocID="{E9D3E571-1BE7-4A2F-AE08-6CCCEBDECD37}" presName="parallelogram7" presStyleLbl="alignNode1" presStyleIdx="20" presStyleCnt="21" custLinFactY="100000" custLinFactNeighborX="1820" custLinFactNeighborY="105970"/>
      <dgm:spPr/>
    </dgm:pt>
  </dgm:ptLst>
  <dgm:cxnLst>
    <dgm:cxn modelId="{0C302D26-0D6C-471C-A1F6-30FC532A287C}" type="presOf" srcId="{E9D3E571-1BE7-4A2F-AE08-6CCCEBDECD37}" destId="{702609D9-0216-4E36-BE94-2DEE8D2CE25E}" srcOrd="0" destOrd="0" presId="urn:microsoft.com/office/officeart/2008/layout/VerticalAccentList"/>
    <dgm:cxn modelId="{7066938A-603D-4FBF-AA8A-34D906692BB7}" srcId="{875B33A0-A1F0-4021-B902-B1151324D764}" destId="{6AE20940-4FEC-4C8D-A82B-594BEF8E7A34}" srcOrd="1" destOrd="0" parTransId="{D3588C97-F1D9-4E0D-AB5B-C28249A7671C}" sibTransId="{8F070755-EDFB-4054-A7AE-FEB94887E5D2}"/>
    <dgm:cxn modelId="{29D9B834-DDE2-421C-8F6C-E73FB89F0599}" type="presOf" srcId="{6AE20940-4FEC-4C8D-A82B-594BEF8E7A34}" destId="{E6DD0374-13A1-40C9-80EC-FCDB557C1BEE}" srcOrd="0" destOrd="0" presId="urn:microsoft.com/office/officeart/2008/layout/VerticalAccentList"/>
    <dgm:cxn modelId="{C21A4B41-D4B1-446A-B2E3-0D0716AC6830}" type="presOf" srcId="{0E126377-C8F3-493F-8B78-F682696D26D5}" destId="{E6489C77-62BF-491F-878B-93C92B5281BB}" srcOrd="0" destOrd="0" presId="urn:microsoft.com/office/officeart/2008/layout/VerticalAccentList"/>
    <dgm:cxn modelId="{51072EA8-45FC-414D-AFBD-D153F0D493EC}" type="presOf" srcId="{875B33A0-A1F0-4021-B902-B1151324D764}" destId="{39CF8210-39C2-4EDA-90C4-31244A7E3AC6}" srcOrd="0" destOrd="0" presId="urn:microsoft.com/office/officeart/2008/layout/VerticalAccentList"/>
    <dgm:cxn modelId="{778FA27E-5E49-44C8-8AE0-094E44C056FD}" srcId="{875B33A0-A1F0-4021-B902-B1151324D764}" destId="{0E126377-C8F3-493F-8B78-F682696D26D5}" srcOrd="0" destOrd="0" parTransId="{CE6D2D46-EB5E-4705-99D4-635E51A45501}" sibTransId="{FFBE37CC-CD81-4530-9BF6-9790016F8C85}"/>
    <dgm:cxn modelId="{4D03F6AF-73B8-4353-995B-8E166C542E7A}" srcId="{875B33A0-A1F0-4021-B902-B1151324D764}" destId="{E9D3E571-1BE7-4A2F-AE08-6CCCEBDECD37}" srcOrd="2" destOrd="0" parTransId="{A1199E76-80FA-4CBF-AB1A-BD3F449AD264}" sibTransId="{B2D7036D-968F-4BE8-B450-ED5AF7E82A3A}"/>
    <dgm:cxn modelId="{8A0E4E7D-D009-45C7-9327-B8F5D0872D59}" type="presParOf" srcId="{39CF8210-39C2-4EDA-90C4-31244A7E3AC6}" destId="{0C27CA2D-AB30-4775-885B-6A95CD4A651B}" srcOrd="0" destOrd="0" presId="urn:microsoft.com/office/officeart/2008/layout/VerticalAccentList"/>
    <dgm:cxn modelId="{FED88D27-74F7-4AE1-932B-1E78BD00D705}" type="presParOf" srcId="{0C27CA2D-AB30-4775-885B-6A95CD4A651B}" destId="{E6489C77-62BF-491F-878B-93C92B5281BB}" srcOrd="0" destOrd="0" presId="urn:microsoft.com/office/officeart/2008/layout/VerticalAccentList"/>
    <dgm:cxn modelId="{735A83DE-14B9-43D7-A188-E90F02289969}" type="presParOf" srcId="{39CF8210-39C2-4EDA-90C4-31244A7E3AC6}" destId="{4CB11533-10AF-4B12-A0C6-4E6A5336774B}" srcOrd="1" destOrd="0" presId="urn:microsoft.com/office/officeart/2008/layout/VerticalAccentList"/>
    <dgm:cxn modelId="{88A27EDE-CC2A-4869-AD30-0DC3F8B345FB}" type="presParOf" srcId="{4CB11533-10AF-4B12-A0C6-4E6A5336774B}" destId="{2D59A9C7-E04F-4582-90FC-033D176BF614}" srcOrd="0" destOrd="0" presId="urn:microsoft.com/office/officeart/2008/layout/VerticalAccentList"/>
    <dgm:cxn modelId="{BD644313-C5A6-4125-BE3E-754497735897}" type="presParOf" srcId="{4CB11533-10AF-4B12-A0C6-4E6A5336774B}" destId="{118E412B-17D4-471E-B2E7-F8DEC297D52B}" srcOrd="1" destOrd="0" presId="urn:microsoft.com/office/officeart/2008/layout/VerticalAccentList"/>
    <dgm:cxn modelId="{A5D8937C-6757-4CD6-9087-58602DD6DDC0}" type="presParOf" srcId="{4CB11533-10AF-4B12-A0C6-4E6A5336774B}" destId="{AF2EB249-FBF6-4DD3-82E4-2ABACBCAE9BE}" srcOrd="2" destOrd="0" presId="urn:microsoft.com/office/officeart/2008/layout/VerticalAccentList"/>
    <dgm:cxn modelId="{5167DCD1-EB23-4B01-B818-30AC2CE40B47}" type="presParOf" srcId="{4CB11533-10AF-4B12-A0C6-4E6A5336774B}" destId="{3DBAE2A8-A6DA-4488-9E4F-B4B9FBB4516C}" srcOrd="3" destOrd="0" presId="urn:microsoft.com/office/officeart/2008/layout/VerticalAccentList"/>
    <dgm:cxn modelId="{6EFCEC88-F254-4009-837C-1DFB4C826237}" type="presParOf" srcId="{4CB11533-10AF-4B12-A0C6-4E6A5336774B}" destId="{CF90B830-8924-4D3A-A3DA-0018A457771A}" srcOrd="4" destOrd="0" presId="urn:microsoft.com/office/officeart/2008/layout/VerticalAccentList"/>
    <dgm:cxn modelId="{C754EABD-D0CE-4A35-BA21-4994C55DC0D4}" type="presParOf" srcId="{4CB11533-10AF-4B12-A0C6-4E6A5336774B}" destId="{F631B76E-82FC-4207-96C7-A5E9885E951E}" srcOrd="5" destOrd="0" presId="urn:microsoft.com/office/officeart/2008/layout/VerticalAccentList"/>
    <dgm:cxn modelId="{0C4C23EC-5C66-4924-8DB4-8EA5B732B640}" type="presParOf" srcId="{4CB11533-10AF-4B12-A0C6-4E6A5336774B}" destId="{6F368D87-09B0-4734-8537-D540C7B8A7E3}" srcOrd="6" destOrd="0" presId="urn:microsoft.com/office/officeart/2008/layout/VerticalAccentList"/>
    <dgm:cxn modelId="{2F68FF5E-7B9C-4B70-8404-2A7A495329AE}" type="presParOf" srcId="{39CF8210-39C2-4EDA-90C4-31244A7E3AC6}" destId="{288D5674-8E53-4684-B0B7-A24C4882A599}" srcOrd="2" destOrd="0" presId="urn:microsoft.com/office/officeart/2008/layout/VerticalAccentList"/>
    <dgm:cxn modelId="{DA396A30-3FF3-423B-9FAC-7F4B723DDCC9}" type="presParOf" srcId="{39CF8210-39C2-4EDA-90C4-31244A7E3AC6}" destId="{A74ED801-6A73-429E-929C-EC8D12848D92}" srcOrd="3" destOrd="0" presId="urn:microsoft.com/office/officeart/2008/layout/VerticalAccentList"/>
    <dgm:cxn modelId="{DE843308-C59E-40FA-8E66-7AAD0DAE3B60}" type="presParOf" srcId="{A74ED801-6A73-429E-929C-EC8D12848D92}" destId="{E6DD0374-13A1-40C9-80EC-FCDB557C1BEE}" srcOrd="0" destOrd="0" presId="urn:microsoft.com/office/officeart/2008/layout/VerticalAccentList"/>
    <dgm:cxn modelId="{3D8A8797-16EB-4875-86A0-8F1415AC0EAC}" type="presParOf" srcId="{39CF8210-39C2-4EDA-90C4-31244A7E3AC6}" destId="{1038E7F8-0979-44FC-9F67-A1CFA3439B9C}" srcOrd="4" destOrd="0" presId="urn:microsoft.com/office/officeart/2008/layout/VerticalAccentList"/>
    <dgm:cxn modelId="{F71989F2-14AA-4A6B-928E-81D86BC952D1}" type="presParOf" srcId="{1038E7F8-0979-44FC-9F67-A1CFA3439B9C}" destId="{F53FB3BE-71B5-4800-9454-A1F53E3C359F}" srcOrd="0" destOrd="0" presId="urn:microsoft.com/office/officeart/2008/layout/VerticalAccentList"/>
    <dgm:cxn modelId="{10EBE738-C42C-43EA-928A-CD46FB96719A}" type="presParOf" srcId="{1038E7F8-0979-44FC-9F67-A1CFA3439B9C}" destId="{53A05ACE-7775-4E0D-83C0-403B033CC02C}" srcOrd="1" destOrd="0" presId="urn:microsoft.com/office/officeart/2008/layout/VerticalAccentList"/>
    <dgm:cxn modelId="{12BC61F8-1EF3-4849-9D4C-A07A5BA842D6}" type="presParOf" srcId="{1038E7F8-0979-44FC-9F67-A1CFA3439B9C}" destId="{AB0C23D6-E6FA-4C92-874F-857CD399B5DB}" srcOrd="2" destOrd="0" presId="urn:microsoft.com/office/officeart/2008/layout/VerticalAccentList"/>
    <dgm:cxn modelId="{579D27E4-8934-4CA6-9565-E16037086F6F}" type="presParOf" srcId="{1038E7F8-0979-44FC-9F67-A1CFA3439B9C}" destId="{B8B15D63-C038-4A26-A3F3-E79B13C1BD90}" srcOrd="3" destOrd="0" presId="urn:microsoft.com/office/officeart/2008/layout/VerticalAccentList"/>
    <dgm:cxn modelId="{DB02EE22-93ED-4B1F-A93A-EC4404A34CE1}" type="presParOf" srcId="{1038E7F8-0979-44FC-9F67-A1CFA3439B9C}" destId="{2290CB98-1EB3-4368-A0AB-1B184ED12123}" srcOrd="4" destOrd="0" presId="urn:microsoft.com/office/officeart/2008/layout/VerticalAccentList"/>
    <dgm:cxn modelId="{50272478-7D2D-4E68-B96A-A54E9BCD5654}" type="presParOf" srcId="{1038E7F8-0979-44FC-9F67-A1CFA3439B9C}" destId="{79EAD51B-74A8-4E11-B217-263B3CBD6D1E}" srcOrd="5" destOrd="0" presId="urn:microsoft.com/office/officeart/2008/layout/VerticalAccentList"/>
    <dgm:cxn modelId="{6B5C3DF9-F7FF-4F90-9186-8D9C4EC7A6A0}" type="presParOf" srcId="{1038E7F8-0979-44FC-9F67-A1CFA3439B9C}" destId="{21FAACFD-A588-4322-954F-EEE902B49509}" srcOrd="6" destOrd="0" presId="urn:microsoft.com/office/officeart/2008/layout/VerticalAccentList"/>
    <dgm:cxn modelId="{F1A697C5-4F26-4C9A-A96A-A2DE12073F8C}" type="presParOf" srcId="{39CF8210-39C2-4EDA-90C4-31244A7E3AC6}" destId="{DF79A6EF-EA2C-4272-B2EB-2C388BD3B3AF}" srcOrd="5" destOrd="0" presId="urn:microsoft.com/office/officeart/2008/layout/VerticalAccentList"/>
    <dgm:cxn modelId="{C18715B2-FE47-42FE-8F0D-9176F5099256}" type="presParOf" srcId="{39CF8210-39C2-4EDA-90C4-31244A7E3AC6}" destId="{1B0DBD2E-6021-4987-A631-D66CB893E603}" srcOrd="6" destOrd="0" presId="urn:microsoft.com/office/officeart/2008/layout/VerticalAccentList"/>
    <dgm:cxn modelId="{EF3BBCF0-F694-4574-9A4E-E395151A33E0}" type="presParOf" srcId="{1B0DBD2E-6021-4987-A631-D66CB893E603}" destId="{702609D9-0216-4E36-BE94-2DEE8D2CE25E}" srcOrd="0" destOrd="0" presId="urn:microsoft.com/office/officeart/2008/layout/VerticalAccentList"/>
    <dgm:cxn modelId="{0B9625F7-5D95-4562-99AA-36A68B0607DA}" type="presParOf" srcId="{39CF8210-39C2-4EDA-90C4-31244A7E3AC6}" destId="{41B6AF27-3B97-4F69-A356-201ECE3B8D8D}" srcOrd="7" destOrd="0" presId="urn:microsoft.com/office/officeart/2008/layout/VerticalAccentList"/>
    <dgm:cxn modelId="{C30BFF74-793A-4822-9681-0597E01A1FAE}" type="presParOf" srcId="{41B6AF27-3B97-4F69-A356-201ECE3B8D8D}" destId="{AB7D17F0-AA95-41CD-90AA-31E567EFA930}" srcOrd="0" destOrd="0" presId="urn:microsoft.com/office/officeart/2008/layout/VerticalAccentList"/>
    <dgm:cxn modelId="{ACE9A94D-C1DA-4B22-8591-E7E2CE0D47B9}" type="presParOf" srcId="{41B6AF27-3B97-4F69-A356-201ECE3B8D8D}" destId="{78DD8001-D968-4AFE-8D51-7FBDAB08F219}" srcOrd="1" destOrd="0" presId="urn:microsoft.com/office/officeart/2008/layout/VerticalAccentList"/>
    <dgm:cxn modelId="{AE58E03B-A5A8-4592-BE98-BF5F146A6916}" type="presParOf" srcId="{41B6AF27-3B97-4F69-A356-201ECE3B8D8D}" destId="{A329E7F8-8982-47AE-B00A-1D888A58101F}" srcOrd="2" destOrd="0" presId="urn:microsoft.com/office/officeart/2008/layout/VerticalAccentList"/>
    <dgm:cxn modelId="{AB936540-520C-4DD1-9D03-4100EDB14F39}" type="presParOf" srcId="{41B6AF27-3B97-4F69-A356-201ECE3B8D8D}" destId="{326D3222-93C2-4807-A2A7-DF4D692C0C07}" srcOrd="3" destOrd="0" presId="urn:microsoft.com/office/officeart/2008/layout/VerticalAccentList"/>
    <dgm:cxn modelId="{EB9BF12E-5865-45C4-9029-61942B85F4FF}" type="presParOf" srcId="{41B6AF27-3B97-4F69-A356-201ECE3B8D8D}" destId="{A31A1993-7248-4E37-A778-B6D9D8984DCA}" srcOrd="4" destOrd="0" presId="urn:microsoft.com/office/officeart/2008/layout/VerticalAccentList"/>
    <dgm:cxn modelId="{83046C8B-EFC8-486B-A2F9-6E1F7C89C9BD}" type="presParOf" srcId="{41B6AF27-3B97-4F69-A356-201ECE3B8D8D}" destId="{361DA038-CB57-43B5-83DE-6614678C60C9}" srcOrd="5" destOrd="0" presId="urn:microsoft.com/office/officeart/2008/layout/VerticalAccentList"/>
    <dgm:cxn modelId="{DB9AD156-7A34-4188-BCE6-4A18FCD5953A}" type="presParOf" srcId="{41B6AF27-3B97-4F69-A356-201ECE3B8D8D}" destId="{4A70EF20-B693-4928-B0DA-486915D85A5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5B33A0-A1F0-4021-B902-B1151324D764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E126377-C8F3-493F-8B78-F682696D26D5}">
      <dgm:prSet phldrT="[Text]" custT="1"/>
      <dgm:spPr/>
      <dgm:t>
        <a:bodyPr/>
        <a:lstStyle/>
        <a:p>
          <a:r>
            <a:rPr lang="en-US" sz="2400" b="1" dirty="0">
              <a:latin typeface="Futura Lt BT" panose="020B0402020204020303"/>
            </a:rPr>
            <a:t>Project Model</a:t>
          </a:r>
        </a:p>
      </dgm:t>
    </dgm:pt>
    <dgm:pt modelId="{CE6D2D46-EB5E-4705-99D4-635E51A45501}" type="parTrans" cxnId="{778FA27E-5E49-44C8-8AE0-094E44C056FD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FFBE37CC-CD81-4530-9BF6-9790016F8C85}" type="sibTrans" cxnId="{778FA27E-5E49-44C8-8AE0-094E44C056FD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E9D3E571-1BE7-4A2F-AE08-6CCCEBDECD37}">
      <dgm:prSet phldrT="[Text]" custT="1"/>
      <dgm:spPr/>
      <dgm:t>
        <a:bodyPr/>
        <a:lstStyle/>
        <a:p>
          <a:r>
            <a:rPr lang="en-US" sz="2400" b="1">
              <a:latin typeface="Futura Lt BT" panose="020B0402020204020303"/>
            </a:rPr>
            <a:t>Organization Structure</a:t>
          </a:r>
        </a:p>
      </dgm:t>
    </dgm:pt>
    <dgm:pt modelId="{A1199E76-80FA-4CBF-AB1A-BD3F449AD264}" type="parTrans" cxnId="{4D03F6AF-73B8-4353-995B-8E166C542E7A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B2D7036D-968F-4BE8-B450-ED5AF7E82A3A}" type="sibTrans" cxnId="{4D03F6AF-73B8-4353-995B-8E166C542E7A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C0FD1653-F812-4568-A932-237B607CBACD}">
      <dgm:prSet phldrT="[Text]" custT="1"/>
      <dgm:spPr/>
      <dgm:t>
        <a:bodyPr/>
        <a:lstStyle/>
        <a:p>
          <a:r>
            <a:rPr lang="en-US" sz="2400" b="1">
              <a:latin typeface="Futura Lt BT" panose="020B0402020204020303"/>
            </a:rPr>
            <a:t>Master Schedule</a:t>
          </a:r>
        </a:p>
      </dgm:t>
    </dgm:pt>
    <dgm:pt modelId="{F99ACCF1-E549-4387-B05B-44BF27A41800}" type="parTrans" cxnId="{36837ADD-7559-4A82-9D07-22CDE35284FF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A6957255-EB39-46CB-A6C5-892DC628E226}" type="sibTrans" cxnId="{36837ADD-7559-4A82-9D07-22CDE35284FF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62E18E4B-4028-47F9-B91F-F7B06D8DFE4B}">
      <dgm:prSet phldrT="[Text]" custT="1"/>
      <dgm:spPr/>
      <dgm:t>
        <a:bodyPr/>
        <a:lstStyle/>
        <a:p>
          <a:r>
            <a:rPr lang="en-US" sz="2400" b="1" dirty="0">
              <a:latin typeface="Futura Lt BT" panose="020B0402020204020303"/>
            </a:rPr>
            <a:t>Deliverables</a:t>
          </a:r>
        </a:p>
      </dgm:t>
    </dgm:pt>
    <dgm:pt modelId="{11B1CDC6-A500-452E-9F09-528F80C78233}" type="parTrans" cxnId="{15DEB33C-9D75-4C0C-85E1-D8E5B27415CD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CA13D029-4932-42C4-A76D-B066C206BAA4}" type="sibTrans" cxnId="{15DEB33C-9D75-4C0C-85E1-D8E5B27415CD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3EAC73A0-5C64-4646-BE48-41EC372DB358}">
      <dgm:prSet phldrT="[Text]" custT="1"/>
      <dgm:spPr/>
      <dgm:t>
        <a:bodyPr/>
        <a:lstStyle/>
        <a:p>
          <a:r>
            <a:rPr lang="en-US" sz="2400" b="1" dirty="0">
              <a:latin typeface="Futura Lt BT" panose="020B0402020204020303"/>
            </a:rPr>
            <a:t>Tools &amp; Environment</a:t>
          </a:r>
        </a:p>
      </dgm:t>
    </dgm:pt>
    <dgm:pt modelId="{C3B88D75-EDC1-4063-919B-83E82A12771F}" type="parTrans" cxnId="{2DC0DFC2-6E48-4867-8116-B927155ABAA7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144975A2-704C-4F3F-97B1-F35C0F355842}" type="sibTrans" cxnId="{2DC0DFC2-6E48-4867-8116-B927155ABAA7}">
      <dgm:prSet/>
      <dgm:spPr/>
      <dgm:t>
        <a:bodyPr/>
        <a:lstStyle/>
        <a:p>
          <a:endParaRPr lang="en-US" sz="2400" b="1">
            <a:latin typeface="Futura Lt BT" panose="020B0402020204020303"/>
          </a:endParaRPr>
        </a:p>
      </dgm:t>
    </dgm:pt>
    <dgm:pt modelId="{6AE20940-4FEC-4C8D-A82B-594BEF8E7A34}">
      <dgm:prSet phldrT="[Text]" custT="1"/>
      <dgm:spPr/>
      <dgm:t>
        <a:bodyPr/>
        <a:lstStyle/>
        <a:p>
          <a:r>
            <a:rPr lang="en-US" sz="2400" b="1" dirty="0">
              <a:latin typeface="Futura Lt BT" panose="020B0402020204020303"/>
            </a:rPr>
            <a:t>Project Life cycle</a:t>
          </a:r>
        </a:p>
      </dgm:t>
    </dgm:pt>
    <dgm:pt modelId="{D3588C97-F1D9-4E0D-AB5B-C28249A7671C}" type="parTrans" cxnId="{7066938A-603D-4FBF-AA8A-34D906692BB7}">
      <dgm:prSet/>
      <dgm:spPr/>
      <dgm:t>
        <a:bodyPr/>
        <a:lstStyle/>
        <a:p>
          <a:endParaRPr lang="en-US" sz="2400" b="1"/>
        </a:p>
      </dgm:t>
    </dgm:pt>
    <dgm:pt modelId="{8F070755-EDFB-4054-A7AE-FEB94887E5D2}" type="sibTrans" cxnId="{7066938A-603D-4FBF-AA8A-34D906692BB7}">
      <dgm:prSet/>
      <dgm:spPr/>
      <dgm:t>
        <a:bodyPr/>
        <a:lstStyle/>
        <a:p>
          <a:endParaRPr lang="en-US" sz="2400" b="1"/>
        </a:p>
      </dgm:t>
    </dgm:pt>
    <dgm:pt modelId="{FC396770-AA99-4F2F-9BF0-C86441BA84CD}">
      <dgm:prSet phldrT="[Text]" custT="1"/>
      <dgm:spPr/>
      <dgm:t>
        <a:bodyPr/>
        <a:lstStyle/>
        <a:p>
          <a:r>
            <a:rPr lang="en-US" sz="2400" b="1" dirty="0">
              <a:latin typeface="Futura Lt BT" panose="020B0402020204020303"/>
            </a:rPr>
            <a:t>Objectives</a:t>
          </a:r>
        </a:p>
      </dgm:t>
    </dgm:pt>
    <dgm:pt modelId="{B76E8B88-97C9-48C3-B208-77288FB196BC}" type="parTrans" cxnId="{E91DE16C-B38F-4A75-AA29-921C6CB84268}">
      <dgm:prSet/>
      <dgm:spPr/>
      <dgm:t>
        <a:bodyPr/>
        <a:lstStyle/>
        <a:p>
          <a:endParaRPr lang="en-US" sz="2400" b="1"/>
        </a:p>
      </dgm:t>
    </dgm:pt>
    <dgm:pt modelId="{A343CBB9-EAD2-43F7-89DF-A6D2BE3A7B35}" type="sibTrans" cxnId="{E91DE16C-B38F-4A75-AA29-921C6CB84268}">
      <dgm:prSet/>
      <dgm:spPr/>
      <dgm:t>
        <a:bodyPr/>
        <a:lstStyle/>
        <a:p>
          <a:endParaRPr lang="en-US" sz="2400" b="1"/>
        </a:p>
      </dgm:t>
    </dgm:pt>
    <dgm:pt modelId="{39CF8210-39C2-4EDA-90C4-31244A7E3AC6}" type="pres">
      <dgm:prSet presAssocID="{875B33A0-A1F0-4021-B902-B1151324D76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0C27CA2D-AB30-4775-885B-6A95CD4A651B}" type="pres">
      <dgm:prSet presAssocID="{0E126377-C8F3-493F-8B78-F682696D26D5}" presName="parenttextcomposite" presStyleCnt="0"/>
      <dgm:spPr/>
    </dgm:pt>
    <dgm:pt modelId="{E6489C77-62BF-491F-878B-93C92B5281BB}" type="pres">
      <dgm:prSet presAssocID="{0E126377-C8F3-493F-8B78-F682696D26D5}" presName="parenttext" presStyleLbl="revTx" presStyleIdx="0" presStyleCnt="7" custLinFactNeighborX="332" custLinFactNeighborY="-4310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11533-10AF-4B12-A0C6-4E6A5336774B}" type="pres">
      <dgm:prSet presAssocID="{0E126377-C8F3-493F-8B78-F682696D26D5}" presName="parallelogramComposite" presStyleCnt="0"/>
      <dgm:spPr/>
    </dgm:pt>
    <dgm:pt modelId="{2D59A9C7-E04F-4582-90FC-033D176BF614}" type="pres">
      <dgm:prSet presAssocID="{0E126377-C8F3-493F-8B78-F682696D26D5}" presName="parallelogram1" presStyleLbl="alignNode1" presStyleIdx="0" presStyleCnt="49"/>
      <dgm:spPr/>
    </dgm:pt>
    <dgm:pt modelId="{118E412B-17D4-471E-B2E7-F8DEC297D52B}" type="pres">
      <dgm:prSet presAssocID="{0E126377-C8F3-493F-8B78-F682696D26D5}" presName="parallelogram2" presStyleLbl="alignNode1" presStyleIdx="1" presStyleCnt="49"/>
      <dgm:spPr/>
    </dgm:pt>
    <dgm:pt modelId="{AF2EB249-FBF6-4DD3-82E4-2ABACBCAE9BE}" type="pres">
      <dgm:prSet presAssocID="{0E126377-C8F3-493F-8B78-F682696D26D5}" presName="parallelogram3" presStyleLbl="alignNode1" presStyleIdx="2" presStyleCnt="49"/>
      <dgm:spPr/>
    </dgm:pt>
    <dgm:pt modelId="{3DBAE2A8-A6DA-4488-9E4F-B4B9FBB4516C}" type="pres">
      <dgm:prSet presAssocID="{0E126377-C8F3-493F-8B78-F682696D26D5}" presName="parallelogram4" presStyleLbl="alignNode1" presStyleIdx="3" presStyleCnt="49"/>
      <dgm:spPr/>
    </dgm:pt>
    <dgm:pt modelId="{CF90B830-8924-4D3A-A3DA-0018A457771A}" type="pres">
      <dgm:prSet presAssocID="{0E126377-C8F3-493F-8B78-F682696D26D5}" presName="parallelogram5" presStyleLbl="alignNode1" presStyleIdx="4" presStyleCnt="49"/>
      <dgm:spPr/>
    </dgm:pt>
    <dgm:pt modelId="{F631B76E-82FC-4207-96C7-A5E9885E951E}" type="pres">
      <dgm:prSet presAssocID="{0E126377-C8F3-493F-8B78-F682696D26D5}" presName="parallelogram6" presStyleLbl="alignNode1" presStyleIdx="5" presStyleCnt="49"/>
      <dgm:spPr/>
    </dgm:pt>
    <dgm:pt modelId="{6F368D87-09B0-4734-8537-D540C7B8A7E3}" type="pres">
      <dgm:prSet presAssocID="{0E126377-C8F3-493F-8B78-F682696D26D5}" presName="parallelogram7" presStyleLbl="alignNode1" presStyleIdx="6" presStyleCnt="49"/>
      <dgm:spPr/>
    </dgm:pt>
    <dgm:pt modelId="{288D5674-8E53-4684-B0B7-A24C4882A599}" type="pres">
      <dgm:prSet presAssocID="{FFBE37CC-CD81-4530-9BF6-9790016F8C85}" presName="sibTrans" presStyleCnt="0"/>
      <dgm:spPr/>
    </dgm:pt>
    <dgm:pt modelId="{A74ED801-6A73-429E-929C-EC8D12848D92}" type="pres">
      <dgm:prSet presAssocID="{6AE20940-4FEC-4C8D-A82B-594BEF8E7A34}" presName="parenttextcomposite" presStyleCnt="0"/>
      <dgm:spPr/>
    </dgm:pt>
    <dgm:pt modelId="{E6DD0374-13A1-40C9-80EC-FCDB557C1BEE}" type="pres">
      <dgm:prSet presAssocID="{6AE20940-4FEC-4C8D-A82B-594BEF8E7A34}" presName="parenttext" presStyleLbl="revTx" presStyleIdx="1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8E7F8-0979-44FC-9F67-A1CFA3439B9C}" type="pres">
      <dgm:prSet presAssocID="{6AE20940-4FEC-4C8D-A82B-594BEF8E7A34}" presName="parallelogramComposite" presStyleCnt="0"/>
      <dgm:spPr/>
    </dgm:pt>
    <dgm:pt modelId="{F53FB3BE-71B5-4800-9454-A1F53E3C359F}" type="pres">
      <dgm:prSet presAssocID="{6AE20940-4FEC-4C8D-A82B-594BEF8E7A34}" presName="parallelogram1" presStyleLbl="alignNode1" presStyleIdx="7" presStyleCnt="49"/>
      <dgm:spPr/>
    </dgm:pt>
    <dgm:pt modelId="{53A05ACE-7775-4E0D-83C0-403B033CC02C}" type="pres">
      <dgm:prSet presAssocID="{6AE20940-4FEC-4C8D-A82B-594BEF8E7A34}" presName="parallelogram2" presStyleLbl="alignNode1" presStyleIdx="8" presStyleCnt="49"/>
      <dgm:spPr/>
    </dgm:pt>
    <dgm:pt modelId="{AB0C23D6-E6FA-4C92-874F-857CD399B5DB}" type="pres">
      <dgm:prSet presAssocID="{6AE20940-4FEC-4C8D-A82B-594BEF8E7A34}" presName="parallelogram3" presStyleLbl="alignNode1" presStyleIdx="9" presStyleCnt="49"/>
      <dgm:spPr/>
    </dgm:pt>
    <dgm:pt modelId="{B8B15D63-C038-4A26-A3F3-E79B13C1BD90}" type="pres">
      <dgm:prSet presAssocID="{6AE20940-4FEC-4C8D-A82B-594BEF8E7A34}" presName="parallelogram4" presStyleLbl="alignNode1" presStyleIdx="10" presStyleCnt="49"/>
      <dgm:spPr/>
    </dgm:pt>
    <dgm:pt modelId="{2290CB98-1EB3-4368-A0AB-1B184ED12123}" type="pres">
      <dgm:prSet presAssocID="{6AE20940-4FEC-4C8D-A82B-594BEF8E7A34}" presName="parallelogram5" presStyleLbl="alignNode1" presStyleIdx="11" presStyleCnt="49"/>
      <dgm:spPr/>
    </dgm:pt>
    <dgm:pt modelId="{79EAD51B-74A8-4E11-B217-263B3CBD6D1E}" type="pres">
      <dgm:prSet presAssocID="{6AE20940-4FEC-4C8D-A82B-594BEF8E7A34}" presName="parallelogram6" presStyleLbl="alignNode1" presStyleIdx="12" presStyleCnt="49"/>
      <dgm:spPr/>
    </dgm:pt>
    <dgm:pt modelId="{21FAACFD-A588-4322-954F-EEE902B49509}" type="pres">
      <dgm:prSet presAssocID="{6AE20940-4FEC-4C8D-A82B-594BEF8E7A34}" presName="parallelogram7" presStyleLbl="alignNode1" presStyleIdx="13" presStyleCnt="49"/>
      <dgm:spPr/>
    </dgm:pt>
    <dgm:pt modelId="{DF79A6EF-EA2C-4272-B2EB-2C388BD3B3AF}" type="pres">
      <dgm:prSet presAssocID="{8F070755-EDFB-4054-A7AE-FEB94887E5D2}" presName="sibTrans" presStyleCnt="0"/>
      <dgm:spPr/>
    </dgm:pt>
    <dgm:pt modelId="{1B0DBD2E-6021-4987-A631-D66CB893E603}" type="pres">
      <dgm:prSet presAssocID="{E9D3E571-1BE7-4A2F-AE08-6CCCEBDECD37}" presName="parenttextcomposite" presStyleCnt="0"/>
      <dgm:spPr/>
    </dgm:pt>
    <dgm:pt modelId="{702609D9-0216-4E36-BE94-2DEE8D2CE25E}" type="pres">
      <dgm:prSet presAssocID="{E9D3E571-1BE7-4A2F-AE08-6CCCEBDECD37}" presName="parenttext" presStyleLbl="revTx" presStyleIdx="2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6AF27-3B97-4F69-A356-201ECE3B8D8D}" type="pres">
      <dgm:prSet presAssocID="{E9D3E571-1BE7-4A2F-AE08-6CCCEBDECD37}" presName="parallelogramComposite" presStyleCnt="0"/>
      <dgm:spPr/>
    </dgm:pt>
    <dgm:pt modelId="{AB7D17F0-AA95-41CD-90AA-31E567EFA930}" type="pres">
      <dgm:prSet presAssocID="{E9D3E571-1BE7-4A2F-AE08-6CCCEBDECD37}" presName="parallelogram1" presStyleLbl="alignNode1" presStyleIdx="14" presStyleCnt="49"/>
      <dgm:spPr/>
    </dgm:pt>
    <dgm:pt modelId="{78DD8001-D968-4AFE-8D51-7FBDAB08F219}" type="pres">
      <dgm:prSet presAssocID="{E9D3E571-1BE7-4A2F-AE08-6CCCEBDECD37}" presName="parallelogram2" presStyleLbl="alignNode1" presStyleIdx="15" presStyleCnt="49"/>
      <dgm:spPr/>
    </dgm:pt>
    <dgm:pt modelId="{A329E7F8-8982-47AE-B00A-1D888A58101F}" type="pres">
      <dgm:prSet presAssocID="{E9D3E571-1BE7-4A2F-AE08-6CCCEBDECD37}" presName="parallelogram3" presStyleLbl="alignNode1" presStyleIdx="16" presStyleCnt="49"/>
      <dgm:spPr/>
    </dgm:pt>
    <dgm:pt modelId="{326D3222-93C2-4807-A2A7-DF4D692C0C07}" type="pres">
      <dgm:prSet presAssocID="{E9D3E571-1BE7-4A2F-AE08-6CCCEBDECD37}" presName="parallelogram4" presStyleLbl="alignNode1" presStyleIdx="17" presStyleCnt="49"/>
      <dgm:spPr/>
    </dgm:pt>
    <dgm:pt modelId="{A31A1993-7248-4E37-A778-B6D9D8984DCA}" type="pres">
      <dgm:prSet presAssocID="{E9D3E571-1BE7-4A2F-AE08-6CCCEBDECD37}" presName="parallelogram5" presStyleLbl="alignNode1" presStyleIdx="18" presStyleCnt="49"/>
      <dgm:spPr/>
    </dgm:pt>
    <dgm:pt modelId="{361DA038-CB57-43B5-83DE-6614678C60C9}" type="pres">
      <dgm:prSet presAssocID="{E9D3E571-1BE7-4A2F-AE08-6CCCEBDECD37}" presName="parallelogram6" presStyleLbl="alignNode1" presStyleIdx="19" presStyleCnt="49"/>
      <dgm:spPr/>
    </dgm:pt>
    <dgm:pt modelId="{4A70EF20-B693-4928-B0DA-486915D85A52}" type="pres">
      <dgm:prSet presAssocID="{E9D3E571-1BE7-4A2F-AE08-6CCCEBDECD37}" presName="parallelogram7" presStyleLbl="alignNode1" presStyleIdx="20" presStyleCnt="49"/>
      <dgm:spPr/>
    </dgm:pt>
    <dgm:pt modelId="{E02367C3-3C0B-4C82-8DF1-0C71F2B03101}" type="pres">
      <dgm:prSet presAssocID="{B2D7036D-968F-4BE8-B450-ED5AF7E82A3A}" presName="sibTrans" presStyleCnt="0"/>
      <dgm:spPr/>
    </dgm:pt>
    <dgm:pt modelId="{5610F810-3831-49F0-BCA1-E60CFAC799A6}" type="pres">
      <dgm:prSet presAssocID="{C0FD1653-F812-4568-A932-237B607CBACD}" presName="parenttextcomposite" presStyleCnt="0"/>
      <dgm:spPr/>
    </dgm:pt>
    <dgm:pt modelId="{A1ED886E-F53B-4A8C-AD1C-97F4C419DB36}" type="pres">
      <dgm:prSet presAssocID="{C0FD1653-F812-4568-A932-237B607CBACD}" presName="parenttext" presStyleLbl="revTx" presStyleIdx="3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8BF4F-43E7-490D-A1B8-2BF284ADDBDC}" type="pres">
      <dgm:prSet presAssocID="{C0FD1653-F812-4568-A932-237B607CBACD}" presName="parallelogramComposite" presStyleCnt="0"/>
      <dgm:spPr/>
    </dgm:pt>
    <dgm:pt modelId="{689D1F82-A4E0-4FF5-907F-B24873425A10}" type="pres">
      <dgm:prSet presAssocID="{C0FD1653-F812-4568-A932-237B607CBACD}" presName="parallelogram1" presStyleLbl="alignNode1" presStyleIdx="21" presStyleCnt="49"/>
      <dgm:spPr/>
    </dgm:pt>
    <dgm:pt modelId="{57AAFA6B-4888-402F-8F85-5283E37B8503}" type="pres">
      <dgm:prSet presAssocID="{C0FD1653-F812-4568-A932-237B607CBACD}" presName="parallelogram2" presStyleLbl="alignNode1" presStyleIdx="22" presStyleCnt="49"/>
      <dgm:spPr/>
    </dgm:pt>
    <dgm:pt modelId="{34366A49-9AAD-4857-9BF4-C08155EAF677}" type="pres">
      <dgm:prSet presAssocID="{C0FD1653-F812-4568-A932-237B607CBACD}" presName="parallelogram3" presStyleLbl="alignNode1" presStyleIdx="23" presStyleCnt="49"/>
      <dgm:spPr/>
    </dgm:pt>
    <dgm:pt modelId="{5175A89E-5DA3-41D3-9028-FCBF9404FC56}" type="pres">
      <dgm:prSet presAssocID="{C0FD1653-F812-4568-A932-237B607CBACD}" presName="parallelogram4" presStyleLbl="alignNode1" presStyleIdx="24" presStyleCnt="49"/>
      <dgm:spPr/>
    </dgm:pt>
    <dgm:pt modelId="{ED8919E1-E786-4FA4-A692-A6CD18E8A5BB}" type="pres">
      <dgm:prSet presAssocID="{C0FD1653-F812-4568-A932-237B607CBACD}" presName="parallelogram5" presStyleLbl="alignNode1" presStyleIdx="25" presStyleCnt="49"/>
      <dgm:spPr/>
    </dgm:pt>
    <dgm:pt modelId="{2264FF8D-E745-4A92-B8B7-937E3AE202E3}" type="pres">
      <dgm:prSet presAssocID="{C0FD1653-F812-4568-A932-237B607CBACD}" presName="parallelogram6" presStyleLbl="alignNode1" presStyleIdx="26" presStyleCnt="49"/>
      <dgm:spPr/>
    </dgm:pt>
    <dgm:pt modelId="{E0AA56C5-1AF4-4513-99F1-E5B63246D208}" type="pres">
      <dgm:prSet presAssocID="{C0FD1653-F812-4568-A932-237B607CBACD}" presName="parallelogram7" presStyleLbl="alignNode1" presStyleIdx="27" presStyleCnt="49"/>
      <dgm:spPr/>
    </dgm:pt>
    <dgm:pt modelId="{2FEE300E-C66E-413F-9494-DB10B620CD22}" type="pres">
      <dgm:prSet presAssocID="{A6957255-EB39-46CB-A6C5-892DC628E226}" presName="sibTrans" presStyleCnt="0"/>
      <dgm:spPr/>
    </dgm:pt>
    <dgm:pt modelId="{4AD528D4-642D-4E3A-818F-ECA8240BF0C7}" type="pres">
      <dgm:prSet presAssocID="{FC396770-AA99-4F2F-9BF0-C86441BA84CD}" presName="parenttextcomposite" presStyleCnt="0"/>
      <dgm:spPr/>
    </dgm:pt>
    <dgm:pt modelId="{18BA28FA-8206-4CF9-9733-8051AE3BE05C}" type="pres">
      <dgm:prSet presAssocID="{FC396770-AA99-4F2F-9BF0-C86441BA84CD}" presName="parenttext" presStyleLbl="revTx" presStyleIdx="4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2F01D-4AB4-4170-89EC-99D90DA89CA9}" type="pres">
      <dgm:prSet presAssocID="{FC396770-AA99-4F2F-9BF0-C86441BA84CD}" presName="parallelogramComposite" presStyleCnt="0"/>
      <dgm:spPr/>
    </dgm:pt>
    <dgm:pt modelId="{32CA35D6-E00B-45BE-93CC-1FAFF952079A}" type="pres">
      <dgm:prSet presAssocID="{FC396770-AA99-4F2F-9BF0-C86441BA84CD}" presName="parallelogram1" presStyleLbl="alignNode1" presStyleIdx="28" presStyleCnt="49"/>
      <dgm:spPr/>
    </dgm:pt>
    <dgm:pt modelId="{2478CC6E-13DD-4B4B-8A66-55FA6A16B5CB}" type="pres">
      <dgm:prSet presAssocID="{FC396770-AA99-4F2F-9BF0-C86441BA84CD}" presName="parallelogram2" presStyleLbl="alignNode1" presStyleIdx="29" presStyleCnt="49"/>
      <dgm:spPr/>
    </dgm:pt>
    <dgm:pt modelId="{7EC3FD57-065C-46BA-B45F-72E3BDD09C15}" type="pres">
      <dgm:prSet presAssocID="{FC396770-AA99-4F2F-9BF0-C86441BA84CD}" presName="parallelogram3" presStyleLbl="alignNode1" presStyleIdx="30" presStyleCnt="49"/>
      <dgm:spPr/>
    </dgm:pt>
    <dgm:pt modelId="{BCF59DEF-1975-4099-B8D8-DDD679AB688D}" type="pres">
      <dgm:prSet presAssocID="{FC396770-AA99-4F2F-9BF0-C86441BA84CD}" presName="parallelogram4" presStyleLbl="alignNode1" presStyleIdx="31" presStyleCnt="49"/>
      <dgm:spPr/>
    </dgm:pt>
    <dgm:pt modelId="{E5594B9F-3B9E-40FE-9500-3BC8959D6FCF}" type="pres">
      <dgm:prSet presAssocID="{FC396770-AA99-4F2F-9BF0-C86441BA84CD}" presName="parallelogram5" presStyleLbl="alignNode1" presStyleIdx="32" presStyleCnt="49"/>
      <dgm:spPr/>
    </dgm:pt>
    <dgm:pt modelId="{705A9D6C-4EA1-497B-AF71-B8631F5697D1}" type="pres">
      <dgm:prSet presAssocID="{FC396770-AA99-4F2F-9BF0-C86441BA84CD}" presName="parallelogram6" presStyleLbl="alignNode1" presStyleIdx="33" presStyleCnt="49"/>
      <dgm:spPr/>
    </dgm:pt>
    <dgm:pt modelId="{2A61AB70-4D95-4316-9AD0-D2FBECE172C2}" type="pres">
      <dgm:prSet presAssocID="{FC396770-AA99-4F2F-9BF0-C86441BA84CD}" presName="parallelogram7" presStyleLbl="alignNode1" presStyleIdx="34" presStyleCnt="49"/>
      <dgm:spPr/>
    </dgm:pt>
    <dgm:pt modelId="{1A8154F9-42BF-4132-958D-0D73149136D2}" type="pres">
      <dgm:prSet presAssocID="{A343CBB9-EAD2-43F7-89DF-A6D2BE3A7B35}" presName="sibTrans" presStyleCnt="0"/>
      <dgm:spPr/>
    </dgm:pt>
    <dgm:pt modelId="{6AAAFBCE-789A-45F8-9AFF-561574B7BC5C}" type="pres">
      <dgm:prSet presAssocID="{62E18E4B-4028-47F9-B91F-F7B06D8DFE4B}" presName="parenttextcomposite" presStyleCnt="0"/>
      <dgm:spPr/>
    </dgm:pt>
    <dgm:pt modelId="{57331E15-998A-4A5E-BB40-19AF14FF521B}" type="pres">
      <dgm:prSet presAssocID="{62E18E4B-4028-47F9-B91F-F7B06D8DFE4B}" presName="parenttext" presStyleLbl="revTx" presStyleIdx="5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4FE96-B8C9-4E73-B736-50E7210B5860}" type="pres">
      <dgm:prSet presAssocID="{62E18E4B-4028-47F9-B91F-F7B06D8DFE4B}" presName="parallelogramComposite" presStyleCnt="0"/>
      <dgm:spPr/>
    </dgm:pt>
    <dgm:pt modelId="{C9DF15A3-DFFE-484B-8D9F-44E6BC73FC97}" type="pres">
      <dgm:prSet presAssocID="{62E18E4B-4028-47F9-B91F-F7B06D8DFE4B}" presName="parallelogram1" presStyleLbl="alignNode1" presStyleIdx="35" presStyleCnt="49"/>
      <dgm:spPr/>
    </dgm:pt>
    <dgm:pt modelId="{504F2432-23F1-44B2-9848-BF5BEE1C4F00}" type="pres">
      <dgm:prSet presAssocID="{62E18E4B-4028-47F9-B91F-F7B06D8DFE4B}" presName="parallelogram2" presStyleLbl="alignNode1" presStyleIdx="36" presStyleCnt="49"/>
      <dgm:spPr/>
    </dgm:pt>
    <dgm:pt modelId="{ADB834E1-6B4F-4E27-874B-E479A2E53B22}" type="pres">
      <dgm:prSet presAssocID="{62E18E4B-4028-47F9-B91F-F7B06D8DFE4B}" presName="parallelogram3" presStyleLbl="alignNode1" presStyleIdx="37" presStyleCnt="49"/>
      <dgm:spPr/>
    </dgm:pt>
    <dgm:pt modelId="{464EDDCC-0B4A-4B2B-9774-60F4D44033F2}" type="pres">
      <dgm:prSet presAssocID="{62E18E4B-4028-47F9-B91F-F7B06D8DFE4B}" presName="parallelogram4" presStyleLbl="alignNode1" presStyleIdx="38" presStyleCnt="49"/>
      <dgm:spPr/>
    </dgm:pt>
    <dgm:pt modelId="{5E6F0FD9-563B-41DA-A0FF-9ED67B310998}" type="pres">
      <dgm:prSet presAssocID="{62E18E4B-4028-47F9-B91F-F7B06D8DFE4B}" presName="parallelogram5" presStyleLbl="alignNode1" presStyleIdx="39" presStyleCnt="49"/>
      <dgm:spPr/>
    </dgm:pt>
    <dgm:pt modelId="{79363923-94A3-4A11-9B35-0099415A3144}" type="pres">
      <dgm:prSet presAssocID="{62E18E4B-4028-47F9-B91F-F7B06D8DFE4B}" presName="parallelogram6" presStyleLbl="alignNode1" presStyleIdx="40" presStyleCnt="49"/>
      <dgm:spPr/>
    </dgm:pt>
    <dgm:pt modelId="{4FB5D47E-4AC9-48D9-9DFA-CCEB4335A60A}" type="pres">
      <dgm:prSet presAssocID="{62E18E4B-4028-47F9-B91F-F7B06D8DFE4B}" presName="parallelogram7" presStyleLbl="alignNode1" presStyleIdx="41" presStyleCnt="49"/>
      <dgm:spPr/>
    </dgm:pt>
    <dgm:pt modelId="{165BD6BA-8393-4C21-8112-EA511E53945F}" type="pres">
      <dgm:prSet presAssocID="{CA13D029-4932-42C4-A76D-B066C206BAA4}" presName="sibTrans" presStyleCnt="0"/>
      <dgm:spPr/>
    </dgm:pt>
    <dgm:pt modelId="{9BF63D7C-79CE-4FE7-A4FF-1A943895C3D7}" type="pres">
      <dgm:prSet presAssocID="{3EAC73A0-5C64-4646-BE48-41EC372DB358}" presName="parenttextcomposite" presStyleCnt="0"/>
      <dgm:spPr/>
    </dgm:pt>
    <dgm:pt modelId="{670A110F-4A82-4832-AC70-80F922CCAABE}" type="pres">
      <dgm:prSet presAssocID="{3EAC73A0-5C64-4646-BE48-41EC372DB358}" presName="parenttext" presStyleLbl="revTx" presStyleIdx="6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C6085-1A54-49B2-89A9-2C7307942190}" type="pres">
      <dgm:prSet presAssocID="{3EAC73A0-5C64-4646-BE48-41EC372DB358}" presName="parallelogramComposite" presStyleCnt="0"/>
      <dgm:spPr/>
    </dgm:pt>
    <dgm:pt modelId="{E5B620B5-A957-4DB5-A76C-31C4304B9286}" type="pres">
      <dgm:prSet presAssocID="{3EAC73A0-5C64-4646-BE48-41EC372DB358}" presName="parallelogram1" presStyleLbl="alignNode1" presStyleIdx="42" presStyleCnt="49"/>
      <dgm:spPr/>
    </dgm:pt>
    <dgm:pt modelId="{C01D7EA1-D17A-477A-9A6E-A9EE71DF80E5}" type="pres">
      <dgm:prSet presAssocID="{3EAC73A0-5C64-4646-BE48-41EC372DB358}" presName="parallelogram2" presStyleLbl="alignNode1" presStyleIdx="43" presStyleCnt="49"/>
      <dgm:spPr/>
    </dgm:pt>
    <dgm:pt modelId="{F9CE7120-E188-4228-AB2C-9CABECCCC38A}" type="pres">
      <dgm:prSet presAssocID="{3EAC73A0-5C64-4646-BE48-41EC372DB358}" presName="parallelogram3" presStyleLbl="alignNode1" presStyleIdx="44" presStyleCnt="49"/>
      <dgm:spPr/>
    </dgm:pt>
    <dgm:pt modelId="{9D5D8243-6682-475E-9288-A0925F9F1D5D}" type="pres">
      <dgm:prSet presAssocID="{3EAC73A0-5C64-4646-BE48-41EC372DB358}" presName="parallelogram4" presStyleLbl="alignNode1" presStyleIdx="45" presStyleCnt="49"/>
      <dgm:spPr/>
    </dgm:pt>
    <dgm:pt modelId="{A0EE02F1-4C9A-4FBF-BD74-893F8DD334AF}" type="pres">
      <dgm:prSet presAssocID="{3EAC73A0-5C64-4646-BE48-41EC372DB358}" presName="parallelogram5" presStyleLbl="alignNode1" presStyleIdx="46" presStyleCnt="49"/>
      <dgm:spPr/>
    </dgm:pt>
    <dgm:pt modelId="{62F1A658-7F29-4D7E-8B93-D5F5949E6460}" type="pres">
      <dgm:prSet presAssocID="{3EAC73A0-5C64-4646-BE48-41EC372DB358}" presName="parallelogram6" presStyleLbl="alignNode1" presStyleIdx="47" presStyleCnt="49"/>
      <dgm:spPr/>
    </dgm:pt>
    <dgm:pt modelId="{C1F6BF72-CDA4-497D-9838-4EABB521E142}" type="pres">
      <dgm:prSet presAssocID="{3EAC73A0-5C64-4646-BE48-41EC372DB358}" presName="parallelogram7" presStyleLbl="alignNode1" presStyleIdx="48" presStyleCnt="49"/>
      <dgm:spPr/>
    </dgm:pt>
  </dgm:ptLst>
  <dgm:cxnLst>
    <dgm:cxn modelId="{9F3A4749-8E00-4363-87FE-EDC913E6515C}" type="presOf" srcId="{6AE20940-4FEC-4C8D-A82B-594BEF8E7A34}" destId="{E6DD0374-13A1-40C9-80EC-FCDB557C1BEE}" srcOrd="0" destOrd="0" presId="urn:microsoft.com/office/officeart/2008/layout/VerticalAccentList"/>
    <dgm:cxn modelId="{2DC0DFC2-6E48-4867-8116-B927155ABAA7}" srcId="{875B33A0-A1F0-4021-B902-B1151324D764}" destId="{3EAC73A0-5C64-4646-BE48-41EC372DB358}" srcOrd="6" destOrd="0" parTransId="{C3B88D75-EDC1-4063-919B-83E82A12771F}" sibTransId="{144975A2-704C-4F3F-97B1-F35C0F355842}"/>
    <dgm:cxn modelId="{5677231B-AAD9-4669-9DD9-B3E95FA4A7AF}" type="presOf" srcId="{FC396770-AA99-4F2F-9BF0-C86441BA84CD}" destId="{18BA28FA-8206-4CF9-9733-8051AE3BE05C}" srcOrd="0" destOrd="0" presId="urn:microsoft.com/office/officeart/2008/layout/VerticalAccentList"/>
    <dgm:cxn modelId="{778FA27E-5E49-44C8-8AE0-094E44C056FD}" srcId="{875B33A0-A1F0-4021-B902-B1151324D764}" destId="{0E126377-C8F3-493F-8B78-F682696D26D5}" srcOrd="0" destOrd="0" parTransId="{CE6D2D46-EB5E-4705-99D4-635E51A45501}" sibTransId="{FFBE37CC-CD81-4530-9BF6-9790016F8C85}"/>
    <dgm:cxn modelId="{E91DE16C-B38F-4A75-AA29-921C6CB84268}" srcId="{875B33A0-A1F0-4021-B902-B1151324D764}" destId="{FC396770-AA99-4F2F-9BF0-C86441BA84CD}" srcOrd="4" destOrd="0" parTransId="{B76E8B88-97C9-48C3-B208-77288FB196BC}" sibTransId="{A343CBB9-EAD2-43F7-89DF-A6D2BE3A7B35}"/>
    <dgm:cxn modelId="{80D09509-DA10-4EB9-91C3-D57EECD12CAB}" type="presOf" srcId="{875B33A0-A1F0-4021-B902-B1151324D764}" destId="{39CF8210-39C2-4EDA-90C4-31244A7E3AC6}" srcOrd="0" destOrd="0" presId="urn:microsoft.com/office/officeart/2008/layout/VerticalAccentList"/>
    <dgm:cxn modelId="{4D03F6AF-73B8-4353-995B-8E166C542E7A}" srcId="{875B33A0-A1F0-4021-B902-B1151324D764}" destId="{E9D3E571-1BE7-4A2F-AE08-6CCCEBDECD37}" srcOrd="2" destOrd="0" parTransId="{A1199E76-80FA-4CBF-AB1A-BD3F449AD264}" sibTransId="{B2D7036D-968F-4BE8-B450-ED5AF7E82A3A}"/>
    <dgm:cxn modelId="{15DEB33C-9D75-4C0C-85E1-D8E5B27415CD}" srcId="{875B33A0-A1F0-4021-B902-B1151324D764}" destId="{62E18E4B-4028-47F9-B91F-F7B06D8DFE4B}" srcOrd="5" destOrd="0" parTransId="{11B1CDC6-A500-452E-9F09-528F80C78233}" sibTransId="{CA13D029-4932-42C4-A76D-B066C206BAA4}"/>
    <dgm:cxn modelId="{E2EAD00E-2843-4678-82D4-3B0A72683E6F}" type="presOf" srcId="{62E18E4B-4028-47F9-B91F-F7B06D8DFE4B}" destId="{57331E15-998A-4A5E-BB40-19AF14FF521B}" srcOrd="0" destOrd="0" presId="urn:microsoft.com/office/officeart/2008/layout/VerticalAccentList"/>
    <dgm:cxn modelId="{64B95BB6-F9D1-4772-9FDC-6261F3F3BB73}" type="presOf" srcId="{E9D3E571-1BE7-4A2F-AE08-6CCCEBDECD37}" destId="{702609D9-0216-4E36-BE94-2DEE8D2CE25E}" srcOrd="0" destOrd="0" presId="urn:microsoft.com/office/officeart/2008/layout/VerticalAccentList"/>
    <dgm:cxn modelId="{7066938A-603D-4FBF-AA8A-34D906692BB7}" srcId="{875B33A0-A1F0-4021-B902-B1151324D764}" destId="{6AE20940-4FEC-4C8D-A82B-594BEF8E7A34}" srcOrd="1" destOrd="0" parTransId="{D3588C97-F1D9-4E0D-AB5B-C28249A7671C}" sibTransId="{8F070755-EDFB-4054-A7AE-FEB94887E5D2}"/>
    <dgm:cxn modelId="{0B50B4B7-7130-457E-B41A-2E8BDF3C529E}" type="presOf" srcId="{3EAC73A0-5C64-4646-BE48-41EC372DB358}" destId="{670A110F-4A82-4832-AC70-80F922CCAABE}" srcOrd="0" destOrd="0" presId="urn:microsoft.com/office/officeart/2008/layout/VerticalAccentList"/>
    <dgm:cxn modelId="{36837ADD-7559-4A82-9D07-22CDE35284FF}" srcId="{875B33A0-A1F0-4021-B902-B1151324D764}" destId="{C0FD1653-F812-4568-A932-237B607CBACD}" srcOrd="3" destOrd="0" parTransId="{F99ACCF1-E549-4387-B05B-44BF27A41800}" sibTransId="{A6957255-EB39-46CB-A6C5-892DC628E226}"/>
    <dgm:cxn modelId="{37C52001-B955-47DF-8C71-BAF444A73239}" type="presOf" srcId="{0E126377-C8F3-493F-8B78-F682696D26D5}" destId="{E6489C77-62BF-491F-878B-93C92B5281BB}" srcOrd="0" destOrd="0" presId="urn:microsoft.com/office/officeart/2008/layout/VerticalAccentList"/>
    <dgm:cxn modelId="{CDBEC495-7B65-483E-BA68-8B5CBB39FB31}" type="presOf" srcId="{C0FD1653-F812-4568-A932-237B607CBACD}" destId="{A1ED886E-F53B-4A8C-AD1C-97F4C419DB36}" srcOrd="0" destOrd="0" presId="urn:microsoft.com/office/officeart/2008/layout/VerticalAccentList"/>
    <dgm:cxn modelId="{5C4A07F0-3239-4B70-AAA7-231F1E669545}" type="presParOf" srcId="{39CF8210-39C2-4EDA-90C4-31244A7E3AC6}" destId="{0C27CA2D-AB30-4775-885B-6A95CD4A651B}" srcOrd="0" destOrd="0" presId="urn:microsoft.com/office/officeart/2008/layout/VerticalAccentList"/>
    <dgm:cxn modelId="{A1B65074-6D5C-4945-B939-CCC12F9373A7}" type="presParOf" srcId="{0C27CA2D-AB30-4775-885B-6A95CD4A651B}" destId="{E6489C77-62BF-491F-878B-93C92B5281BB}" srcOrd="0" destOrd="0" presId="urn:microsoft.com/office/officeart/2008/layout/VerticalAccentList"/>
    <dgm:cxn modelId="{F16EFC43-ED9D-4F09-A9A3-666D4AFBBE5A}" type="presParOf" srcId="{39CF8210-39C2-4EDA-90C4-31244A7E3AC6}" destId="{4CB11533-10AF-4B12-A0C6-4E6A5336774B}" srcOrd="1" destOrd="0" presId="urn:microsoft.com/office/officeart/2008/layout/VerticalAccentList"/>
    <dgm:cxn modelId="{38521187-4BE3-43ED-AF7F-60F2807EC2DE}" type="presParOf" srcId="{4CB11533-10AF-4B12-A0C6-4E6A5336774B}" destId="{2D59A9C7-E04F-4582-90FC-033D176BF614}" srcOrd="0" destOrd="0" presId="urn:microsoft.com/office/officeart/2008/layout/VerticalAccentList"/>
    <dgm:cxn modelId="{44503F89-BAA3-44DF-BAA1-082581D1D76F}" type="presParOf" srcId="{4CB11533-10AF-4B12-A0C6-4E6A5336774B}" destId="{118E412B-17D4-471E-B2E7-F8DEC297D52B}" srcOrd="1" destOrd="0" presId="urn:microsoft.com/office/officeart/2008/layout/VerticalAccentList"/>
    <dgm:cxn modelId="{6CAD4F1A-F1C6-4B1D-B7DA-187D3579C19B}" type="presParOf" srcId="{4CB11533-10AF-4B12-A0C6-4E6A5336774B}" destId="{AF2EB249-FBF6-4DD3-82E4-2ABACBCAE9BE}" srcOrd="2" destOrd="0" presId="urn:microsoft.com/office/officeart/2008/layout/VerticalAccentList"/>
    <dgm:cxn modelId="{197642E5-A38C-4CB9-A949-D71824C3453D}" type="presParOf" srcId="{4CB11533-10AF-4B12-A0C6-4E6A5336774B}" destId="{3DBAE2A8-A6DA-4488-9E4F-B4B9FBB4516C}" srcOrd="3" destOrd="0" presId="urn:microsoft.com/office/officeart/2008/layout/VerticalAccentList"/>
    <dgm:cxn modelId="{AED11888-E102-4CB8-9797-793F3BB88D3D}" type="presParOf" srcId="{4CB11533-10AF-4B12-A0C6-4E6A5336774B}" destId="{CF90B830-8924-4D3A-A3DA-0018A457771A}" srcOrd="4" destOrd="0" presId="urn:microsoft.com/office/officeart/2008/layout/VerticalAccentList"/>
    <dgm:cxn modelId="{87FF64E9-4F37-464C-BE41-680EAD70A436}" type="presParOf" srcId="{4CB11533-10AF-4B12-A0C6-4E6A5336774B}" destId="{F631B76E-82FC-4207-96C7-A5E9885E951E}" srcOrd="5" destOrd="0" presId="urn:microsoft.com/office/officeart/2008/layout/VerticalAccentList"/>
    <dgm:cxn modelId="{D5DE4E58-4508-4C35-96FB-9E7FE66F2090}" type="presParOf" srcId="{4CB11533-10AF-4B12-A0C6-4E6A5336774B}" destId="{6F368D87-09B0-4734-8537-D540C7B8A7E3}" srcOrd="6" destOrd="0" presId="urn:microsoft.com/office/officeart/2008/layout/VerticalAccentList"/>
    <dgm:cxn modelId="{70EBF152-AAB6-4809-8ADF-FA16B3D1F4E6}" type="presParOf" srcId="{39CF8210-39C2-4EDA-90C4-31244A7E3AC6}" destId="{288D5674-8E53-4684-B0B7-A24C4882A599}" srcOrd="2" destOrd="0" presId="urn:microsoft.com/office/officeart/2008/layout/VerticalAccentList"/>
    <dgm:cxn modelId="{324D9C23-3680-4BCF-BA33-6692CC2C5789}" type="presParOf" srcId="{39CF8210-39C2-4EDA-90C4-31244A7E3AC6}" destId="{A74ED801-6A73-429E-929C-EC8D12848D92}" srcOrd="3" destOrd="0" presId="urn:microsoft.com/office/officeart/2008/layout/VerticalAccentList"/>
    <dgm:cxn modelId="{E5D7DD40-A98B-4826-82B4-1201B3DD043A}" type="presParOf" srcId="{A74ED801-6A73-429E-929C-EC8D12848D92}" destId="{E6DD0374-13A1-40C9-80EC-FCDB557C1BEE}" srcOrd="0" destOrd="0" presId="urn:microsoft.com/office/officeart/2008/layout/VerticalAccentList"/>
    <dgm:cxn modelId="{C7A97F3B-32F8-45DE-B375-E2FF4C85EBF5}" type="presParOf" srcId="{39CF8210-39C2-4EDA-90C4-31244A7E3AC6}" destId="{1038E7F8-0979-44FC-9F67-A1CFA3439B9C}" srcOrd="4" destOrd="0" presId="urn:microsoft.com/office/officeart/2008/layout/VerticalAccentList"/>
    <dgm:cxn modelId="{14828A80-C5A3-4414-B7EB-0BE31A630130}" type="presParOf" srcId="{1038E7F8-0979-44FC-9F67-A1CFA3439B9C}" destId="{F53FB3BE-71B5-4800-9454-A1F53E3C359F}" srcOrd="0" destOrd="0" presId="urn:microsoft.com/office/officeart/2008/layout/VerticalAccentList"/>
    <dgm:cxn modelId="{0ABA792F-5719-4FC0-89F6-A441849115EC}" type="presParOf" srcId="{1038E7F8-0979-44FC-9F67-A1CFA3439B9C}" destId="{53A05ACE-7775-4E0D-83C0-403B033CC02C}" srcOrd="1" destOrd="0" presId="urn:microsoft.com/office/officeart/2008/layout/VerticalAccentList"/>
    <dgm:cxn modelId="{25345FF1-99F1-4D97-9930-5A608358196C}" type="presParOf" srcId="{1038E7F8-0979-44FC-9F67-A1CFA3439B9C}" destId="{AB0C23D6-E6FA-4C92-874F-857CD399B5DB}" srcOrd="2" destOrd="0" presId="urn:microsoft.com/office/officeart/2008/layout/VerticalAccentList"/>
    <dgm:cxn modelId="{77F14D26-DF2F-4487-8894-B9616E8F75D8}" type="presParOf" srcId="{1038E7F8-0979-44FC-9F67-A1CFA3439B9C}" destId="{B8B15D63-C038-4A26-A3F3-E79B13C1BD90}" srcOrd="3" destOrd="0" presId="urn:microsoft.com/office/officeart/2008/layout/VerticalAccentList"/>
    <dgm:cxn modelId="{0E8949A8-6387-4883-ABE8-9E260958818D}" type="presParOf" srcId="{1038E7F8-0979-44FC-9F67-A1CFA3439B9C}" destId="{2290CB98-1EB3-4368-A0AB-1B184ED12123}" srcOrd="4" destOrd="0" presId="urn:microsoft.com/office/officeart/2008/layout/VerticalAccentList"/>
    <dgm:cxn modelId="{370BA158-5612-491B-AB53-64FD3AD63842}" type="presParOf" srcId="{1038E7F8-0979-44FC-9F67-A1CFA3439B9C}" destId="{79EAD51B-74A8-4E11-B217-263B3CBD6D1E}" srcOrd="5" destOrd="0" presId="urn:microsoft.com/office/officeart/2008/layout/VerticalAccentList"/>
    <dgm:cxn modelId="{1BD12B1B-FB33-4B30-A12B-C9DF27362009}" type="presParOf" srcId="{1038E7F8-0979-44FC-9F67-A1CFA3439B9C}" destId="{21FAACFD-A588-4322-954F-EEE902B49509}" srcOrd="6" destOrd="0" presId="urn:microsoft.com/office/officeart/2008/layout/VerticalAccentList"/>
    <dgm:cxn modelId="{B8D3F296-6919-4DC8-915B-92FAD2A16400}" type="presParOf" srcId="{39CF8210-39C2-4EDA-90C4-31244A7E3AC6}" destId="{DF79A6EF-EA2C-4272-B2EB-2C388BD3B3AF}" srcOrd="5" destOrd="0" presId="urn:microsoft.com/office/officeart/2008/layout/VerticalAccentList"/>
    <dgm:cxn modelId="{9B2F10C8-A875-464C-979A-817E02D37215}" type="presParOf" srcId="{39CF8210-39C2-4EDA-90C4-31244A7E3AC6}" destId="{1B0DBD2E-6021-4987-A631-D66CB893E603}" srcOrd="6" destOrd="0" presId="urn:microsoft.com/office/officeart/2008/layout/VerticalAccentList"/>
    <dgm:cxn modelId="{B6CA04D9-B768-4B58-B251-E5DFE8E5E9F0}" type="presParOf" srcId="{1B0DBD2E-6021-4987-A631-D66CB893E603}" destId="{702609D9-0216-4E36-BE94-2DEE8D2CE25E}" srcOrd="0" destOrd="0" presId="urn:microsoft.com/office/officeart/2008/layout/VerticalAccentList"/>
    <dgm:cxn modelId="{C10D292A-0BD6-4EEC-A4EE-8BE6B9626A04}" type="presParOf" srcId="{39CF8210-39C2-4EDA-90C4-31244A7E3AC6}" destId="{41B6AF27-3B97-4F69-A356-201ECE3B8D8D}" srcOrd="7" destOrd="0" presId="urn:microsoft.com/office/officeart/2008/layout/VerticalAccentList"/>
    <dgm:cxn modelId="{ABF4E40C-AD0D-4CBB-A669-FB607201441D}" type="presParOf" srcId="{41B6AF27-3B97-4F69-A356-201ECE3B8D8D}" destId="{AB7D17F0-AA95-41CD-90AA-31E567EFA930}" srcOrd="0" destOrd="0" presId="urn:microsoft.com/office/officeart/2008/layout/VerticalAccentList"/>
    <dgm:cxn modelId="{64FB3A46-28B4-40F4-A338-CD517DE81965}" type="presParOf" srcId="{41B6AF27-3B97-4F69-A356-201ECE3B8D8D}" destId="{78DD8001-D968-4AFE-8D51-7FBDAB08F219}" srcOrd="1" destOrd="0" presId="urn:microsoft.com/office/officeart/2008/layout/VerticalAccentList"/>
    <dgm:cxn modelId="{6D6B7EF3-DFE3-480B-9794-202060B922E4}" type="presParOf" srcId="{41B6AF27-3B97-4F69-A356-201ECE3B8D8D}" destId="{A329E7F8-8982-47AE-B00A-1D888A58101F}" srcOrd="2" destOrd="0" presId="urn:microsoft.com/office/officeart/2008/layout/VerticalAccentList"/>
    <dgm:cxn modelId="{9A87AB9D-189B-44D3-B7A3-7C743FF8434A}" type="presParOf" srcId="{41B6AF27-3B97-4F69-A356-201ECE3B8D8D}" destId="{326D3222-93C2-4807-A2A7-DF4D692C0C07}" srcOrd="3" destOrd="0" presId="urn:microsoft.com/office/officeart/2008/layout/VerticalAccentList"/>
    <dgm:cxn modelId="{57128D1F-0AD8-4EBA-8627-754DA7117892}" type="presParOf" srcId="{41B6AF27-3B97-4F69-A356-201ECE3B8D8D}" destId="{A31A1993-7248-4E37-A778-B6D9D8984DCA}" srcOrd="4" destOrd="0" presId="urn:microsoft.com/office/officeart/2008/layout/VerticalAccentList"/>
    <dgm:cxn modelId="{93C2A202-7505-4E15-A956-BE8608A8237C}" type="presParOf" srcId="{41B6AF27-3B97-4F69-A356-201ECE3B8D8D}" destId="{361DA038-CB57-43B5-83DE-6614678C60C9}" srcOrd="5" destOrd="0" presId="urn:microsoft.com/office/officeart/2008/layout/VerticalAccentList"/>
    <dgm:cxn modelId="{6BAB7D2F-0CAC-4CEB-9D60-682A0E5AC4DB}" type="presParOf" srcId="{41B6AF27-3B97-4F69-A356-201ECE3B8D8D}" destId="{4A70EF20-B693-4928-B0DA-486915D85A52}" srcOrd="6" destOrd="0" presId="urn:microsoft.com/office/officeart/2008/layout/VerticalAccentList"/>
    <dgm:cxn modelId="{E48AC6C2-649C-45F0-BD92-F9A6F2DAD8B0}" type="presParOf" srcId="{39CF8210-39C2-4EDA-90C4-31244A7E3AC6}" destId="{E02367C3-3C0B-4C82-8DF1-0C71F2B03101}" srcOrd="8" destOrd="0" presId="urn:microsoft.com/office/officeart/2008/layout/VerticalAccentList"/>
    <dgm:cxn modelId="{AE096F7D-3832-46BB-8672-D2688B6E52F2}" type="presParOf" srcId="{39CF8210-39C2-4EDA-90C4-31244A7E3AC6}" destId="{5610F810-3831-49F0-BCA1-E60CFAC799A6}" srcOrd="9" destOrd="0" presId="urn:microsoft.com/office/officeart/2008/layout/VerticalAccentList"/>
    <dgm:cxn modelId="{81275F91-2811-42E1-B33B-4AB866EF6970}" type="presParOf" srcId="{5610F810-3831-49F0-BCA1-E60CFAC799A6}" destId="{A1ED886E-F53B-4A8C-AD1C-97F4C419DB36}" srcOrd="0" destOrd="0" presId="urn:microsoft.com/office/officeart/2008/layout/VerticalAccentList"/>
    <dgm:cxn modelId="{B60F0A88-5FD2-4EA7-8466-512C5F681BE1}" type="presParOf" srcId="{39CF8210-39C2-4EDA-90C4-31244A7E3AC6}" destId="{0BD8BF4F-43E7-490D-A1B8-2BF284ADDBDC}" srcOrd="10" destOrd="0" presId="urn:microsoft.com/office/officeart/2008/layout/VerticalAccentList"/>
    <dgm:cxn modelId="{CB892C22-8509-435C-AE1C-6EE1EAE91F93}" type="presParOf" srcId="{0BD8BF4F-43E7-490D-A1B8-2BF284ADDBDC}" destId="{689D1F82-A4E0-4FF5-907F-B24873425A10}" srcOrd="0" destOrd="0" presId="urn:microsoft.com/office/officeart/2008/layout/VerticalAccentList"/>
    <dgm:cxn modelId="{3E5929BB-5302-4D7D-8CE9-E837BD810FE1}" type="presParOf" srcId="{0BD8BF4F-43E7-490D-A1B8-2BF284ADDBDC}" destId="{57AAFA6B-4888-402F-8F85-5283E37B8503}" srcOrd="1" destOrd="0" presId="urn:microsoft.com/office/officeart/2008/layout/VerticalAccentList"/>
    <dgm:cxn modelId="{348C6A76-3FE5-48FC-BE02-544FCB2E7746}" type="presParOf" srcId="{0BD8BF4F-43E7-490D-A1B8-2BF284ADDBDC}" destId="{34366A49-9AAD-4857-9BF4-C08155EAF677}" srcOrd="2" destOrd="0" presId="urn:microsoft.com/office/officeart/2008/layout/VerticalAccentList"/>
    <dgm:cxn modelId="{E3E5079A-49FA-4A02-A37C-2C964DD1C652}" type="presParOf" srcId="{0BD8BF4F-43E7-490D-A1B8-2BF284ADDBDC}" destId="{5175A89E-5DA3-41D3-9028-FCBF9404FC56}" srcOrd="3" destOrd="0" presId="urn:microsoft.com/office/officeart/2008/layout/VerticalAccentList"/>
    <dgm:cxn modelId="{A987B85C-0A87-44A4-8B14-420C15C3B8FA}" type="presParOf" srcId="{0BD8BF4F-43E7-490D-A1B8-2BF284ADDBDC}" destId="{ED8919E1-E786-4FA4-A692-A6CD18E8A5BB}" srcOrd="4" destOrd="0" presId="urn:microsoft.com/office/officeart/2008/layout/VerticalAccentList"/>
    <dgm:cxn modelId="{A9F063E1-FB06-4753-9AB3-6822984C6424}" type="presParOf" srcId="{0BD8BF4F-43E7-490D-A1B8-2BF284ADDBDC}" destId="{2264FF8D-E745-4A92-B8B7-937E3AE202E3}" srcOrd="5" destOrd="0" presId="urn:microsoft.com/office/officeart/2008/layout/VerticalAccentList"/>
    <dgm:cxn modelId="{4A418A7C-8DAA-4EDE-B360-59A9FE4ABF40}" type="presParOf" srcId="{0BD8BF4F-43E7-490D-A1B8-2BF284ADDBDC}" destId="{E0AA56C5-1AF4-4513-99F1-E5B63246D208}" srcOrd="6" destOrd="0" presId="urn:microsoft.com/office/officeart/2008/layout/VerticalAccentList"/>
    <dgm:cxn modelId="{CF2FDC23-7317-487F-BA5A-3623C7C5F84B}" type="presParOf" srcId="{39CF8210-39C2-4EDA-90C4-31244A7E3AC6}" destId="{2FEE300E-C66E-413F-9494-DB10B620CD22}" srcOrd="11" destOrd="0" presId="urn:microsoft.com/office/officeart/2008/layout/VerticalAccentList"/>
    <dgm:cxn modelId="{E8A26594-101A-4355-B61D-D2E445093EF2}" type="presParOf" srcId="{39CF8210-39C2-4EDA-90C4-31244A7E3AC6}" destId="{4AD528D4-642D-4E3A-818F-ECA8240BF0C7}" srcOrd="12" destOrd="0" presId="urn:microsoft.com/office/officeart/2008/layout/VerticalAccentList"/>
    <dgm:cxn modelId="{D4205A06-CAAD-4967-BE63-CEF39DE31E3D}" type="presParOf" srcId="{4AD528D4-642D-4E3A-818F-ECA8240BF0C7}" destId="{18BA28FA-8206-4CF9-9733-8051AE3BE05C}" srcOrd="0" destOrd="0" presId="urn:microsoft.com/office/officeart/2008/layout/VerticalAccentList"/>
    <dgm:cxn modelId="{5E8AB6EB-3D09-4425-A94F-B5A4939430BC}" type="presParOf" srcId="{39CF8210-39C2-4EDA-90C4-31244A7E3AC6}" destId="{1B52F01D-4AB4-4170-89EC-99D90DA89CA9}" srcOrd="13" destOrd="0" presId="urn:microsoft.com/office/officeart/2008/layout/VerticalAccentList"/>
    <dgm:cxn modelId="{F6712F30-1949-461C-A440-0CC7E5D0BE99}" type="presParOf" srcId="{1B52F01D-4AB4-4170-89EC-99D90DA89CA9}" destId="{32CA35D6-E00B-45BE-93CC-1FAFF952079A}" srcOrd="0" destOrd="0" presId="urn:microsoft.com/office/officeart/2008/layout/VerticalAccentList"/>
    <dgm:cxn modelId="{F4860AC0-E266-49E9-B2D3-B37DB4EEF4EB}" type="presParOf" srcId="{1B52F01D-4AB4-4170-89EC-99D90DA89CA9}" destId="{2478CC6E-13DD-4B4B-8A66-55FA6A16B5CB}" srcOrd="1" destOrd="0" presId="urn:microsoft.com/office/officeart/2008/layout/VerticalAccentList"/>
    <dgm:cxn modelId="{E8397CAD-726B-43F3-9440-6D4F82E9DA9A}" type="presParOf" srcId="{1B52F01D-4AB4-4170-89EC-99D90DA89CA9}" destId="{7EC3FD57-065C-46BA-B45F-72E3BDD09C15}" srcOrd="2" destOrd="0" presId="urn:microsoft.com/office/officeart/2008/layout/VerticalAccentList"/>
    <dgm:cxn modelId="{44DCC658-DB44-44EC-90DF-991BF38E4910}" type="presParOf" srcId="{1B52F01D-4AB4-4170-89EC-99D90DA89CA9}" destId="{BCF59DEF-1975-4099-B8D8-DDD679AB688D}" srcOrd="3" destOrd="0" presId="urn:microsoft.com/office/officeart/2008/layout/VerticalAccentList"/>
    <dgm:cxn modelId="{23436DBF-6568-4AB2-8136-066C4B5E4937}" type="presParOf" srcId="{1B52F01D-4AB4-4170-89EC-99D90DA89CA9}" destId="{E5594B9F-3B9E-40FE-9500-3BC8959D6FCF}" srcOrd="4" destOrd="0" presId="urn:microsoft.com/office/officeart/2008/layout/VerticalAccentList"/>
    <dgm:cxn modelId="{FCD87B8B-29EC-441E-AFB2-4B418888772C}" type="presParOf" srcId="{1B52F01D-4AB4-4170-89EC-99D90DA89CA9}" destId="{705A9D6C-4EA1-497B-AF71-B8631F5697D1}" srcOrd="5" destOrd="0" presId="urn:microsoft.com/office/officeart/2008/layout/VerticalAccentList"/>
    <dgm:cxn modelId="{119DCED3-613C-478C-830E-1695E2DCAE4C}" type="presParOf" srcId="{1B52F01D-4AB4-4170-89EC-99D90DA89CA9}" destId="{2A61AB70-4D95-4316-9AD0-D2FBECE172C2}" srcOrd="6" destOrd="0" presId="urn:microsoft.com/office/officeart/2008/layout/VerticalAccentList"/>
    <dgm:cxn modelId="{2945A0F5-E134-4011-98EA-225CBD719A15}" type="presParOf" srcId="{39CF8210-39C2-4EDA-90C4-31244A7E3AC6}" destId="{1A8154F9-42BF-4132-958D-0D73149136D2}" srcOrd="14" destOrd="0" presId="urn:microsoft.com/office/officeart/2008/layout/VerticalAccentList"/>
    <dgm:cxn modelId="{FF112AAB-E5C4-40B0-AD71-B2B39295E93B}" type="presParOf" srcId="{39CF8210-39C2-4EDA-90C4-31244A7E3AC6}" destId="{6AAAFBCE-789A-45F8-9AFF-561574B7BC5C}" srcOrd="15" destOrd="0" presId="urn:microsoft.com/office/officeart/2008/layout/VerticalAccentList"/>
    <dgm:cxn modelId="{55E36286-DF5D-42C5-9900-94D83CBFE2F3}" type="presParOf" srcId="{6AAAFBCE-789A-45F8-9AFF-561574B7BC5C}" destId="{57331E15-998A-4A5E-BB40-19AF14FF521B}" srcOrd="0" destOrd="0" presId="urn:microsoft.com/office/officeart/2008/layout/VerticalAccentList"/>
    <dgm:cxn modelId="{7E3A1435-450E-4DE1-BC0E-BBD9BF27C5C6}" type="presParOf" srcId="{39CF8210-39C2-4EDA-90C4-31244A7E3AC6}" destId="{60E4FE96-B8C9-4E73-B736-50E7210B5860}" srcOrd="16" destOrd="0" presId="urn:microsoft.com/office/officeart/2008/layout/VerticalAccentList"/>
    <dgm:cxn modelId="{06709FAE-0D1F-4840-9667-290BC0ADBEE1}" type="presParOf" srcId="{60E4FE96-B8C9-4E73-B736-50E7210B5860}" destId="{C9DF15A3-DFFE-484B-8D9F-44E6BC73FC97}" srcOrd="0" destOrd="0" presId="urn:microsoft.com/office/officeart/2008/layout/VerticalAccentList"/>
    <dgm:cxn modelId="{91D72CD3-DAE4-487F-A3C5-324AA1D0CAB3}" type="presParOf" srcId="{60E4FE96-B8C9-4E73-B736-50E7210B5860}" destId="{504F2432-23F1-44B2-9848-BF5BEE1C4F00}" srcOrd="1" destOrd="0" presId="urn:microsoft.com/office/officeart/2008/layout/VerticalAccentList"/>
    <dgm:cxn modelId="{8B064ADE-8DAD-46CA-9494-6D76D6408D6A}" type="presParOf" srcId="{60E4FE96-B8C9-4E73-B736-50E7210B5860}" destId="{ADB834E1-6B4F-4E27-874B-E479A2E53B22}" srcOrd="2" destOrd="0" presId="urn:microsoft.com/office/officeart/2008/layout/VerticalAccentList"/>
    <dgm:cxn modelId="{4D87AC86-AAF6-4B9C-9ABE-721D8C9989FF}" type="presParOf" srcId="{60E4FE96-B8C9-4E73-B736-50E7210B5860}" destId="{464EDDCC-0B4A-4B2B-9774-60F4D44033F2}" srcOrd="3" destOrd="0" presId="urn:microsoft.com/office/officeart/2008/layout/VerticalAccentList"/>
    <dgm:cxn modelId="{11D374AF-8C98-4EB8-983A-87D415D773A1}" type="presParOf" srcId="{60E4FE96-B8C9-4E73-B736-50E7210B5860}" destId="{5E6F0FD9-563B-41DA-A0FF-9ED67B310998}" srcOrd="4" destOrd="0" presId="urn:microsoft.com/office/officeart/2008/layout/VerticalAccentList"/>
    <dgm:cxn modelId="{4FBBDA31-39B8-465D-9559-6FDA63B1E299}" type="presParOf" srcId="{60E4FE96-B8C9-4E73-B736-50E7210B5860}" destId="{79363923-94A3-4A11-9B35-0099415A3144}" srcOrd="5" destOrd="0" presId="urn:microsoft.com/office/officeart/2008/layout/VerticalAccentList"/>
    <dgm:cxn modelId="{ACD78A22-D27F-40DD-A4CE-73AD9DBF53B4}" type="presParOf" srcId="{60E4FE96-B8C9-4E73-B736-50E7210B5860}" destId="{4FB5D47E-4AC9-48D9-9DFA-CCEB4335A60A}" srcOrd="6" destOrd="0" presId="urn:microsoft.com/office/officeart/2008/layout/VerticalAccentList"/>
    <dgm:cxn modelId="{B76DB40A-13C7-4D7E-9031-1C723C03D228}" type="presParOf" srcId="{39CF8210-39C2-4EDA-90C4-31244A7E3AC6}" destId="{165BD6BA-8393-4C21-8112-EA511E53945F}" srcOrd="17" destOrd="0" presId="urn:microsoft.com/office/officeart/2008/layout/VerticalAccentList"/>
    <dgm:cxn modelId="{FA245424-933C-464C-AE91-DC08D3BAA574}" type="presParOf" srcId="{39CF8210-39C2-4EDA-90C4-31244A7E3AC6}" destId="{9BF63D7C-79CE-4FE7-A4FF-1A943895C3D7}" srcOrd="18" destOrd="0" presId="urn:microsoft.com/office/officeart/2008/layout/VerticalAccentList"/>
    <dgm:cxn modelId="{A458B2D1-BB15-40CC-9C18-27C7941882A8}" type="presParOf" srcId="{9BF63D7C-79CE-4FE7-A4FF-1A943895C3D7}" destId="{670A110F-4A82-4832-AC70-80F922CCAABE}" srcOrd="0" destOrd="0" presId="urn:microsoft.com/office/officeart/2008/layout/VerticalAccentList"/>
    <dgm:cxn modelId="{E7B23E48-A68A-4721-93C3-6CEEF0D12C98}" type="presParOf" srcId="{39CF8210-39C2-4EDA-90C4-31244A7E3AC6}" destId="{10AC6085-1A54-49B2-89A9-2C7307942190}" srcOrd="19" destOrd="0" presId="urn:microsoft.com/office/officeart/2008/layout/VerticalAccentList"/>
    <dgm:cxn modelId="{D41883C6-E471-4D77-8C4D-5502DBE28C55}" type="presParOf" srcId="{10AC6085-1A54-49B2-89A9-2C7307942190}" destId="{E5B620B5-A957-4DB5-A76C-31C4304B9286}" srcOrd="0" destOrd="0" presId="urn:microsoft.com/office/officeart/2008/layout/VerticalAccentList"/>
    <dgm:cxn modelId="{0ABCA338-81A9-4288-A976-397EB829C0CC}" type="presParOf" srcId="{10AC6085-1A54-49B2-89A9-2C7307942190}" destId="{C01D7EA1-D17A-477A-9A6E-A9EE71DF80E5}" srcOrd="1" destOrd="0" presId="urn:microsoft.com/office/officeart/2008/layout/VerticalAccentList"/>
    <dgm:cxn modelId="{C437B2AE-DAFC-427E-8611-FE625A4A05B6}" type="presParOf" srcId="{10AC6085-1A54-49B2-89A9-2C7307942190}" destId="{F9CE7120-E188-4228-AB2C-9CABECCCC38A}" srcOrd="2" destOrd="0" presId="urn:microsoft.com/office/officeart/2008/layout/VerticalAccentList"/>
    <dgm:cxn modelId="{075683F2-E276-433B-BCDD-5FC114D17B8C}" type="presParOf" srcId="{10AC6085-1A54-49B2-89A9-2C7307942190}" destId="{9D5D8243-6682-475E-9288-A0925F9F1D5D}" srcOrd="3" destOrd="0" presId="urn:microsoft.com/office/officeart/2008/layout/VerticalAccentList"/>
    <dgm:cxn modelId="{ABF1CB9F-7B8C-4436-B53D-A4BCFA976542}" type="presParOf" srcId="{10AC6085-1A54-49B2-89A9-2C7307942190}" destId="{A0EE02F1-4C9A-4FBF-BD74-893F8DD334AF}" srcOrd="4" destOrd="0" presId="urn:microsoft.com/office/officeart/2008/layout/VerticalAccentList"/>
    <dgm:cxn modelId="{78619057-1CAF-472B-B53B-779802865869}" type="presParOf" srcId="{10AC6085-1A54-49B2-89A9-2C7307942190}" destId="{62F1A658-7F29-4D7E-8B93-D5F5949E6460}" srcOrd="5" destOrd="0" presId="urn:microsoft.com/office/officeart/2008/layout/VerticalAccentList"/>
    <dgm:cxn modelId="{880B335D-06AA-47D0-9548-60734028156B}" type="presParOf" srcId="{10AC6085-1A54-49B2-89A9-2C7307942190}" destId="{C1F6BF72-CDA4-497D-9838-4EABB521E14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5B33A0-A1F0-4021-B902-B1151324D764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E126377-C8F3-493F-8B78-F682696D26D5}">
      <dgm:prSet phldrT="[Text]" custT="1"/>
      <dgm:spPr/>
      <dgm:t>
        <a:bodyPr/>
        <a:lstStyle/>
        <a:p>
          <a:r>
            <a:rPr lang="en-US" sz="2800" dirty="0">
              <a:latin typeface="Futura Lt BT" panose="020B0402020204020303"/>
            </a:rPr>
            <a:t>System Overview</a:t>
          </a:r>
        </a:p>
      </dgm:t>
    </dgm:pt>
    <dgm:pt modelId="{CE6D2D46-EB5E-4705-99D4-635E51A45501}" type="parTrans" cxnId="{778FA27E-5E49-44C8-8AE0-094E44C056FD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FFBE37CC-CD81-4530-9BF6-9790016F8C85}" type="sibTrans" cxnId="{778FA27E-5E49-44C8-8AE0-094E44C056FD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E9D3E571-1BE7-4A2F-AE08-6CCCEBDECD37}">
      <dgm:prSet phldrT="[Text]" custT="1"/>
      <dgm:spPr/>
      <dgm:t>
        <a:bodyPr/>
        <a:lstStyle/>
        <a:p>
          <a:r>
            <a:rPr lang="en-US" sz="2800" dirty="0">
              <a:latin typeface="Futura Lt BT" panose="020B0402020204020303"/>
            </a:rPr>
            <a:t>Functional Requirement</a:t>
          </a:r>
        </a:p>
      </dgm:t>
    </dgm:pt>
    <dgm:pt modelId="{A1199E76-80FA-4CBF-AB1A-BD3F449AD264}" type="parTrans" cxnId="{4D03F6AF-73B8-4353-995B-8E166C542E7A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B2D7036D-968F-4BE8-B450-ED5AF7E82A3A}" type="sibTrans" cxnId="{4D03F6AF-73B8-4353-995B-8E166C542E7A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C0FD1653-F812-4568-A932-237B607CBACD}">
      <dgm:prSet phldrT="[Text]" custT="1"/>
      <dgm:spPr/>
      <dgm:t>
        <a:bodyPr/>
        <a:lstStyle/>
        <a:p>
          <a:r>
            <a:rPr lang="en-US" sz="2800" dirty="0">
              <a:latin typeface="Futura Lt BT" panose="020B0402020204020303"/>
            </a:rPr>
            <a:t>Non</a:t>
          </a:r>
          <a:r>
            <a:rPr lang="en-US" sz="2800" baseline="0" dirty="0">
              <a:latin typeface="Futura Lt BT" panose="020B0402020204020303"/>
            </a:rPr>
            <a:t> </a:t>
          </a:r>
          <a:r>
            <a:rPr lang="en-US" sz="2800" dirty="0">
              <a:latin typeface="Futura Lt BT" panose="020B0402020204020303"/>
            </a:rPr>
            <a:t>Functional Requirement</a:t>
          </a:r>
        </a:p>
      </dgm:t>
    </dgm:pt>
    <dgm:pt modelId="{F99ACCF1-E549-4387-B05B-44BF27A41800}" type="parTrans" cxnId="{36837ADD-7559-4A82-9D07-22CDE35284FF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A6957255-EB39-46CB-A6C5-892DC628E226}" type="sibTrans" cxnId="{36837ADD-7559-4A82-9D07-22CDE35284FF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FBA38F17-9677-4952-94A4-D58B731FCB22}" type="pres">
      <dgm:prSet presAssocID="{875B33A0-A1F0-4021-B902-B1151324D76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0EB77415-C4AC-45EB-9AC0-B51FC23D15A1}" type="pres">
      <dgm:prSet presAssocID="{0E126377-C8F3-493F-8B78-F682696D26D5}" presName="parenttextcomposite" presStyleCnt="0"/>
      <dgm:spPr/>
    </dgm:pt>
    <dgm:pt modelId="{D315BB69-0F8B-4C8B-A5FA-A623CB6163CB}" type="pres">
      <dgm:prSet presAssocID="{0E126377-C8F3-493F-8B78-F682696D26D5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FF273-411F-4ECA-B0B2-CED55BC7D4F5}" type="pres">
      <dgm:prSet presAssocID="{0E126377-C8F3-493F-8B78-F682696D26D5}" presName="parallelogramComposite" presStyleCnt="0"/>
      <dgm:spPr/>
    </dgm:pt>
    <dgm:pt modelId="{10BBDFDE-3A96-4DE3-89A4-DBDAA6B31358}" type="pres">
      <dgm:prSet presAssocID="{0E126377-C8F3-493F-8B78-F682696D26D5}" presName="parallelogram1" presStyleLbl="alignNode1" presStyleIdx="0" presStyleCnt="21"/>
      <dgm:spPr/>
    </dgm:pt>
    <dgm:pt modelId="{2F7BAB3E-61AC-4601-8281-DEFCAD119AFD}" type="pres">
      <dgm:prSet presAssocID="{0E126377-C8F3-493F-8B78-F682696D26D5}" presName="parallelogram2" presStyleLbl="alignNode1" presStyleIdx="1" presStyleCnt="21"/>
      <dgm:spPr/>
    </dgm:pt>
    <dgm:pt modelId="{D48DD495-2BF4-4B18-BE7C-5782D2CBAADF}" type="pres">
      <dgm:prSet presAssocID="{0E126377-C8F3-493F-8B78-F682696D26D5}" presName="parallelogram3" presStyleLbl="alignNode1" presStyleIdx="2" presStyleCnt="21"/>
      <dgm:spPr/>
    </dgm:pt>
    <dgm:pt modelId="{C8D4F524-D8CE-4B64-946B-51E1B86CB6B4}" type="pres">
      <dgm:prSet presAssocID="{0E126377-C8F3-493F-8B78-F682696D26D5}" presName="parallelogram4" presStyleLbl="alignNode1" presStyleIdx="3" presStyleCnt="21"/>
      <dgm:spPr/>
    </dgm:pt>
    <dgm:pt modelId="{E3D21CDB-7724-4E0A-AABF-88984A4B2F49}" type="pres">
      <dgm:prSet presAssocID="{0E126377-C8F3-493F-8B78-F682696D26D5}" presName="parallelogram5" presStyleLbl="alignNode1" presStyleIdx="4" presStyleCnt="21"/>
      <dgm:spPr/>
    </dgm:pt>
    <dgm:pt modelId="{3ADC43F4-F10E-4434-8AD9-CDC7B9F0CF53}" type="pres">
      <dgm:prSet presAssocID="{0E126377-C8F3-493F-8B78-F682696D26D5}" presName="parallelogram6" presStyleLbl="alignNode1" presStyleIdx="5" presStyleCnt="21"/>
      <dgm:spPr/>
    </dgm:pt>
    <dgm:pt modelId="{172D0A4F-ADF6-46F5-8BDE-7126AA687294}" type="pres">
      <dgm:prSet presAssocID="{0E126377-C8F3-493F-8B78-F682696D26D5}" presName="parallelogram7" presStyleLbl="alignNode1" presStyleIdx="6" presStyleCnt="21"/>
      <dgm:spPr/>
    </dgm:pt>
    <dgm:pt modelId="{D1043E89-2F15-4209-9DDE-5712C640BB94}" type="pres">
      <dgm:prSet presAssocID="{FFBE37CC-CD81-4530-9BF6-9790016F8C85}" presName="sibTrans" presStyleCnt="0"/>
      <dgm:spPr/>
    </dgm:pt>
    <dgm:pt modelId="{A035E1C9-4E22-48E5-9FC4-F78B229E228F}" type="pres">
      <dgm:prSet presAssocID="{E9D3E571-1BE7-4A2F-AE08-6CCCEBDECD37}" presName="parenttextcomposite" presStyleCnt="0"/>
      <dgm:spPr/>
    </dgm:pt>
    <dgm:pt modelId="{EB8688C5-6C68-4D25-83F7-A4F0F023607E}" type="pres">
      <dgm:prSet presAssocID="{E9D3E571-1BE7-4A2F-AE08-6CCCEBDECD37}" presName="parenttext" presStyleLbl="revTx" presStyleIdx="1" presStyleCnt="3" custLinFactNeighborX="-278" custLinFactNeighborY="45889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4712C-7DF3-4768-809E-EEF00F40E96F}" type="pres">
      <dgm:prSet presAssocID="{E9D3E571-1BE7-4A2F-AE08-6CCCEBDECD37}" presName="parallelogramComposite" presStyleCnt="0"/>
      <dgm:spPr/>
    </dgm:pt>
    <dgm:pt modelId="{2286AF59-37FF-418A-91F1-A58D463669D9}" type="pres">
      <dgm:prSet presAssocID="{E9D3E571-1BE7-4A2F-AE08-6CCCEBDECD37}" presName="parallelogram1" presStyleLbl="alignNode1" presStyleIdx="7" presStyleCnt="21" custLinFactY="100000" custLinFactNeighborX="6258" custLinFactNeighborY="189836"/>
      <dgm:spPr/>
    </dgm:pt>
    <dgm:pt modelId="{45575AF0-D942-47A5-8900-EFF5428F289C}" type="pres">
      <dgm:prSet presAssocID="{E9D3E571-1BE7-4A2F-AE08-6CCCEBDECD37}" presName="parallelogram2" presStyleLbl="alignNode1" presStyleIdx="8" presStyleCnt="21" custLinFactY="100000" custLinFactNeighborX="6258" custLinFactNeighborY="189836"/>
      <dgm:spPr/>
    </dgm:pt>
    <dgm:pt modelId="{5F6C2E43-C980-4829-A5CA-9327E19F4F76}" type="pres">
      <dgm:prSet presAssocID="{E9D3E571-1BE7-4A2F-AE08-6CCCEBDECD37}" presName="parallelogram3" presStyleLbl="alignNode1" presStyleIdx="9" presStyleCnt="21" custLinFactY="100000" custLinFactNeighborX="6258" custLinFactNeighborY="189836"/>
      <dgm:spPr/>
    </dgm:pt>
    <dgm:pt modelId="{796258B7-6EAA-44E1-AC73-034E3B801F5E}" type="pres">
      <dgm:prSet presAssocID="{E9D3E571-1BE7-4A2F-AE08-6CCCEBDECD37}" presName="parallelogram4" presStyleLbl="alignNode1" presStyleIdx="10" presStyleCnt="21" custLinFactY="100000" custLinFactNeighborX="6258" custLinFactNeighborY="189836"/>
      <dgm:spPr/>
    </dgm:pt>
    <dgm:pt modelId="{0F99C897-9291-44F4-87CD-890E6573AF1F}" type="pres">
      <dgm:prSet presAssocID="{E9D3E571-1BE7-4A2F-AE08-6CCCEBDECD37}" presName="parallelogram5" presStyleLbl="alignNode1" presStyleIdx="11" presStyleCnt="21" custLinFactY="100000" custLinFactNeighborX="6258" custLinFactNeighborY="189836"/>
      <dgm:spPr/>
    </dgm:pt>
    <dgm:pt modelId="{8D86E023-48B4-4B43-BE9C-0A12524BBC31}" type="pres">
      <dgm:prSet presAssocID="{E9D3E571-1BE7-4A2F-AE08-6CCCEBDECD37}" presName="parallelogram6" presStyleLbl="alignNode1" presStyleIdx="12" presStyleCnt="21" custLinFactY="100000" custLinFactNeighborX="6258" custLinFactNeighborY="189836"/>
      <dgm:spPr/>
    </dgm:pt>
    <dgm:pt modelId="{CFD20A0B-56F9-4BA1-B073-B49BA73E6DF0}" type="pres">
      <dgm:prSet presAssocID="{E9D3E571-1BE7-4A2F-AE08-6CCCEBDECD37}" presName="parallelogram7" presStyleLbl="alignNode1" presStyleIdx="13" presStyleCnt="21" custLinFactY="100000" custLinFactNeighborX="6258" custLinFactNeighborY="189836"/>
      <dgm:spPr/>
    </dgm:pt>
    <dgm:pt modelId="{4C88F53C-CD88-4F3C-9DF2-C587B6091A81}" type="pres">
      <dgm:prSet presAssocID="{B2D7036D-968F-4BE8-B450-ED5AF7E82A3A}" presName="sibTrans" presStyleCnt="0"/>
      <dgm:spPr/>
    </dgm:pt>
    <dgm:pt modelId="{44F1781D-F9C5-4F53-8177-520ED2942268}" type="pres">
      <dgm:prSet presAssocID="{C0FD1653-F812-4568-A932-237B607CBACD}" presName="parenttextcomposite" presStyleCnt="0"/>
      <dgm:spPr/>
    </dgm:pt>
    <dgm:pt modelId="{46E331D0-B716-4561-8BEC-806D1EE536AF}" type="pres">
      <dgm:prSet presAssocID="{C0FD1653-F812-4568-A932-237B607CBACD}" presName="parenttext" presStyleLbl="revTx" presStyleIdx="2" presStyleCnt="3" custLinFactY="4483" custLinFactNeighborX="556" custLinFactNeighborY="100000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3DC1E-B083-421A-A7FE-553556C3355E}" type="pres">
      <dgm:prSet presAssocID="{C0FD1653-F812-4568-A932-237B607CBACD}" presName="parallelogramComposite" presStyleCnt="0"/>
      <dgm:spPr/>
    </dgm:pt>
    <dgm:pt modelId="{DFB7D9C9-E260-4D3B-8988-2D19F0C6D315}" type="pres">
      <dgm:prSet presAssocID="{C0FD1653-F812-4568-A932-237B607CBACD}" presName="parallelogram1" presStyleLbl="alignNode1" presStyleIdx="14" presStyleCnt="21" custLinFactY="200000" custLinFactNeighborX="6258" custLinFactNeighborY="232768"/>
      <dgm:spPr/>
    </dgm:pt>
    <dgm:pt modelId="{6F721C38-CFC7-42FB-8FC8-4FED70DDF168}" type="pres">
      <dgm:prSet presAssocID="{C0FD1653-F812-4568-A932-237B607CBACD}" presName="parallelogram2" presStyleLbl="alignNode1" presStyleIdx="15" presStyleCnt="21" custLinFactY="200000" custLinFactNeighborX="6258" custLinFactNeighborY="232768"/>
      <dgm:spPr/>
    </dgm:pt>
    <dgm:pt modelId="{F8925330-8FF9-48FD-BEB9-E23497DD6F8D}" type="pres">
      <dgm:prSet presAssocID="{C0FD1653-F812-4568-A932-237B607CBACD}" presName="parallelogram3" presStyleLbl="alignNode1" presStyleIdx="16" presStyleCnt="21" custLinFactY="200000" custLinFactNeighborX="6258" custLinFactNeighborY="232768"/>
      <dgm:spPr/>
    </dgm:pt>
    <dgm:pt modelId="{AFA1CAB0-3CA4-41DF-BDAD-3E0D89D0AC9B}" type="pres">
      <dgm:prSet presAssocID="{C0FD1653-F812-4568-A932-237B607CBACD}" presName="parallelogram4" presStyleLbl="alignNode1" presStyleIdx="17" presStyleCnt="21" custLinFactY="200000" custLinFactNeighborX="6258" custLinFactNeighborY="232768"/>
      <dgm:spPr/>
    </dgm:pt>
    <dgm:pt modelId="{85C4279E-B457-4BC0-8E7D-22F0E724C48F}" type="pres">
      <dgm:prSet presAssocID="{C0FD1653-F812-4568-A932-237B607CBACD}" presName="parallelogram5" presStyleLbl="alignNode1" presStyleIdx="18" presStyleCnt="21" custLinFactY="200000" custLinFactNeighborX="6258" custLinFactNeighborY="232768"/>
      <dgm:spPr/>
    </dgm:pt>
    <dgm:pt modelId="{8EB12C85-A38E-4BC7-9B46-F772F681DD23}" type="pres">
      <dgm:prSet presAssocID="{C0FD1653-F812-4568-A932-237B607CBACD}" presName="parallelogram6" presStyleLbl="alignNode1" presStyleIdx="19" presStyleCnt="21" custLinFactY="200000" custLinFactNeighborX="6258" custLinFactNeighborY="232768"/>
      <dgm:spPr/>
    </dgm:pt>
    <dgm:pt modelId="{0F870A50-EF3F-4446-99C7-EC50FFD8331B}" type="pres">
      <dgm:prSet presAssocID="{C0FD1653-F812-4568-A932-237B607CBACD}" presName="parallelogram7" presStyleLbl="alignNode1" presStyleIdx="20" presStyleCnt="21" custLinFactY="200000" custLinFactNeighborX="6258" custLinFactNeighborY="232768"/>
      <dgm:spPr/>
    </dgm:pt>
  </dgm:ptLst>
  <dgm:cxnLst>
    <dgm:cxn modelId="{61BF2D51-5627-4514-AD32-2AAB65CE8EF2}" type="presOf" srcId="{875B33A0-A1F0-4021-B902-B1151324D764}" destId="{FBA38F17-9677-4952-94A4-D58B731FCB22}" srcOrd="0" destOrd="0" presId="urn:microsoft.com/office/officeart/2008/layout/VerticalAccentList"/>
    <dgm:cxn modelId="{EBBCF2D8-C736-4962-872B-E77661778F66}" type="presOf" srcId="{0E126377-C8F3-493F-8B78-F682696D26D5}" destId="{D315BB69-0F8B-4C8B-A5FA-A623CB6163CB}" srcOrd="0" destOrd="0" presId="urn:microsoft.com/office/officeart/2008/layout/VerticalAccentList"/>
    <dgm:cxn modelId="{778FA27E-5E49-44C8-8AE0-094E44C056FD}" srcId="{875B33A0-A1F0-4021-B902-B1151324D764}" destId="{0E126377-C8F3-493F-8B78-F682696D26D5}" srcOrd="0" destOrd="0" parTransId="{CE6D2D46-EB5E-4705-99D4-635E51A45501}" sibTransId="{FFBE37CC-CD81-4530-9BF6-9790016F8C85}"/>
    <dgm:cxn modelId="{4D03F6AF-73B8-4353-995B-8E166C542E7A}" srcId="{875B33A0-A1F0-4021-B902-B1151324D764}" destId="{E9D3E571-1BE7-4A2F-AE08-6CCCEBDECD37}" srcOrd="1" destOrd="0" parTransId="{A1199E76-80FA-4CBF-AB1A-BD3F449AD264}" sibTransId="{B2D7036D-968F-4BE8-B450-ED5AF7E82A3A}"/>
    <dgm:cxn modelId="{36837ADD-7559-4A82-9D07-22CDE35284FF}" srcId="{875B33A0-A1F0-4021-B902-B1151324D764}" destId="{C0FD1653-F812-4568-A932-237B607CBACD}" srcOrd="2" destOrd="0" parTransId="{F99ACCF1-E549-4387-B05B-44BF27A41800}" sibTransId="{A6957255-EB39-46CB-A6C5-892DC628E226}"/>
    <dgm:cxn modelId="{CAAC76A6-71F7-4BBB-80A7-16E7C822EBB9}" type="presOf" srcId="{C0FD1653-F812-4568-A932-237B607CBACD}" destId="{46E331D0-B716-4561-8BEC-806D1EE536AF}" srcOrd="0" destOrd="0" presId="urn:microsoft.com/office/officeart/2008/layout/VerticalAccentList"/>
    <dgm:cxn modelId="{DDA04CC9-C633-48CC-90CD-98049BEC7CFC}" type="presOf" srcId="{E9D3E571-1BE7-4A2F-AE08-6CCCEBDECD37}" destId="{EB8688C5-6C68-4D25-83F7-A4F0F023607E}" srcOrd="0" destOrd="0" presId="urn:microsoft.com/office/officeart/2008/layout/VerticalAccentList"/>
    <dgm:cxn modelId="{035D6870-F02C-4CE4-BD3C-FF7C30AE59E8}" type="presParOf" srcId="{FBA38F17-9677-4952-94A4-D58B731FCB22}" destId="{0EB77415-C4AC-45EB-9AC0-B51FC23D15A1}" srcOrd="0" destOrd="0" presId="urn:microsoft.com/office/officeart/2008/layout/VerticalAccentList"/>
    <dgm:cxn modelId="{5AAAC261-4182-4F30-A460-469486ABF3C8}" type="presParOf" srcId="{0EB77415-C4AC-45EB-9AC0-B51FC23D15A1}" destId="{D315BB69-0F8B-4C8B-A5FA-A623CB6163CB}" srcOrd="0" destOrd="0" presId="urn:microsoft.com/office/officeart/2008/layout/VerticalAccentList"/>
    <dgm:cxn modelId="{C7EC919F-C574-4BB2-A9CE-A0C5B3F2DF66}" type="presParOf" srcId="{FBA38F17-9677-4952-94A4-D58B731FCB22}" destId="{6FDFF273-411F-4ECA-B0B2-CED55BC7D4F5}" srcOrd="1" destOrd="0" presId="urn:microsoft.com/office/officeart/2008/layout/VerticalAccentList"/>
    <dgm:cxn modelId="{6966760D-E26B-4E7A-BB16-37708C76E9D8}" type="presParOf" srcId="{6FDFF273-411F-4ECA-B0B2-CED55BC7D4F5}" destId="{10BBDFDE-3A96-4DE3-89A4-DBDAA6B31358}" srcOrd="0" destOrd="0" presId="urn:microsoft.com/office/officeart/2008/layout/VerticalAccentList"/>
    <dgm:cxn modelId="{7712C72A-0E17-42E8-B278-EB9C1CADDBCA}" type="presParOf" srcId="{6FDFF273-411F-4ECA-B0B2-CED55BC7D4F5}" destId="{2F7BAB3E-61AC-4601-8281-DEFCAD119AFD}" srcOrd="1" destOrd="0" presId="urn:microsoft.com/office/officeart/2008/layout/VerticalAccentList"/>
    <dgm:cxn modelId="{C6ED008B-D0FC-4D83-9405-C147582F2108}" type="presParOf" srcId="{6FDFF273-411F-4ECA-B0B2-CED55BC7D4F5}" destId="{D48DD495-2BF4-4B18-BE7C-5782D2CBAADF}" srcOrd="2" destOrd="0" presId="urn:microsoft.com/office/officeart/2008/layout/VerticalAccentList"/>
    <dgm:cxn modelId="{CB4EDE77-8E77-45EC-9261-96EBDA28C997}" type="presParOf" srcId="{6FDFF273-411F-4ECA-B0B2-CED55BC7D4F5}" destId="{C8D4F524-D8CE-4B64-946B-51E1B86CB6B4}" srcOrd="3" destOrd="0" presId="urn:microsoft.com/office/officeart/2008/layout/VerticalAccentList"/>
    <dgm:cxn modelId="{22D5DC02-4A87-48BA-9D5A-718D255476F0}" type="presParOf" srcId="{6FDFF273-411F-4ECA-B0B2-CED55BC7D4F5}" destId="{E3D21CDB-7724-4E0A-AABF-88984A4B2F49}" srcOrd="4" destOrd="0" presId="urn:microsoft.com/office/officeart/2008/layout/VerticalAccentList"/>
    <dgm:cxn modelId="{6299CE61-99A7-4AF1-9C23-B9F192C7E6D3}" type="presParOf" srcId="{6FDFF273-411F-4ECA-B0B2-CED55BC7D4F5}" destId="{3ADC43F4-F10E-4434-8AD9-CDC7B9F0CF53}" srcOrd="5" destOrd="0" presId="urn:microsoft.com/office/officeart/2008/layout/VerticalAccentList"/>
    <dgm:cxn modelId="{82A129D8-8763-485D-884A-8BC07A1B4D53}" type="presParOf" srcId="{6FDFF273-411F-4ECA-B0B2-CED55BC7D4F5}" destId="{172D0A4F-ADF6-46F5-8BDE-7126AA687294}" srcOrd="6" destOrd="0" presId="urn:microsoft.com/office/officeart/2008/layout/VerticalAccentList"/>
    <dgm:cxn modelId="{1BAEEE64-B7C2-4FC4-B404-96E0B1F0597F}" type="presParOf" srcId="{FBA38F17-9677-4952-94A4-D58B731FCB22}" destId="{D1043E89-2F15-4209-9DDE-5712C640BB94}" srcOrd="2" destOrd="0" presId="urn:microsoft.com/office/officeart/2008/layout/VerticalAccentList"/>
    <dgm:cxn modelId="{EBBC1016-F11D-4B82-88FD-71E9C9835550}" type="presParOf" srcId="{FBA38F17-9677-4952-94A4-D58B731FCB22}" destId="{A035E1C9-4E22-48E5-9FC4-F78B229E228F}" srcOrd="3" destOrd="0" presId="urn:microsoft.com/office/officeart/2008/layout/VerticalAccentList"/>
    <dgm:cxn modelId="{76C14F18-55F6-45AF-A0EB-903B809DB3B7}" type="presParOf" srcId="{A035E1C9-4E22-48E5-9FC4-F78B229E228F}" destId="{EB8688C5-6C68-4D25-83F7-A4F0F023607E}" srcOrd="0" destOrd="0" presId="urn:microsoft.com/office/officeart/2008/layout/VerticalAccentList"/>
    <dgm:cxn modelId="{060BEB9B-DC7B-4252-BF9B-CDAFE8FA59E3}" type="presParOf" srcId="{FBA38F17-9677-4952-94A4-D58B731FCB22}" destId="{7434712C-7DF3-4768-809E-EEF00F40E96F}" srcOrd="4" destOrd="0" presId="urn:microsoft.com/office/officeart/2008/layout/VerticalAccentList"/>
    <dgm:cxn modelId="{8CCD338B-79E4-4038-81D7-AA9A0BD7122A}" type="presParOf" srcId="{7434712C-7DF3-4768-809E-EEF00F40E96F}" destId="{2286AF59-37FF-418A-91F1-A58D463669D9}" srcOrd="0" destOrd="0" presId="urn:microsoft.com/office/officeart/2008/layout/VerticalAccentList"/>
    <dgm:cxn modelId="{32EBA3CF-24D8-4DE4-8948-C41ED1E48E60}" type="presParOf" srcId="{7434712C-7DF3-4768-809E-EEF00F40E96F}" destId="{45575AF0-D942-47A5-8900-EFF5428F289C}" srcOrd="1" destOrd="0" presId="urn:microsoft.com/office/officeart/2008/layout/VerticalAccentList"/>
    <dgm:cxn modelId="{D9AA7121-DBB1-4952-A058-C62BEE2EEA07}" type="presParOf" srcId="{7434712C-7DF3-4768-809E-EEF00F40E96F}" destId="{5F6C2E43-C980-4829-A5CA-9327E19F4F76}" srcOrd="2" destOrd="0" presId="urn:microsoft.com/office/officeart/2008/layout/VerticalAccentList"/>
    <dgm:cxn modelId="{549B9AEA-B5E9-4346-815D-4496C53DF88B}" type="presParOf" srcId="{7434712C-7DF3-4768-809E-EEF00F40E96F}" destId="{796258B7-6EAA-44E1-AC73-034E3B801F5E}" srcOrd="3" destOrd="0" presId="urn:microsoft.com/office/officeart/2008/layout/VerticalAccentList"/>
    <dgm:cxn modelId="{015D5578-8A98-416E-BEB5-5B383804ED00}" type="presParOf" srcId="{7434712C-7DF3-4768-809E-EEF00F40E96F}" destId="{0F99C897-9291-44F4-87CD-890E6573AF1F}" srcOrd="4" destOrd="0" presId="urn:microsoft.com/office/officeart/2008/layout/VerticalAccentList"/>
    <dgm:cxn modelId="{DDC01303-7B56-4F1F-99C8-113F91CE680F}" type="presParOf" srcId="{7434712C-7DF3-4768-809E-EEF00F40E96F}" destId="{8D86E023-48B4-4B43-BE9C-0A12524BBC31}" srcOrd="5" destOrd="0" presId="urn:microsoft.com/office/officeart/2008/layout/VerticalAccentList"/>
    <dgm:cxn modelId="{A27468BA-2F58-4E88-BA13-AEC711C2214A}" type="presParOf" srcId="{7434712C-7DF3-4768-809E-EEF00F40E96F}" destId="{CFD20A0B-56F9-4BA1-B073-B49BA73E6DF0}" srcOrd="6" destOrd="0" presId="urn:microsoft.com/office/officeart/2008/layout/VerticalAccentList"/>
    <dgm:cxn modelId="{55348DD6-D0D7-4E9E-B6F3-60453818A863}" type="presParOf" srcId="{FBA38F17-9677-4952-94A4-D58B731FCB22}" destId="{4C88F53C-CD88-4F3C-9DF2-C587B6091A81}" srcOrd="5" destOrd="0" presId="urn:microsoft.com/office/officeart/2008/layout/VerticalAccentList"/>
    <dgm:cxn modelId="{427AD5B7-2B65-45FD-9872-7DED83DDD9F7}" type="presParOf" srcId="{FBA38F17-9677-4952-94A4-D58B731FCB22}" destId="{44F1781D-F9C5-4F53-8177-520ED2942268}" srcOrd="6" destOrd="0" presId="urn:microsoft.com/office/officeart/2008/layout/VerticalAccentList"/>
    <dgm:cxn modelId="{C2335426-4EFA-45DF-858A-2F9E0252A1B2}" type="presParOf" srcId="{44F1781D-F9C5-4F53-8177-520ED2942268}" destId="{46E331D0-B716-4561-8BEC-806D1EE536AF}" srcOrd="0" destOrd="0" presId="urn:microsoft.com/office/officeart/2008/layout/VerticalAccentList"/>
    <dgm:cxn modelId="{A50895D7-9E80-41DA-9A33-DE38A09A4129}" type="presParOf" srcId="{FBA38F17-9677-4952-94A4-D58B731FCB22}" destId="{C173DC1E-B083-421A-A7FE-553556C3355E}" srcOrd="7" destOrd="0" presId="urn:microsoft.com/office/officeart/2008/layout/VerticalAccentList"/>
    <dgm:cxn modelId="{15478976-256B-4C26-9EE7-CC2C622A5F19}" type="presParOf" srcId="{C173DC1E-B083-421A-A7FE-553556C3355E}" destId="{DFB7D9C9-E260-4D3B-8988-2D19F0C6D315}" srcOrd="0" destOrd="0" presId="urn:microsoft.com/office/officeart/2008/layout/VerticalAccentList"/>
    <dgm:cxn modelId="{DD0C228E-58FA-4122-86DD-178AF10DEC4D}" type="presParOf" srcId="{C173DC1E-B083-421A-A7FE-553556C3355E}" destId="{6F721C38-CFC7-42FB-8FC8-4FED70DDF168}" srcOrd="1" destOrd="0" presId="urn:microsoft.com/office/officeart/2008/layout/VerticalAccentList"/>
    <dgm:cxn modelId="{7C7FA779-BA60-461B-A466-31CCE0D3A1C3}" type="presParOf" srcId="{C173DC1E-B083-421A-A7FE-553556C3355E}" destId="{F8925330-8FF9-48FD-BEB9-E23497DD6F8D}" srcOrd="2" destOrd="0" presId="urn:microsoft.com/office/officeart/2008/layout/VerticalAccentList"/>
    <dgm:cxn modelId="{ED18907C-FF55-4722-AB9F-77E01780565D}" type="presParOf" srcId="{C173DC1E-B083-421A-A7FE-553556C3355E}" destId="{AFA1CAB0-3CA4-41DF-BDAD-3E0D89D0AC9B}" srcOrd="3" destOrd="0" presId="urn:microsoft.com/office/officeart/2008/layout/VerticalAccentList"/>
    <dgm:cxn modelId="{21C14B22-9FF3-41C7-A233-33118B4B8E1F}" type="presParOf" srcId="{C173DC1E-B083-421A-A7FE-553556C3355E}" destId="{85C4279E-B457-4BC0-8E7D-22F0E724C48F}" srcOrd="4" destOrd="0" presId="urn:microsoft.com/office/officeart/2008/layout/VerticalAccentList"/>
    <dgm:cxn modelId="{C3FEE468-E099-438C-AEDD-16E7CA968670}" type="presParOf" srcId="{C173DC1E-B083-421A-A7FE-553556C3355E}" destId="{8EB12C85-A38E-4BC7-9B46-F772F681DD23}" srcOrd="5" destOrd="0" presId="urn:microsoft.com/office/officeart/2008/layout/VerticalAccentList"/>
    <dgm:cxn modelId="{BEF40594-32B7-4288-88BB-0118EF58CE3E}" type="presParOf" srcId="{C173DC1E-B083-421A-A7FE-553556C3355E}" destId="{0F870A50-EF3F-4446-99C7-EC50FFD8331B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5B33A0-A1F0-4021-B902-B1151324D764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E126377-C8F3-493F-8B78-F682696D26D5}">
      <dgm:prSet phldrT="[Text]" custT="1"/>
      <dgm:spPr/>
      <dgm:t>
        <a:bodyPr/>
        <a:lstStyle/>
        <a:p>
          <a:r>
            <a:rPr lang="en-US" sz="2800" dirty="0">
              <a:latin typeface="Futura Lt BT" panose="020B0402020204020303"/>
            </a:rPr>
            <a:t>Architecture Overview</a:t>
          </a:r>
        </a:p>
      </dgm:t>
    </dgm:pt>
    <dgm:pt modelId="{CE6D2D46-EB5E-4705-99D4-635E51A45501}" type="parTrans" cxnId="{778FA27E-5E49-44C8-8AE0-094E44C056FD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FFBE37CC-CD81-4530-9BF6-9790016F8C85}" type="sibTrans" cxnId="{778FA27E-5E49-44C8-8AE0-094E44C056FD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E9D3E571-1BE7-4A2F-AE08-6CCCEBDECD37}">
      <dgm:prSet phldrT="[Text]" custT="1"/>
      <dgm:spPr/>
      <dgm:t>
        <a:bodyPr/>
        <a:lstStyle/>
        <a:p>
          <a:r>
            <a:rPr lang="en-US" sz="2800" dirty="0">
              <a:latin typeface="Futura Lt BT" panose="020B0402020204020303"/>
            </a:rPr>
            <a:t>Package Design</a:t>
          </a:r>
        </a:p>
      </dgm:t>
    </dgm:pt>
    <dgm:pt modelId="{A1199E76-80FA-4CBF-AB1A-BD3F449AD264}" type="parTrans" cxnId="{4D03F6AF-73B8-4353-995B-8E166C542E7A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B2D7036D-968F-4BE8-B450-ED5AF7E82A3A}" type="sibTrans" cxnId="{4D03F6AF-73B8-4353-995B-8E166C542E7A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C0FD1653-F812-4568-A932-237B607CBACD}">
      <dgm:prSet phldrT="[Text]" custT="1"/>
      <dgm:spPr/>
      <dgm:t>
        <a:bodyPr/>
        <a:lstStyle/>
        <a:p>
          <a:r>
            <a:rPr lang="en-US" sz="2800">
              <a:latin typeface="Futura Lt BT" panose="020B0402020204020303"/>
            </a:rPr>
            <a:t>Database Design</a:t>
          </a:r>
          <a:endParaRPr lang="en-US" sz="2800" dirty="0">
            <a:latin typeface="Futura Lt BT" panose="020B0402020204020303"/>
          </a:endParaRPr>
        </a:p>
      </dgm:t>
    </dgm:pt>
    <dgm:pt modelId="{F99ACCF1-E549-4387-B05B-44BF27A41800}" type="parTrans" cxnId="{36837ADD-7559-4A82-9D07-22CDE35284FF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A6957255-EB39-46CB-A6C5-892DC628E226}" type="sibTrans" cxnId="{36837ADD-7559-4A82-9D07-22CDE35284FF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10D83B92-F8D0-4B79-B7A8-B23D855C958C}" type="pres">
      <dgm:prSet presAssocID="{875B33A0-A1F0-4021-B902-B1151324D76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9D664EC8-1DB6-4F5A-AA8D-D37D1831389C}" type="pres">
      <dgm:prSet presAssocID="{0E126377-C8F3-493F-8B78-F682696D26D5}" presName="parenttextcomposite" presStyleCnt="0"/>
      <dgm:spPr/>
    </dgm:pt>
    <dgm:pt modelId="{15998B6C-5782-40CE-A477-43AA033428BB}" type="pres">
      <dgm:prSet presAssocID="{0E126377-C8F3-493F-8B78-F682696D26D5}" presName="parenttext" presStyleLbl="revTx" presStyleIdx="0" presStyleCnt="3" custLinFactY="-31549" custLinFactNeighborX="-1112" custLinFactNeighborY="-100000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B2AE1B-4E4B-4B4B-A2CF-16670093FF0E}" type="pres">
      <dgm:prSet presAssocID="{0E126377-C8F3-493F-8B78-F682696D26D5}" presName="parallelogramComposite" presStyleCnt="0"/>
      <dgm:spPr/>
    </dgm:pt>
    <dgm:pt modelId="{36D9A552-B24E-4977-86C1-78A3B6D90779}" type="pres">
      <dgm:prSet presAssocID="{0E126377-C8F3-493F-8B78-F682696D26D5}" presName="parallelogram1" presStyleLbl="alignNode1" presStyleIdx="0" presStyleCnt="21" custLinFactY="-275704" custLinFactNeighborX="-4172" custLinFactNeighborY="-300000"/>
      <dgm:spPr/>
    </dgm:pt>
    <dgm:pt modelId="{96B8CCB1-01FD-44EA-9B73-4AFD540C64F2}" type="pres">
      <dgm:prSet presAssocID="{0E126377-C8F3-493F-8B78-F682696D26D5}" presName="parallelogram2" presStyleLbl="alignNode1" presStyleIdx="1" presStyleCnt="21" custLinFactY="-275704" custLinFactNeighborX="-4172" custLinFactNeighborY="-300000"/>
      <dgm:spPr/>
    </dgm:pt>
    <dgm:pt modelId="{CB1D63C7-D5AC-4D64-8BB5-A78E9B917B1D}" type="pres">
      <dgm:prSet presAssocID="{0E126377-C8F3-493F-8B78-F682696D26D5}" presName="parallelogram3" presStyleLbl="alignNode1" presStyleIdx="2" presStyleCnt="21" custLinFactY="-275704" custLinFactNeighborX="-4172" custLinFactNeighborY="-300000"/>
      <dgm:spPr/>
    </dgm:pt>
    <dgm:pt modelId="{34AA7D7F-98A1-4E18-AE67-2EE486475B2B}" type="pres">
      <dgm:prSet presAssocID="{0E126377-C8F3-493F-8B78-F682696D26D5}" presName="parallelogram4" presStyleLbl="alignNode1" presStyleIdx="3" presStyleCnt="21" custLinFactY="-275704" custLinFactNeighborX="-4172" custLinFactNeighborY="-300000"/>
      <dgm:spPr/>
    </dgm:pt>
    <dgm:pt modelId="{6451C41B-AA11-48B4-B905-4883B6F9A171}" type="pres">
      <dgm:prSet presAssocID="{0E126377-C8F3-493F-8B78-F682696D26D5}" presName="parallelogram5" presStyleLbl="alignNode1" presStyleIdx="4" presStyleCnt="21" custLinFactY="-275704" custLinFactNeighborX="-4172" custLinFactNeighborY="-300000"/>
      <dgm:spPr/>
    </dgm:pt>
    <dgm:pt modelId="{255E0AB0-F1A8-4D92-9FAA-367E0A90B56A}" type="pres">
      <dgm:prSet presAssocID="{0E126377-C8F3-493F-8B78-F682696D26D5}" presName="parallelogram6" presStyleLbl="alignNode1" presStyleIdx="5" presStyleCnt="21" custLinFactY="-275704" custLinFactNeighborX="-4172" custLinFactNeighborY="-300000"/>
      <dgm:spPr/>
    </dgm:pt>
    <dgm:pt modelId="{17F516F3-7CEA-42CC-8A35-A200E5026E1A}" type="pres">
      <dgm:prSet presAssocID="{0E126377-C8F3-493F-8B78-F682696D26D5}" presName="parallelogram7" presStyleLbl="alignNode1" presStyleIdx="6" presStyleCnt="21" custLinFactY="-275704" custLinFactNeighborX="-4172" custLinFactNeighborY="-300000"/>
      <dgm:spPr/>
    </dgm:pt>
    <dgm:pt modelId="{F28AB63A-093F-4029-9B52-FFD4791D4B36}" type="pres">
      <dgm:prSet presAssocID="{FFBE37CC-CD81-4530-9BF6-9790016F8C85}" presName="sibTrans" presStyleCnt="0"/>
      <dgm:spPr/>
    </dgm:pt>
    <dgm:pt modelId="{6BD68AE9-20A7-4164-9DF6-397ED356C91E}" type="pres">
      <dgm:prSet presAssocID="{E9D3E571-1BE7-4A2F-AE08-6CCCEBDECD37}" presName="parenttextcomposite" presStyleCnt="0"/>
      <dgm:spPr/>
    </dgm:pt>
    <dgm:pt modelId="{7B43BDF6-451A-42FF-A90E-D8248CD56FFA}" type="pres">
      <dgm:prSet presAssocID="{E9D3E571-1BE7-4A2F-AE08-6CCCEBDECD37}" presName="parenttext" presStyleLbl="revTx" presStyleIdx="1" presStyleCnt="3" custLinFactNeighborX="-278" custLinFactNeighborY="-8593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6ACFA-0685-41AE-8FBB-6C795ECC9975}" type="pres">
      <dgm:prSet presAssocID="{E9D3E571-1BE7-4A2F-AE08-6CCCEBDECD37}" presName="parallelogramComposite" presStyleCnt="0"/>
      <dgm:spPr/>
    </dgm:pt>
    <dgm:pt modelId="{83CBF5A2-FAA7-4F54-96FA-7E67EC89F327}" type="pres">
      <dgm:prSet presAssocID="{E9D3E571-1BE7-4A2F-AE08-6CCCEBDECD37}" presName="parallelogram1" presStyleLbl="alignNode1" presStyleIdx="7" presStyleCnt="21" custLinFactY="-137914" custLinFactNeighborX="2086" custLinFactNeighborY="-200000"/>
      <dgm:spPr/>
    </dgm:pt>
    <dgm:pt modelId="{BD986589-4005-440C-AF8B-4822B1B0FCA4}" type="pres">
      <dgm:prSet presAssocID="{E9D3E571-1BE7-4A2F-AE08-6CCCEBDECD37}" presName="parallelogram2" presStyleLbl="alignNode1" presStyleIdx="8" presStyleCnt="21" custLinFactY="-137914" custLinFactNeighborX="2086" custLinFactNeighborY="-200000"/>
      <dgm:spPr/>
    </dgm:pt>
    <dgm:pt modelId="{C37AC453-8F2D-47F0-8346-D35A560ED6B7}" type="pres">
      <dgm:prSet presAssocID="{E9D3E571-1BE7-4A2F-AE08-6CCCEBDECD37}" presName="parallelogram3" presStyleLbl="alignNode1" presStyleIdx="9" presStyleCnt="21" custLinFactY="-137914" custLinFactNeighborX="2086" custLinFactNeighborY="-200000"/>
      <dgm:spPr/>
    </dgm:pt>
    <dgm:pt modelId="{A6518CB3-D279-46E8-9FB5-733C8096C029}" type="pres">
      <dgm:prSet presAssocID="{E9D3E571-1BE7-4A2F-AE08-6CCCEBDECD37}" presName="parallelogram4" presStyleLbl="alignNode1" presStyleIdx="10" presStyleCnt="21" custLinFactY="-137914" custLinFactNeighborX="2086" custLinFactNeighborY="-200000"/>
      <dgm:spPr/>
    </dgm:pt>
    <dgm:pt modelId="{62D3CA59-8C0D-4937-948A-2C42709E94E1}" type="pres">
      <dgm:prSet presAssocID="{E9D3E571-1BE7-4A2F-AE08-6CCCEBDECD37}" presName="parallelogram5" presStyleLbl="alignNode1" presStyleIdx="11" presStyleCnt="21" custLinFactY="-137914" custLinFactNeighborX="2086" custLinFactNeighborY="-200000"/>
      <dgm:spPr/>
    </dgm:pt>
    <dgm:pt modelId="{B77F3B85-386C-4EF3-B7B5-578C48C81774}" type="pres">
      <dgm:prSet presAssocID="{E9D3E571-1BE7-4A2F-AE08-6CCCEBDECD37}" presName="parallelogram6" presStyleLbl="alignNode1" presStyleIdx="12" presStyleCnt="21" custLinFactY="-137914" custLinFactNeighborX="2086" custLinFactNeighborY="-200000"/>
      <dgm:spPr/>
    </dgm:pt>
    <dgm:pt modelId="{17E29407-ADB0-44F2-B411-F9ADA90C184A}" type="pres">
      <dgm:prSet presAssocID="{E9D3E571-1BE7-4A2F-AE08-6CCCEBDECD37}" presName="parallelogram7" presStyleLbl="alignNode1" presStyleIdx="13" presStyleCnt="21" custLinFactY="-137914" custLinFactNeighborX="2086" custLinFactNeighborY="-200000"/>
      <dgm:spPr/>
    </dgm:pt>
    <dgm:pt modelId="{59D1B24F-F1A5-4786-9C76-72CB3BA68E18}" type="pres">
      <dgm:prSet presAssocID="{B2D7036D-968F-4BE8-B450-ED5AF7E82A3A}" presName="sibTrans" presStyleCnt="0"/>
      <dgm:spPr/>
    </dgm:pt>
    <dgm:pt modelId="{FD343C10-2094-4591-8383-898A05B47A31}" type="pres">
      <dgm:prSet presAssocID="{C0FD1653-F812-4568-A932-237B607CBACD}" presName="parenttextcomposite" presStyleCnt="0"/>
      <dgm:spPr/>
    </dgm:pt>
    <dgm:pt modelId="{73B11528-9A33-4CC1-8E85-084EBA34A301}" type="pres">
      <dgm:prSet presAssocID="{C0FD1653-F812-4568-A932-237B607CBACD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C1489-F80E-4D6D-86DC-00A28968CFC1}" type="pres">
      <dgm:prSet presAssocID="{C0FD1653-F812-4568-A932-237B607CBACD}" presName="parallelogramComposite" presStyleCnt="0"/>
      <dgm:spPr/>
    </dgm:pt>
    <dgm:pt modelId="{4588ADD4-D9AF-4AB8-9600-9AC6CFA6DD08}" type="pres">
      <dgm:prSet presAssocID="{C0FD1653-F812-4568-A932-237B607CBACD}" presName="parallelogram1" presStyleLbl="alignNode1" presStyleIdx="14" presStyleCnt="21"/>
      <dgm:spPr/>
    </dgm:pt>
    <dgm:pt modelId="{F0250268-657A-4017-8B3C-366F7CCF4230}" type="pres">
      <dgm:prSet presAssocID="{C0FD1653-F812-4568-A932-237B607CBACD}" presName="parallelogram2" presStyleLbl="alignNode1" presStyleIdx="15" presStyleCnt="21"/>
      <dgm:spPr/>
    </dgm:pt>
    <dgm:pt modelId="{CB3B4194-4EE1-4C06-965C-95FAFC041CC6}" type="pres">
      <dgm:prSet presAssocID="{C0FD1653-F812-4568-A932-237B607CBACD}" presName="parallelogram3" presStyleLbl="alignNode1" presStyleIdx="16" presStyleCnt="21"/>
      <dgm:spPr/>
    </dgm:pt>
    <dgm:pt modelId="{295405D3-FF29-4810-BBFB-21C88FE67B51}" type="pres">
      <dgm:prSet presAssocID="{C0FD1653-F812-4568-A932-237B607CBACD}" presName="parallelogram4" presStyleLbl="alignNode1" presStyleIdx="17" presStyleCnt="21"/>
      <dgm:spPr/>
    </dgm:pt>
    <dgm:pt modelId="{A938E039-6676-4B9C-9ABA-FC21F1A9750D}" type="pres">
      <dgm:prSet presAssocID="{C0FD1653-F812-4568-A932-237B607CBACD}" presName="parallelogram5" presStyleLbl="alignNode1" presStyleIdx="18" presStyleCnt="21"/>
      <dgm:spPr/>
    </dgm:pt>
    <dgm:pt modelId="{E41C3CE6-6B9D-423D-B09B-6AF771089851}" type="pres">
      <dgm:prSet presAssocID="{C0FD1653-F812-4568-A932-237B607CBACD}" presName="parallelogram6" presStyleLbl="alignNode1" presStyleIdx="19" presStyleCnt="21"/>
      <dgm:spPr/>
    </dgm:pt>
    <dgm:pt modelId="{3E87B169-442C-47AC-B571-34D78CA04633}" type="pres">
      <dgm:prSet presAssocID="{C0FD1653-F812-4568-A932-237B607CBACD}" presName="parallelogram7" presStyleLbl="alignNode1" presStyleIdx="20" presStyleCnt="21"/>
      <dgm:spPr/>
    </dgm:pt>
  </dgm:ptLst>
  <dgm:cxnLst>
    <dgm:cxn modelId="{CBAD84D0-8170-4430-9B60-5AD240FA17D5}" type="presOf" srcId="{875B33A0-A1F0-4021-B902-B1151324D764}" destId="{10D83B92-F8D0-4B79-B7A8-B23D855C958C}" srcOrd="0" destOrd="0" presId="urn:microsoft.com/office/officeart/2008/layout/VerticalAccentList"/>
    <dgm:cxn modelId="{62D027FE-32BC-4BC9-B400-26904A671C27}" type="presOf" srcId="{0E126377-C8F3-493F-8B78-F682696D26D5}" destId="{15998B6C-5782-40CE-A477-43AA033428BB}" srcOrd="0" destOrd="0" presId="urn:microsoft.com/office/officeart/2008/layout/VerticalAccentList"/>
    <dgm:cxn modelId="{778FA27E-5E49-44C8-8AE0-094E44C056FD}" srcId="{875B33A0-A1F0-4021-B902-B1151324D764}" destId="{0E126377-C8F3-493F-8B78-F682696D26D5}" srcOrd="0" destOrd="0" parTransId="{CE6D2D46-EB5E-4705-99D4-635E51A45501}" sibTransId="{FFBE37CC-CD81-4530-9BF6-9790016F8C85}"/>
    <dgm:cxn modelId="{4D03F6AF-73B8-4353-995B-8E166C542E7A}" srcId="{875B33A0-A1F0-4021-B902-B1151324D764}" destId="{E9D3E571-1BE7-4A2F-AE08-6CCCEBDECD37}" srcOrd="1" destOrd="0" parTransId="{A1199E76-80FA-4CBF-AB1A-BD3F449AD264}" sibTransId="{B2D7036D-968F-4BE8-B450-ED5AF7E82A3A}"/>
    <dgm:cxn modelId="{36837ADD-7559-4A82-9D07-22CDE35284FF}" srcId="{875B33A0-A1F0-4021-B902-B1151324D764}" destId="{C0FD1653-F812-4568-A932-237B607CBACD}" srcOrd="2" destOrd="0" parTransId="{F99ACCF1-E549-4387-B05B-44BF27A41800}" sibTransId="{A6957255-EB39-46CB-A6C5-892DC628E226}"/>
    <dgm:cxn modelId="{696DB416-7B11-4131-88C6-82E122C21F58}" type="presOf" srcId="{E9D3E571-1BE7-4A2F-AE08-6CCCEBDECD37}" destId="{7B43BDF6-451A-42FF-A90E-D8248CD56FFA}" srcOrd="0" destOrd="0" presId="urn:microsoft.com/office/officeart/2008/layout/VerticalAccentList"/>
    <dgm:cxn modelId="{442F6478-B5E9-4198-94BF-DF8535BCD7DB}" type="presOf" srcId="{C0FD1653-F812-4568-A932-237B607CBACD}" destId="{73B11528-9A33-4CC1-8E85-084EBA34A301}" srcOrd="0" destOrd="0" presId="urn:microsoft.com/office/officeart/2008/layout/VerticalAccentList"/>
    <dgm:cxn modelId="{A55F17C5-E7BF-43D4-9761-1383482A7117}" type="presParOf" srcId="{10D83B92-F8D0-4B79-B7A8-B23D855C958C}" destId="{9D664EC8-1DB6-4F5A-AA8D-D37D1831389C}" srcOrd="0" destOrd="0" presId="urn:microsoft.com/office/officeart/2008/layout/VerticalAccentList"/>
    <dgm:cxn modelId="{B5A24AFA-5785-48A5-A56F-55545E52F4D7}" type="presParOf" srcId="{9D664EC8-1DB6-4F5A-AA8D-D37D1831389C}" destId="{15998B6C-5782-40CE-A477-43AA033428BB}" srcOrd="0" destOrd="0" presId="urn:microsoft.com/office/officeart/2008/layout/VerticalAccentList"/>
    <dgm:cxn modelId="{672AAE09-083B-48A9-94B4-4480FBB59F90}" type="presParOf" srcId="{10D83B92-F8D0-4B79-B7A8-B23D855C958C}" destId="{70B2AE1B-4E4B-4B4B-A2CF-16670093FF0E}" srcOrd="1" destOrd="0" presId="urn:microsoft.com/office/officeart/2008/layout/VerticalAccentList"/>
    <dgm:cxn modelId="{D84CE066-D134-4645-8107-FC3329BFDDB9}" type="presParOf" srcId="{70B2AE1B-4E4B-4B4B-A2CF-16670093FF0E}" destId="{36D9A552-B24E-4977-86C1-78A3B6D90779}" srcOrd="0" destOrd="0" presId="urn:microsoft.com/office/officeart/2008/layout/VerticalAccentList"/>
    <dgm:cxn modelId="{B4F15A29-F0FA-4405-A214-37C5D11C3E11}" type="presParOf" srcId="{70B2AE1B-4E4B-4B4B-A2CF-16670093FF0E}" destId="{96B8CCB1-01FD-44EA-9B73-4AFD540C64F2}" srcOrd="1" destOrd="0" presId="urn:microsoft.com/office/officeart/2008/layout/VerticalAccentList"/>
    <dgm:cxn modelId="{8B9873BA-296C-41D9-A3CA-5BB4251A1303}" type="presParOf" srcId="{70B2AE1B-4E4B-4B4B-A2CF-16670093FF0E}" destId="{CB1D63C7-D5AC-4D64-8BB5-A78E9B917B1D}" srcOrd="2" destOrd="0" presId="urn:microsoft.com/office/officeart/2008/layout/VerticalAccentList"/>
    <dgm:cxn modelId="{FAB07831-2250-4233-AAFA-1911CAB9F6B9}" type="presParOf" srcId="{70B2AE1B-4E4B-4B4B-A2CF-16670093FF0E}" destId="{34AA7D7F-98A1-4E18-AE67-2EE486475B2B}" srcOrd="3" destOrd="0" presId="urn:microsoft.com/office/officeart/2008/layout/VerticalAccentList"/>
    <dgm:cxn modelId="{E03B8148-917A-4122-A907-74906BECDC75}" type="presParOf" srcId="{70B2AE1B-4E4B-4B4B-A2CF-16670093FF0E}" destId="{6451C41B-AA11-48B4-B905-4883B6F9A171}" srcOrd="4" destOrd="0" presId="urn:microsoft.com/office/officeart/2008/layout/VerticalAccentList"/>
    <dgm:cxn modelId="{72816EA9-75CE-4A4A-9684-DF51D1BB3F19}" type="presParOf" srcId="{70B2AE1B-4E4B-4B4B-A2CF-16670093FF0E}" destId="{255E0AB0-F1A8-4D92-9FAA-367E0A90B56A}" srcOrd="5" destOrd="0" presId="urn:microsoft.com/office/officeart/2008/layout/VerticalAccentList"/>
    <dgm:cxn modelId="{4D53E24C-4F20-4FD9-9CE3-546A483D5260}" type="presParOf" srcId="{70B2AE1B-4E4B-4B4B-A2CF-16670093FF0E}" destId="{17F516F3-7CEA-42CC-8A35-A200E5026E1A}" srcOrd="6" destOrd="0" presId="urn:microsoft.com/office/officeart/2008/layout/VerticalAccentList"/>
    <dgm:cxn modelId="{5DD5A413-A3CF-45C3-9F5F-17ACABE4B4A8}" type="presParOf" srcId="{10D83B92-F8D0-4B79-B7A8-B23D855C958C}" destId="{F28AB63A-093F-4029-9B52-FFD4791D4B36}" srcOrd="2" destOrd="0" presId="urn:microsoft.com/office/officeart/2008/layout/VerticalAccentList"/>
    <dgm:cxn modelId="{1594B63C-586F-45BD-B677-7FE1D7E48F53}" type="presParOf" srcId="{10D83B92-F8D0-4B79-B7A8-B23D855C958C}" destId="{6BD68AE9-20A7-4164-9DF6-397ED356C91E}" srcOrd="3" destOrd="0" presId="urn:microsoft.com/office/officeart/2008/layout/VerticalAccentList"/>
    <dgm:cxn modelId="{046D99E7-E542-4E27-8599-AED2C1C8AEC3}" type="presParOf" srcId="{6BD68AE9-20A7-4164-9DF6-397ED356C91E}" destId="{7B43BDF6-451A-42FF-A90E-D8248CD56FFA}" srcOrd="0" destOrd="0" presId="urn:microsoft.com/office/officeart/2008/layout/VerticalAccentList"/>
    <dgm:cxn modelId="{638E2DF6-0E94-493F-8ED5-07C3B5213114}" type="presParOf" srcId="{10D83B92-F8D0-4B79-B7A8-B23D855C958C}" destId="{98D6ACFA-0685-41AE-8FBB-6C795ECC9975}" srcOrd="4" destOrd="0" presId="urn:microsoft.com/office/officeart/2008/layout/VerticalAccentList"/>
    <dgm:cxn modelId="{3B547B26-46F0-47C9-8C6E-9F71C79CA855}" type="presParOf" srcId="{98D6ACFA-0685-41AE-8FBB-6C795ECC9975}" destId="{83CBF5A2-FAA7-4F54-96FA-7E67EC89F327}" srcOrd="0" destOrd="0" presId="urn:microsoft.com/office/officeart/2008/layout/VerticalAccentList"/>
    <dgm:cxn modelId="{20B63968-4931-4E03-A95D-D60341D63B63}" type="presParOf" srcId="{98D6ACFA-0685-41AE-8FBB-6C795ECC9975}" destId="{BD986589-4005-440C-AF8B-4822B1B0FCA4}" srcOrd="1" destOrd="0" presId="urn:microsoft.com/office/officeart/2008/layout/VerticalAccentList"/>
    <dgm:cxn modelId="{5104B447-1648-406F-A24C-3E5E5FBD428D}" type="presParOf" srcId="{98D6ACFA-0685-41AE-8FBB-6C795ECC9975}" destId="{C37AC453-8F2D-47F0-8346-D35A560ED6B7}" srcOrd="2" destOrd="0" presId="urn:microsoft.com/office/officeart/2008/layout/VerticalAccentList"/>
    <dgm:cxn modelId="{4689B278-3237-4702-88D3-045C9BB71CBA}" type="presParOf" srcId="{98D6ACFA-0685-41AE-8FBB-6C795ECC9975}" destId="{A6518CB3-D279-46E8-9FB5-733C8096C029}" srcOrd="3" destOrd="0" presId="urn:microsoft.com/office/officeart/2008/layout/VerticalAccentList"/>
    <dgm:cxn modelId="{148E6460-A9F9-4FE9-B688-C0C8EF0C5FE6}" type="presParOf" srcId="{98D6ACFA-0685-41AE-8FBB-6C795ECC9975}" destId="{62D3CA59-8C0D-4937-948A-2C42709E94E1}" srcOrd="4" destOrd="0" presId="urn:microsoft.com/office/officeart/2008/layout/VerticalAccentList"/>
    <dgm:cxn modelId="{C2617AAC-59B7-48B6-913E-2D374439D1C9}" type="presParOf" srcId="{98D6ACFA-0685-41AE-8FBB-6C795ECC9975}" destId="{B77F3B85-386C-4EF3-B7B5-578C48C81774}" srcOrd="5" destOrd="0" presId="urn:microsoft.com/office/officeart/2008/layout/VerticalAccentList"/>
    <dgm:cxn modelId="{97A54246-D17A-40F8-9AC8-11C3DBA8BD3E}" type="presParOf" srcId="{98D6ACFA-0685-41AE-8FBB-6C795ECC9975}" destId="{17E29407-ADB0-44F2-B411-F9ADA90C184A}" srcOrd="6" destOrd="0" presId="urn:microsoft.com/office/officeart/2008/layout/VerticalAccentList"/>
    <dgm:cxn modelId="{5F09AC00-E057-46D7-9699-4FA73B4D8080}" type="presParOf" srcId="{10D83B92-F8D0-4B79-B7A8-B23D855C958C}" destId="{59D1B24F-F1A5-4786-9C76-72CB3BA68E18}" srcOrd="5" destOrd="0" presId="urn:microsoft.com/office/officeart/2008/layout/VerticalAccentList"/>
    <dgm:cxn modelId="{22B99BBE-46AD-48C2-9B73-4B1FC1A04DA2}" type="presParOf" srcId="{10D83B92-F8D0-4B79-B7A8-B23D855C958C}" destId="{FD343C10-2094-4591-8383-898A05B47A31}" srcOrd="6" destOrd="0" presId="urn:microsoft.com/office/officeart/2008/layout/VerticalAccentList"/>
    <dgm:cxn modelId="{F1FC6656-3DE2-413D-ACF3-A581AFFF757A}" type="presParOf" srcId="{FD343C10-2094-4591-8383-898A05B47A31}" destId="{73B11528-9A33-4CC1-8E85-084EBA34A301}" srcOrd="0" destOrd="0" presId="urn:microsoft.com/office/officeart/2008/layout/VerticalAccentList"/>
    <dgm:cxn modelId="{1AED72E4-7B5F-4B90-AF25-471F5393FE6A}" type="presParOf" srcId="{10D83B92-F8D0-4B79-B7A8-B23D855C958C}" destId="{3E6C1489-F80E-4D6D-86DC-00A28968CFC1}" srcOrd="7" destOrd="0" presId="urn:microsoft.com/office/officeart/2008/layout/VerticalAccentList"/>
    <dgm:cxn modelId="{8B8ED42F-887B-446A-B834-80402289BAAD}" type="presParOf" srcId="{3E6C1489-F80E-4D6D-86DC-00A28968CFC1}" destId="{4588ADD4-D9AF-4AB8-9600-9AC6CFA6DD08}" srcOrd="0" destOrd="0" presId="urn:microsoft.com/office/officeart/2008/layout/VerticalAccentList"/>
    <dgm:cxn modelId="{02626610-6C59-43C2-9582-C41AEBA3B555}" type="presParOf" srcId="{3E6C1489-F80E-4D6D-86DC-00A28968CFC1}" destId="{F0250268-657A-4017-8B3C-366F7CCF4230}" srcOrd="1" destOrd="0" presId="urn:microsoft.com/office/officeart/2008/layout/VerticalAccentList"/>
    <dgm:cxn modelId="{AF482DDB-C214-48BA-B9B0-DDE10A9E066F}" type="presParOf" srcId="{3E6C1489-F80E-4D6D-86DC-00A28968CFC1}" destId="{CB3B4194-4EE1-4C06-965C-95FAFC041CC6}" srcOrd="2" destOrd="0" presId="urn:microsoft.com/office/officeart/2008/layout/VerticalAccentList"/>
    <dgm:cxn modelId="{4DB038C3-3AB6-4D51-8484-D68908ADE197}" type="presParOf" srcId="{3E6C1489-F80E-4D6D-86DC-00A28968CFC1}" destId="{295405D3-FF29-4810-BBFB-21C88FE67B51}" srcOrd="3" destOrd="0" presId="urn:microsoft.com/office/officeart/2008/layout/VerticalAccentList"/>
    <dgm:cxn modelId="{A21C84B3-B82A-4F1C-AFF7-1C602D60DE4B}" type="presParOf" srcId="{3E6C1489-F80E-4D6D-86DC-00A28968CFC1}" destId="{A938E039-6676-4B9C-9ABA-FC21F1A9750D}" srcOrd="4" destOrd="0" presId="urn:microsoft.com/office/officeart/2008/layout/VerticalAccentList"/>
    <dgm:cxn modelId="{4D68DF65-B44C-4402-8964-A3DB1BDB1DD7}" type="presParOf" srcId="{3E6C1489-F80E-4D6D-86DC-00A28968CFC1}" destId="{E41C3CE6-6B9D-423D-B09B-6AF771089851}" srcOrd="5" destOrd="0" presId="urn:microsoft.com/office/officeart/2008/layout/VerticalAccentList"/>
    <dgm:cxn modelId="{3896BD6E-2CC3-4BF9-A7CE-A86A9E85C7C7}" type="presParOf" srcId="{3E6C1489-F80E-4D6D-86DC-00A28968CFC1}" destId="{3E87B169-442C-47AC-B571-34D78CA0463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5B33A0-A1F0-4021-B902-B1151324D764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E126377-C8F3-493F-8B78-F682696D26D5}">
      <dgm:prSet phldrT="[Text]" custT="1"/>
      <dgm:spPr/>
      <dgm:t>
        <a:bodyPr/>
        <a:lstStyle/>
        <a:p>
          <a:r>
            <a:rPr lang="en-US" sz="2800" dirty="0">
              <a:latin typeface="Futura Lt BT" panose="020B0402020204020303"/>
            </a:rPr>
            <a:t>Test Model</a:t>
          </a:r>
        </a:p>
      </dgm:t>
    </dgm:pt>
    <dgm:pt modelId="{CE6D2D46-EB5E-4705-99D4-635E51A45501}" type="parTrans" cxnId="{778FA27E-5E49-44C8-8AE0-094E44C056FD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FFBE37CC-CD81-4530-9BF6-9790016F8C85}" type="sibTrans" cxnId="{778FA27E-5E49-44C8-8AE0-094E44C056FD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E9D3E571-1BE7-4A2F-AE08-6CCCEBDECD37}">
      <dgm:prSet phldrT="[Text]" custT="1"/>
      <dgm:spPr/>
      <dgm:t>
        <a:bodyPr/>
        <a:lstStyle/>
        <a:p>
          <a:r>
            <a:rPr lang="en-US" sz="2800" dirty="0">
              <a:latin typeface="Futura Lt BT" panose="020B0402020204020303"/>
            </a:rPr>
            <a:t>Test Process</a:t>
          </a:r>
        </a:p>
      </dgm:t>
    </dgm:pt>
    <dgm:pt modelId="{A1199E76-80FA-4CBF-AB1A-BD3F449AD264}" type="parTrans" cxnId="{4D03F6AF-73B8-4353-995B-8E166C542E7A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B2D7036D-968F-4BE8-B450-ED5AF7E82A3A}" type="sibTrans" cxnId="{4D03F6AF-73B8-4353-995B-8E166C542E7A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C0FD1653-F812-4568-A932-237B607CBACD}">
      <dgm:prSet phldrT="[Text]" custT="1"/>
      <dgm:spPr/>
      <dgm:t>
        <a:bodyPr/>
        <a:lstStyle/>
        <a:p>
          <a:r>
            <a:rPr lang="en-US" sz="2800" dirty="0">
              <a:latin typeface="Futura Lt BT" panose="020B0402020204020303"/>
            </a:rPr>
            <a:t>Test Result</a:t>
          </a:r>
        </a:p>
      </dgm:t>
    </dgm:pt>
    <dgm:pt modelId="{F99ACCF1-E549-4387-B05B-44BF27A41800}" type="parTrans" cxnId="{36837ADD-7559-4A82-9D07-22CDE35284FF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A6957255-EB39-46CB-A6C5-892DC628E226}" type="sibTrans" cxnId="{36837ADD-7559-4A82-9D07-22CDE35284FF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CFFE847A-11C8-46D6-A41E-471EEA78ED48}" type="pres">
      <dgm:prSet presAssocID="{875B33A0-A1F0-4021-B902-B1151324D76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DAFA64FF-00F5-4297-81BE-8DF0BE428A80}" type="pres">
      <dgm:prSet presAssocID="{0E126377-C8F3-493F-8B78-F682696D26D5}" presName="parenttextcomposite" presStyleCnt="0"/>
      <dgm:spPr/>
    </dgm:pt>
    <dgm:pt modelId="{1D322F6F-1207-44BC-AD9E-D4B5EF4D1062}" type="pres">
      <dgm:prSet presAssocID="{0E126377-C8F3-493F-8B78-F682696D26D5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F0083-463F-44F9-954A-7D43C83AE01F}" type="pres">
      <dgm:prSet presAssocID="{0E126377-C8F3-493F-8B78-F682696D26D5}" presName="parallelogramComposite" presStyleCnt="0"/>
      <dgm:spPr/>
    </dgm:pt>
    <dgm:pt modelId="{073C87E8-5D25-433C-98C4-0A229C347E13}" type="pres">
      <dgm:prSet presAssocID="{0E126377-C8F3-493F-8B78-F682696D26D5}" presName="parallelogram1" presStyleLbl="alignNode1" presStyleIdx="0" presStyleCnt="21"/>
      <dgm:spPr/>
    </dgm:pt>
    <dgm:pt modelId="{9830D426-72B1-4B21-9E4D-3DCB2E8BE19E}" type="pres">
      <dgm:prSet presAssocID="{0E126377-C8F3-493F-8B78-F682696D26D5}" presName="parallelogram2" presStyleLbl="alignNode1" presStyleIdx="1" presStyleCnt="21"/>
      <dgm:spPr/>
    </dgm:pt>
    <dgm:pt modelId="{F5403FF1-1C64-408B-954F-C32FB9AB5593}" type="pres">
      <dgm:prSet presAssocID="{0E126377-C8F3-493F-8B78-F682696D26D5}" presName="parallelogram3" presStyleLbl="alignNode1" presStyleIdx="2" presStyleCnt="21"/>
      <dgm:spPr/>
    </dgm:pt>
    <dgm:pt modelId="{9FF353EF-0B5B-4B3F-9266-86F92223CB41}" type="pres">
      <dgm:prSet presAssocID="{0E126377-C8F3-493F-8B78-F682696D26D5}" presName="parallelogram4" presStyleLbl="alignNode1" presStyleIdx="3" presStyleCnt="21"/>
      <dgm:spPr/>
    </dgm:pt>
    <dgm:pt modelId="{929BE1DC-CFCC-4004-8A9E-240BBDCDB9E2}" type="pres">
      <dgm:prSet presAssocID="{0E126377-C8F3-493F-8B78-F682696D26D5}" presName="parallelogram5" presStyleLbl="alignNode1" presStyleIdx="4" presStyleCnt="21"/>
      <dgm:spPr/>
    </dgm:pt>
    <dgm:pt modelId="{3D94631E-2505-44E1-9394-1F1D798CF0B4}" type="pres">
      <dgm:prSet presAssocID="{0E126377-C8F3-493F-8B78-F682696D26D5}" presName="parallelogram6" presStyleLbl="alignNode1" presStyleIdx="5" presStyleCnt="21"/>
      <dgm:spPr/>
    </dgm:pt>
    <dgm:pt modelId="{9761121B-6963-4943-921E-ACE2C456BB58}" type="pres">
      <dgm:prSet presAssocID="{0E126377-C8F3-493F-8B78-F682696D26D5}" presName="parallelogram7" presStyleLbl="alignNode1" presStyleIdx="6" presStyleCnt="21"/>
      <dgm:spPr/>
    </dgm:pt>
    <dgm:pt modelId="{17027A27-AAEA-4838-A542-71AC2F272A6A}" type="pres">
      <dgm:prSet presAssocID="{FFBE37CC-CD81-4530-9BF6-9790016F8C85}" presName="sibTrans" presStyleCnt="0"/>
      <dgm:spPr/>
    </dgm:pt>
    <dgm:pt modelId="{06ABA70A-2F27-4334-8656-20FCA80BCAFF}" type="pres">
      <dgm:prSet presAssocID="{E9D3E571-1BE7-4A2F-AE08-6CCCEBDECD37}" presName="parenttextcomposite" presStyleCnt="0"/>
      <dgm:spPr/>
    </dgm:pt>
    <dgm:pt modelId="{4FB8029E-C477-4717-BBFB-CB739BB1330F}" type="pres">
      <dgm:prSet presAssocID="{E9D3E571-1BE7-4A2F-AE08-6CCCEBDECD37}" presName="parenttext" presStyleLbl="revTx" presStyleIdx="1" presStyleCnt="3" custLinFactNeighborX="834" custLinFactNeighborY="6424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D86F0-6F7F-43EA-B55E-0863EA291132}" type="pres">
      <dgm:prSet presAssocID="{E9D3E571-1BE7-4A2F-AE08-6CCCEBDECD37}" presName="parallelogramComposite" presStyleCnt="0"/>
      <dgm:spPr/>
    </dgm:pt>
    <dgm:pt modelId="{B127F0AF-F9F1-49B0-8D20-3BC1A76BBE27}" type="pres">
      <dgm:prSet presAssocID="{E9D3E571-1BE7-4A2F-AE08-6CCCEBDECD37}" presName="parallelogram1" presStyleLbl="alignNode1" presStyleIdx="7" presStyleCnt="21" custLinFactY="100000" custLinFactNeighborX="-8344" custLinFactNeighborY="125276"/>
      <dgm:spPr/>
    </dgm:pt>
    <dgm:pt modelId="{ADC0F57B-7475-4BF6-8829-65F3C04164AD}" type="pres">
      <dgm:prSet presAssocID="{E9D3E571-1BE7-4A2F-AE08-6CCCEBDECD37}" presName="parallelogram2" presStyleLbl="alignNode1" presStyleIdx="8" presStyleCnt="21" custLinFactY="100000" custLinFactNeighborX="-8344" custLinFactNeighborY="125276"/>
      <dgm:spPr/>
    </dgm:pt>
    <dgm:pt modelId="{F9DA07EF-A957-4F34-8C1D-77DA90E2AF20}" type="pres">
      <dgm:prSet presAssocID="{E9D3E571-1BE7-4A2F-AE08-6CCCEBDECD37}" presName="parallelogram3" presStyleLbl="alignNode1" presStyleIdx="9" presStyleCnt="21" custLinFactY="100000" custLinFactNeighborX="-8344" custLinFactNeighborY="125276"/>
      <dgm:spPr/>
    </dgm:pt>
    <dgm:pt modelId="{A25F6ACF-2C00-4BE8-90EB-76292C493A9E}" type="pres">
      <dgm:prSet presAssocID="{E9D3E571-1BE7-4A2F-AE08-6CCCEBDECD37}" presName="parallelogram4" presStyleLbl="alignNode1" presStyleIdx="10" presStyleCnt="21" custLinFactY="100000" custLinFactNeighborX="-8344" custLinFactNeighborY="125276"/>
      <dgm:spPr/>
    </dgm:pt>
    <dgm:pt modelId="{37084025-1557-4B3A-97A5-DB5FEE8BAAD0}" type="pres">
      <dgm:prSet presAssocID="{E9D3E571-1BE7-4A2F-AE08-6CCCEBDECD37}" presName="parallelogram5" presStyleLbl="alignNode1" presStyleIdx="11" presStyleCnt="21" custLinFactY="100000" custLinFactNeighborX="-8344" custLinFactNeighborY="125276"/>
      <dgm:spPr/>
    </dgm:pt>
    <dgm:pt modelId="{BEF623A2-D6DB-4D19-B8C6-0A3F4136EA1C}" type="pres">
      <dgm:prSet presAssocID="{E9D3E571-1BE7-4A2F-AE08-6CCCEBDECD37}" presName="parallelogram6" presStyleLbl="alignNode1" presStyleIdx="12" presStyleCnt="21" custLinFactY="100000" custLinFactNeighborX="-8344" custLinFactNeighborY="125276"/>
      <dgm:spPr/>
    </dgm:pt>
    <dgm:pt modelId="{5AAC1CB5-6744-4B3B-A352-F0C707F041B6}" type="pres">
      <dgm:prSet presAssocID="{E9D3E571-1BE7-4A2F-AE08-6CCCEBDECD37}" presName="parallelogram7" presStyleLbl="alignNode1" presStyleIdx="13" presStyleCnt="21" custLinFactY="100000" custLinFactNeighborX="-8344" custLinFactNeighborY="125276"/>
      <dgm:spPr/>
    </dgm:pt>
    <dgm:pt modelId="{8C6B8A48-03E9-45E0-B6D5-26953AA7AF90}" type="pres">
      <dgm:prSet presAssocID="{B2D7036D-968F-4BE8-B450-ED5AF7E82A3A}" presName="sibTrans" presStyleCnt="0"/>
      <dgm:spPr/>
    </dgm:pt>
    <dgm:pt modelId="{76C592A5-1E72-422E-8010-60EA4D31EA39}" type="pres">
      <dgm:prSet presAssocID="{C0FD1653-F812-4568-A932-237B607CBACD}" presName="parenttextcomposite" presStyleCnt="0"/>
      <dgm:spPr/>
    </dgm:pt>
    <dgm:pt modelId="{69FE74FC-B2DE-4B23-9224-F3FF91C50F95}" type="pres">
      <dgm:prSet presAssocID="{C0FD1653-F812-4568-A932-237B607CBACD}" presName="parenttext" presStyleLbl="revTx" presStyleIdx="2" presStyleCnt="3" custLinFactY="30981" custLinFactNeighborX="556" custLinFactNeighborY="100000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36452-FC93-4551-8F57-EFC9F331DE31}" type="pres">
      <dgm:prSet presAssocID="{C0FD1653-F812-4568-A932-237B607CBACD}" presName="parallelogramComposite" presStyleCnt="0"/>
      <dgm:spPr/>
    </dgm:pt>
    <dgm:pt modelId="{135A3515-5936-4DEC-941B-C29BE69B1A94}" type="pres">
      <dgm:prSet presAssocID="{C0FD1653-F812-4568-A932-237B607CBACD}" presName="parallelogram1" presStyleLbl="alignNode1" presStyleIdx="14" presStyleCnt="21" custLinFactY="200000" custLinFactNeighborX="-4172" custLinFactNeighborY="283404"/>
      <dgm:spPr/>
    </dgm:pt>
    <dgm:pt modelId="{AD19EC96-3B13-4468-978C-68E229843FB5}" type="pres">
      <dgm:prSet presAssocID="{C0FD1653-F812-4568-A932-237B607CBACD}" presName="parallelogram2" presStyleLbl="alignNode1" presStyleIdx="15" presStyleCnt="21" custLinFactY="200000" custLinFactNeighborX="-4172" custLinFactNeighborY="283404"/>
      <dgm:spPr/>
    </dgm:pt>
    <dgm:pt modelId="{FDFA403C-E11D-4B5F-9CAA-B0D976DF993C}" type="pres">
      <dgm:prSet presAssocID="{C0FD1653-F812-4568-A932-237B607CBACD}" presName="parallelogram3" presStyleLbl="alignNode1" presStyleIdx="16" presStyleCnt="21" custLinFactY="200000" custLinFactNeighborX="-4172" custLinFactNeighborY="283404"/>
      <dgm:spPr/>
    </dgm:pt>
    <dgm:pt modelId="{D43BB0C8-6C29-4139-8D6D-A330D7E013BB}" type="pres">
      <dgm:prSet presAssocID="{C0FD1653-F812-4568-A932-237B607CBACD}" presName="parallelogram4" presStyleLbl="alignNode1" presStyleIdx="17" presStyleCnt="21" custLinFactY="200000" custLinFactNeighborX="-4172" custLinFactNeighborY="283404"/>
      <dgm:spPr/>
    </dgm:pt>
    <dgm:pt modelId="{144047A0-624E-4290-83E1-0D9CA902B65F}" type="pres">
      <dgm:prSet presAssocID="{C0FD1653-F812-4568-A932-237B607CBACD}" presName="parallelogram5" presStyleLbl="alignNode1" presStyleIdx="18" presStyleCnt="21" custLinFactY="200000" custLinFactNeighborX="-4172" custLinFactNeighborY="283404"/>
      <dgm:spPr/>
    </dgm:pt>
    <dgm:pt modelId="{CAEA12D4-E0A4-42CB-A6B7-29F14B29E4A8}" type="pres">
      <dgm:prSet presAssocID="{C0FD1653-F812-4568-A932-237B607CBACD}" presName="parallelogram6" presStyleLbl="alignNode1" presStyleIdx="19" presStyleCnt="21" custLinFactY="200000" custLinFactNeighborX="-4172" custLinFactNeighborY="283404"/>
      <dgm:spPr/>
    </dgm:pt>
    <dgm:pt modelId="{8CCD9FFC-14E9-434B-8EF1-A42ED2252915}" type="pres">
      <dgm:prSet presAssocID="{C0FD1653-F812-4568-A932-237B607CBACD}" presName="parallelogram7" presStyleLbl="alignNode1" presStyleIdx="20" presStyleCnt="21" custLinFactY="200000" custLinFactNeighborX="-4172" custLinFactNeighborY="283404"/>
      <dgm:spPr/>
    </dgm:pt>
  </dgm:ptLst>
  <dgm:cxnLst>
    <dgm:cxn modelId="{724FE074-6783-44AF-B8CC-BD7C79411A2A}" type="presOf" srcId="{875B33A0-A1F0-4021-B902-B1151324D764}" destId="{CFFE847A-11C8-46D6-A41E-471EEA78ED48}" srcOrd="0" destOrd="0" presId="urn:microsoft.com/office/officeart/2008/layout/VerticalAccentList"/>
    <dgm:cxn modelId="{1DA467F4-8846-41BF-A8A1-1FFA65AC88EB}" type="presOf" srcId="{C0FD1653-F812-4568-A932-237B607CBACD}" destId="{69FE74FC-B2DE-4B23-9224-F3FF91C50F95}" srcOrd="0" destOrd="0" presId="urn:microsoft.com/office/officeart/2008/layout/VerticalAccentList"/>
    <dgm:cxn modelId="{36837ADD-7559-4A82-9D07-22CDE35284FF}" srcId="{875B33A0-A1F0-4021-B902-B1151324D764}" destId="{C0FD1653-F812-4568-A932-237B607CBACD}" srcOrd="2" destOrd="0" parTransId="{F99ACCF1-E549-4387-B05B-44BF27A41800}" sibTransId="{A6957255-EB39-46CB-A6C5-892DC628E226}"/>
    <dgm:cxn modelId="{4D03F6AF-73B8-4353-995B-8E166C542E7A}" srcId="{875B33A0-A1F0-4021-B902-B1151324D764}" destId="{E9D3E571-1BE7-4A2F-AE08-6CCCEBDECD37}" srcOrd="1" destOrd="0" parTransId="{A1199E76-80FA-4CBF-AB1A-BD3F449AD264}" sibTransId="{B2D7036D-968F-4BE8-B450-ED5AF7E82A3A}"/>
    <dgm:cxn modelId="{AA4CA442-E489-448E-A677-D00DDF945018}" type="presOf" srcId="{E9D3E571-1BE7-4A2F-AE08-6CCCEBDECD37}" destId="{4FB8029E-C477-4717-BBFB-CB739BB1330F}" srcOrd="0" destOrd="0" presId="urn:microsoft.com/office/officeart/2008/layout/VerticalAccentList"/>
    <dgm:cxn modelId="{C03BA617-7693-400F-8DF7-ECCF6E99977C}" type="presOf" srcId="{0E126377-C8F3-493F-8B78-F682696D26D5}" destId="{1D322F6F-1207-44BC-AD9E-D4B5EF4D1062}" srcOrd="0" destOrd="0" presId="urn:microsoft.com/office/officeart/2008/layout/VerticalAccentList"/>
    <dgm:cxn modelId="{778FA27E-5E49-44C8-8AE0-094E44C056FD}" srcId="{875B33A0-A1F0-4021-B902-B1151324D764}" destId="{0E126377-C8F3-493F-8B78-F682696D26D5}" srcOrd="0" destOrd="0" parTransId="{CE6D2D46-EB5E-4705-99D4-635E51A45501}" sibTransId="{FFBE37CC-CD81-4530-9BF6-9790016F8C85}"/>
    <dgm:cxn modelId="{F9C7A581-257C-49D4-920B-8C7E99FFDC04}" type="presParOf" srcId="{CFFE847A-11C8-46D6-A41E-471EEA78ED48}" destId="{DAFA64FF-00F5-4297-81BE-8DF0BE428A80}" srcOrd="0" destOrd="0" presId="urn:microsoft.com/office/officeart/2008/layout/VerticalAccentList"/>
    <dgm:cxn modelId="{2C765FB8-9A87-41C1-8353-7D5FFC76ECD4}" type="presParOf" srcId="{DAFA64FF-00F5-4297-81BE-8DF0BE428A80}" destId="{1D322F6F-1207-44BC-AD9E-D4B5EF4D1062}" srcOrd="0" destOrd="0" presId="urn:microsoft.com/office/officeart/2008/layout/VerticalAccentList"/>
    <dgm:cxn modelId="{78FE5435-DEE3-41D4-8AEA-D097565EF7F6}" type="presParOf" srcId="{CFFE847A-11C8-46D6-A41E-471EEA78ED48}" destId="{D49F0083-463F-44F9-954A-7D43C83AE01F}" srcOrd="1" destOrd="0" presId="urn:microsoft.com/office/officeart/2008/layout/VerticalAccentList"/>
    <dgm:cxn modelId="{B62CCF4A-65A3-42A8-9812-A735BB14167D}" type="presParOf" srcId="{D49F0083-463F-44F9-954A-7D43C83AE01F}" destId="{073C87E8-5D25-433C-98C4-0A229C347E13}" srcOrd="0" destOrd="0" presId="urn:microsoft.com/office/officeart/2008/layout/VerticalAccentList"/>
    <dgm:cxn modelId="{1BD688CF-2C0B-4D36-9AD9-D1C1AE9BDCB1}" type="presParOf" srcId="{D49F0083-463F-44F9-954A-7D43C83AE01F}" destId="{9830D426-72B1-4B21-9E4D-3DCB2E8BE19E}" srcOrd="1" destOrd="0" presId="urn:microsoft.com/office/officeart/2008/layout/VerticalAccentList"/>
    <dgm:cxn modelId="{F0092244-7805-4498-BCD1-60D1661E05EE}" type="presParOf" srcId="{D49F0083-463F-44F9-954A-7D43C83AE01F}" destId="{F5403FF1-1C64-408B-954F-C32FB9AB5593}" srcOrd="2" destOrd="0" presId="urn:microsoft.com/office/officeart/2008/layout/VerticalAccentList"/>
    <dgm:cxn modelId="{E382EC10-C2FB-4D92-A248-D3D53A49518B}" type="presParOf" srcId="{D49F0083-463F-44F9-954A-7D43C83AE01F}" destId="{9FF353EF-0B5B-4B3F-9266-86F92223CB41}" srcOrd="3" destOrd="0" presId="urn:microsoft.com/office/officeart/2008/layout/VerticalAccentList"/>
    <dgm:cxn modelId="{78859EC6-D939-4622-B370-E1A3F48BB01B}" type="presParOf" srcId="{D49F0083-463F-44F9-954A-7D43C83AE01F}" destId="{929BE1DC-CFCC-4004-8A9E-240BBDCDB9E2}" srcOrd="4" destOrd="0" presId="urn:microsoft.com/office/officeart/2008/layout/VerticalAccentList"/>
    <dgm:cxn modelId="{593ED3E3-E7A1-4F69-9862-9784CA0CBC33}" type="presParOf" srcId="{D49F0083-463F-44F9-954A-7D43C83AE01F}" destId="{3D94631E-2505-44E1-9394-1F1D798CF0B4}" srcOrd="5" destOrd="0" presId="urn:microsoft.com/office/officeart/2008/layout/VerticalAccentList"/>
    <dgm:cxn modelId="{B69AFB45-D41E-4178-AF59-8AB5C53698B3}" type="presParOf" srcId="{D49F0083-463F-44F9-954A-7D43C83AE01F}" destId="{9761121B-6963-4943-921E-ACE2C456BB58}" srcOrd="6" destOrd="0" presId="urn:microsoft.com/office/officeart/2008/layout/VerticalAccentList"/>
    <dgm:cxn modelId="{6733F9A7-C49D-4D2C-B7A4-E4C7ABC98444}" type="presParOf" srcId="{CFFE847A-11C8-46D6-A41E-471EEA78ED48}" destId="{17027A27-AAEA-4838-A542-71AC2F272A6A}" srcOrd="2" destOrd="0" presId="urn:microsoft.com/office/officeart/2008/layout/VerticalAccentList"/>
    <dgm:cxn modelId="{33EFF097-3F74-4EF8-B733-08318BE17160}" type="presParOf" srcId="{CFFE847A-11C8-46D6-A41E-471EEA78ED48}" destId="{06ABA70A-2F27-4334-8656-20FCA80BCAFF}" srcOrd="3" destOrd="0" presId="urn:microsoft.com/office/officeart/2008/layout/VerticalAccentList"/>
    <dgm:cxn modelId="{F4A88582-80FA-459F-9892-45758D1CD25E}" type="presParOf" srcId="{06ABA70A-2F27-4334-8656-20FCA80BCAFF}" destId="{4FB8029E-C477-4717-BBFB-CB739BB1330F}" srcOrd="0" destOrd="0" presId="urn:microsoft.com/office/officeart/2008/layout/VerticalAccentList"/>
    <dgm:cxn modelId="{76E527D6-DAF1-46EC-9413-3D184E28906F}" type="presParOf" srcId="{CFFE847A-11C8-46D6-A41E-471EEA78ED48}" destId="{FDFD86F0-6F7F-43EA-B55E-0863EA291132}" srcOrd="4" destOrd="0" presId="urn:microsoft.com/office/officeart/2008/layout/VerticalAccentList"/>
    <dgm:cxn modelId="{AA4F5E0D-1082-429C-BB55-A34FB9B7F120}" type="presParOf" srcId="{FDFD86F0-6F7F-43EA-B55E-0863EA291132}" destId="{B127F0AF-F9F1-49B0-8D20-3BC1A76BBE27}" srcOrd="0" destOrd="0" presId="urn:microsoft.com/office/officeart/2008/layout/VerticalAccentList"/>
    <dgm:cxn modelId="{66AA7A79-AC5F-443D-9E41-E027B51B574B}" type="presParOf" srcId="{FDFD86F0-6F7F-43EA-B55E-0863EA291132}" destId="{ADC0F57B-7475-4BF6-8829-65F3C04164AD}" srcOrd="1" destOrd="0" presId="urn:microsoft.com/office/officeart/2008/layout/VerticalAccentList"/>
    <dgm:cxn modelId="{26E8C7BD-5F10-4E3E-B9CD-745FFA658097}" type="presParOf" srcId="{FDFD86F0-6F7F-43EA-B55E-0863EA291132}" destId="{F9DA07EF-A957-4F34-8C1D-77DA90E2AF20}" srcOrd="2" destOrd="0" presId="urn:microsoft.com/office/officeart/2008/layout/VerticalAccentList"/>
    <dgm:cxn modelId="{C6E8DEC5-AF93-44E5-B3E2-7E28B3BD6D48}" type="presParOf" srcId="{FDFD86F0-6F7F-43EA-B55E-0863EA291132}" destId="{A25F6ACF-2C00-4BE8-90EB-76292C493A9E}" srcOrd="3" destOrd="0" presId="urn:microsoft.com/office/officeart/2008/layout/VerticalAccentList"/>
    <dgm:cxn modelId="{7DDB91BB-9C8E-40A3-819A-8D535C7A5B3C}" type="presParOf" srcId="{FDFD86F0-6F7F-43EA-B55E-0863EA291132}" destId="{37084025-1557-4B3A-97A5-DB5FEE8BAAD0}" srcOrd="4" destOrd="0" presId="urn:microsoft.com/office/officeart/2008/layout/VerticalAccentList"/>
    <dgm:cxn modelId="{F817620E-A959-4786-AD7E-8FCF9EDB52C4}" type="presParOf" srcId="{FDFD86F0-6F7F-43EA-B55E-0863EA291132}" destId="{BEF623A2-D6DB-4D19-B8C6-0A3F4136EA1C}" srcOrd="5" destOrd="0" presId="urn:microsoft.com/office/officeart/2008/layout/VerticalAccentList"/>
    <dgm:cxn modelId="{C21A646B-6BAB-4183-8C97-39B9F6A22B1E}" type="presParOf" srcId="{FDFD86F0-6F7F-43EA-B55E-0863EA291132}" destId="{5AAC1CB5-6744-4B3B-A352-F0C707F041B6}" srcOrd="6" destOrd="0" presId="urn:microsoft.com/office/officeart/2008/layout/VerticalAccentList"/>
    <dgm:cxn modelId="{5FCA3A2E-6D67-4D5E-82CA-55593D348C4C}" type="presParOf" srcId="{CFFE847A-11C8-46D6-A41E-471EEA78ED48}" destId="{8C6B8A48-03E9-45E0-B6D5-26953AA7AF90}" srcOrd="5" destOrd="0" presId="urn:microsoft.com/office/officeart/2008/layout/VerticalAccentList"/>
    <dgm:cxn modelId="{11316897-8D22-4935-9F29-A201ED37D6BA}" type="presParOf" srcId="{CFFE847A-11C8-46D6-A41E-471EEA78ED48}" destId="{76C592A5-1E72-422E-8010-60EA4D31EA39}" srcOrd="6" destOrd="0" presId="urn:microsoft.com/office/officeart/2008/layout/VerticalAccentList"/>
    <dgm:cxn modelId="{1523CB1B-90F1-4305-BA61-85CB5CB968EC}" type="presParOf" srcId="{76C592A5-1E72-422E-8010-60EA4D31EA39}" destId="{69FE74FC-B2DE-4B23-9224-F3FF91C50F95}" srcOrd="0" destOrd="0" presId="urn:microsoft.com/office/officeart/2008/layout/VerticalAccentList"/>
    <dgm:cxn modelId="{F54AE6AE-BFFD-439C-964B-20917D8AD9E4}" type="presParOf" srcId="{CFFE847A-11C8-46D6-A41E-471EEA78ED48}" destId="{72836452-FC93-4551-8F57-EFC9F331DE31}" srcOrd="7" destOrd="0" presId="urn:microsoft.com/office/officeart/2008/layout/VerticalAccentList"/>
    <dgm:cxn modelId="{E2E13BD3-319F-47FE-96B2-7E69DE1D1C55}" type="presParOf" srcId="{72836452-FC93-4551-8F57-EFC9F331DE31}" destId="{135A3515-5936-4DEC-941B-C29BE69B1A94}" srcOrd="0" destOrd="0" presId="urn:microsoft.com/office/officeart/2008/layout/VerticalAccentList"/>
    <dgm:cxn modelId="{5961B6F3-4CAA-4398-B98B-E8D3861B85FA}" type="presParOf" srcId="{72836452-FC93-4551-8F57-EFC9F331DE31}" destId="{AD19EC96-3B13-4468-978C-68E229843FB5}" srcOrd="1" destOrd="0" presId="urn:microsoft.com/office/officeart/2008/layout/VerticalAccentList"/>
    <dgm:cxn modelId="{C644C8ED-08E5-4D60-BA17-7AA24EE7736E}" type="presParOf" srcId="{72836452-FC93-4551-8F57-EFC9F331DE31}" destId="{FDFA403C-E11D-4B5F-9CAA-B0D976DF993C}" srcOrd="2" destOrd="0" presId="urn:microsoft.com/office/officeart/2008/layout/VerticalAccentList"/>
    <dgm:cxn modelId="{DF7C5976-0E35-4185-BC83-E86D99FADDE5}" type="presParOf" srcId="{72836452-FC93-4551-8F57-EFC9F331DE31}" destId="{D43BB0C8-6C29-4139-8D6D-A330D7E013BB}" srcOrd="3" destOrd="0" presId="urn:microsoft.com/office/officeart/2008/layout/VerticalAccentList"/>
    <dgm:cxn modelId="{B79B5F7D-3CB1-44EA-A7F5-1C7F64E7A034}" type="presParOf" srcId="{72836452-FC93-4551-8F57-EFC9F331DE31}" destId="{144047A0-624E-4290-83E1-0D9CA902B65F}" srcOrd="4" destOrd="0" presId="urn:microsoft.com/office/officeart/2008/layout/VerticalAccentList"/>
    <dgm:cxn modelId="{9AD37B72-31E9-4428-9009-29A0F626BDC4}" type="presParOf" srcId="{72836452-FC93-4551-8F57-EFC9F331DE31}" destId="{CAEA12D4-E0A4-42CB-A6B7-29F14B29E4A8}" srcOrd="5" destOrd="0" presId="urn:microsoft.com/office/officeart/2008/layout/VerticalAccentList"/>
    <dgm:cxn modelId="{918E334C-D843-4ABD-A621-E827E2726480}" type="presParOf" srcId="{72836452-FC93-4551-8F57-EFC9F331DE31}" destId="{8CCD9FFC-14E9-434B-8EF1-A42ED225291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5B33A0-A1F0-4021-B902-B1151324D764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E126377-C8F3-493F-8B78-F682696D26D5}">
      <dgm:prSet phldrT="[Text]" custT="1"/>
      <dgm:spPr/>
      <dgm:t>
        <a:bodyPr/>
        <a:lstStyle/>
        <a:p>
          <a:r>
            <a:rPr lang="en-US" sz="2800" dirty="0">
              <a:latin typeface="Futura Lt BT" panose="020B0402020204020303"/>
            </a:rPr>
            <a:t>Project result</a:t>
          </a:r>
        </a:p>
      </dgm:t>
    </dgm:pt>
    <dgm:pt modelId="{CE6D2D46-EB5E-4705-99D4-635E51A45501}" type="parTrans" cxnId="{778FA27E-5E49-44C8-8AE0-094E44C056FD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FFBE37CC-CD81-4530-9BF6-9790016F8C85}" type="sibTrans" cxnId="{778FA27E-5E49-44C8-8AE0-094E44C056FD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E9D3E571-1BE7-4A2F-AE08-6CCCEBDECD37}">
      <dgm:prSet phldrT="[Text]" custT="1"/>
      <dgm:spPr/>
      <dgm:t>
        <a:bodyPr/>
        <a:lstStyle/>
        <a:p>
          <a:r>
            <a:rPr lang="en-US" sz="2800" dirty="0">
              <a:latin typeface="Futura Lt BT" panose="020B0402020204020303"/>
            </a:rPr>
            <a:t>Comparison Result</a:t>
          </a:r>
        </a:p>
      </dgm:t>
    </dgm:pt>
    <dgm:pt modelId="{A1199E76-80FA-4CBF-AB1A-BD3F449AD264}" type="parTrans" cxnId="{4D03F6AF-73B8-4353-995B-8E166C542E7A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B2D7036D-968F-4BE8-B450-ED5AF7E82A3A}" type="sibTrans" cxnId="{4D03F6AF-73B8-4353-995B-8E166C542E7A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C0FD1653-F812-4568-A932-237B607CBACD}">
      <dgm:prSet phldrT="[Text]" custT="1"/>
      <dgm:spPr/>
      <dgm:t>
        <a:bodyPr/>
        <a:lstStyle/>
        <a:p>
          <a:r>
            <a:rPr lang="en-US" sz="2800" dirty="0">
              <a:latin typeface="Futura Lt BT" panose="020B0402020204020303"/>
            </a:rPr>
            <a:t>Lesson Learned</a:t>
          </a:r>
        </a:p>
      </dgm:t>
    </dgm:pt>
    <dgm:pt modelId="{F99ACCF1-E549-4387-B05B-44BF27A41800}" type="parTrans" cxnId="{36837ADD-7559-4A82-9D07-22CDE35284FF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A6957255-EB39-46CB-A6C5-892DC628E226}" type="sibTrans" cxnId="{36837ADD-7559-4A82-9D07-22CDE35284FF}">
      <dgm:prSet/>
      <dgm:spPr/>
      <dgm:t>
        <a:bodyPr/>
        <a:lstStyle/>
        <a:p>
          <a:endParaRPr lang="en-US" sz="1800">
            <a:latin typeface="Futura Lt BT" panose="020B0402020204020303"/>
          </a:endParaRPr>
        </a:p>
      </dgm:t>
    </dgm:pt>
    <dgm:pt modelId="{C9F76599-6A1A-4EC9-8E71-F9E78D2F0A2E}" type="pres">
      <dgm:prSet presAssocID="{875B33A0-A1F0-4021-B902-B1151324D76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5D1E666E-A5B3-4733-8B19-3C504FEBD873}" type="pres">
      <dgm:prSet presAssocID="{0E126377-C8F3-493F-8B78-F682696D26D5}" presName="parenttextcomposite" presStyleCnt="0"/>
      <dgm:spPr/>
    </dgm:pt>
    <dgm:pt modelId="{1C866A9C-245F-4D8B-B385-592FF98108E6}" type="pres">
      <dgm:prSet presAssocID="{0E126377-C8F3-493F-8B78-F682696D26D5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786FA-D91F-46F3-A965-C83131781D95}" type="pres">
      <dgm:prSet presAssocID="{0E126377-C8F3-493F-8B78-F682696D26D5}" presName="parallelogramComposite" presStyleCnt="0"/>
      <dgm:spPr/>
    </dgm:pt>
    <dgm:pt modelId="{629B3A9B-9625-494D-974A-0DC83087DC0C}" type="pres">
      <dgm:prSet presAssocID="{0E126377-C8F3-493F-8B78-F682696D26D5}" presName="parallelogram1" presStyleLbl="alignNode1" presStyleIdx="0" presStyleCnt="21"/>
      <dgm:spPr/>
    </dgm:pt>
    <dgm:pt modelId="{DCA8F0B5-1025-4DCC-AD7A-40F6ED78F83D}" type="pres">
      <dgm:prSet presAssocID="{0E126377-C8F3-493F-8B78-F682696D26D5}" presName="parallelogram2" presStyleLbl="alignNode1" presStyleIdx="1" presStyleCnt="21"/>
      <dgm:spPr/>
    </dgm:pt>
    <dgm:pt modelId="{BB569C9C-F223-4127-B58A-87C73281FE49}" type="pres">
      <dgm:prSet presAssocID="{0E126377-C8F3-493F-8B78-F682696D26D5}" presName="parallelogram3" presStyleLbl="alignNode1" presStyleIdx="2" presStyleCnt="21"/>
      <dgm:spPr/>
    </dgm:pt>
    <dgm:pt modelId="{19BCE96E-A277-474A-9E8B-9982D3B15708}" type="pres">
      <dgm:prSet presAssocID="{0E126377-C8F3-493F-8B78-F682696D26D5}" presName="parallelogram4" presStyleLbl="alignNode1" presStyleIdx="3" presStyleCnt="21"/>
      <dgm:spPr/>
    </dgm:pt>
    <dgm:pt modelId="{7479A68D-5DBF-411C-B7B2-773FC8633A1D}" type="pres">
      <dgm:prSet presAssocID="{0E126377-C8F3-493F-8B78-F682696D26D5}" presName="parallelogram5" presStyleLbl="alignNode1" presStyleIdx="4" presStyleCnt="21"/>
      <dgm:spPr/>
    </dgm:pt>
    <dgm:pt modelId="{83C8C307-A85E-430A-87F1-1F17B95C1FA7}" type="pres">
      <dgm:prSet presAssocID="{0E126377-C8F3-493F-8B78-F682696D26D5}" presName="parallelogram6" presStyleLbl="alignNode1" presStyleIdx="5" presStyleCnt="21"/>
      <dgm:spPr/>
    </dgm:pt>
    <dgm:pt modelId="{D0587363-BDAD-40BD-8FC1-85D2BEDADBD1}" type="pres">
      <dgm:prSet presAssocID="{0E126377-C8F3-493F-8B78-F682696D26D5}" presName="parallelogram7" presStyleLbl="alignNode1" presStyleIdx="6" presStyleCnt="21"/>
      <dgm:spPr/>
    </dgm:pt>
    <dgm:pt modelId="{9A37D353-BD64-4E89-A2B4-B6DA549C4B6F}" type="pres">
      <dgm:prSet presAssocID="{FFBE37CC-CD81-4530-9BF6-9790016F8C85}" presName="sibTrans" presStyleCnt="0"/>
      <dgm:spPr/>
    </dgm:pt>
    <dgm:pt modelId="{D8F90329-1438-4D71-A144-5EDB09BF7A28}" type="pres">
      <dgm:prSet presAssocID="{E9D3E571-1BE7-4A2F-AE08-6CCCEBDECD37}" presName="parenttextcomposite" presStyleCnt="0"/>
      <dgm:spPr/>
    </dgm:pt>
    <dgm:pt modelId="{4DC30AA2-9145-4227-AF43-A5074D41DB20}" type="pres">
      <dgm:prSet presAssocID="{E9D3E571-1BE7-4A2F-AE08-6CCCEBDECD37}" presName="parenttext" presStyleLbl="revTx" presStyleIdx="1" presStyleCnt="3" custLinFactNeighborY="7221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4BD5A-4932-428B-B304-87A98B34C784}" type="pres">
      <dgm:prSet presAssocID="{E9D3E571-1BE7-4A2F-AE08-6CCCEBDECD37}" presName="parallelogramComposite" presStyleCnt="0"/>
      <dgm:spPr/>
    </dgm:pt>
    <dgm:pt modelId="{F5A983AD-1B68-4208-846E-E87E47C87B90}" type="pres">
      <dgm:prSet presAssocID="{E9D3E571-1BE7-4A2F-AE08-6CCCEBDECD37}" presName="parallelogram1" presStyleLbl="alignNode1" presStyleIdx="7" presStyleCnt="21" custLinFactY="100000" custLinFactNeighborX="6258" custLinFactNeighborY="195423"/>
      <dgm:spPr/>
    </dgm:pt>
    <dgm:pt modelId="{694C048D-C8CC-4137-823B-99E6F154E6AC}" type="pres">
      <dgm:prSet presAssocID="{E9D3E571-1BE7-4A2F-AE08-6CCCEBDECD37}" presName="parallelogram2" presStyleLbl="alignNode1" presStyleIdx="8" presStyleCnt="21" custLinFactY="100000" custLinFactNeighborX="6258" custLinFactNeighborY="195423"/>
      <dgm:spPr/>
    </dgm:pt>
    <dgm:pt modelId="{21C9C06D-7D90-4368-BCD1-C083FAA20647}" type="pres">
      <dgm:prSet presAssocID="{E9D3E571-1BE7-4A2F-AE08-6CCCEBDECD37}" presName="parallelogram3" presStyleLbl="alignNode1" presStyleIdx="9" presStyleCnt="21" custLinFactY="100000" custLinFactNeighborX="6258" custLinFactNeighborY="195423"/>
      <dgm:spPr/>
    </dgm:pt>
    <dgm:pt modelId="{76B8DDFF-DD02-4D6C-8BB3-BCF7EB5D1704}" type="pres">
      <dgm:prSet presAssocID="{E9D3E571-1BE7-4A2F-AE08-6CCCEBDECD37}" presName="parallelogram4" presStyleLbl="alignNode1" presStyleIdx="10" presStyleCnt="21" custLinFactY="100000" custLinFactNeighborX="6258" custLinFactNeighborY="195423"/>
      <dgm:spPr/>
    </dgm:pt>
    <dgm:pt modelId="{52F2EFD0-BEB3-4EFD-BF89-343608C2A73C}" type="pres">
      <dgm:prSet presAssocID="{E9D3E571-1BE7-4A2F-AE08-6CCCEBDECD37}" presName="parallelogram5" presStyleLbl="alignNode1" presStyleIdx="11" presStyleCnt="21" custLinFactY="100000" custLinFactNeighborX="6258" custLinFactNeighborY="195423"/>
      <dgm:spPr/>
    </dgm:pt>
    <dgm:pt modelId="{05F16B48-FD5A-456B-85D9-E3861A835398}" type="pres">
      <dgm:prSet presAssocID="{E9D3E571-1BE7-4A2F-AE08-6CCCEBDECD37}" presName="parallelogram6" presStyleLbl="alignNode1" presStyleIdx="12" presStyleCnt="21" custLinFactY="100000" custLinFactNeighborX="6258" custLinFactNeighborY="195423"/>
      <dgm:spPr/>
    </dgm:pt>
    <dgm:pt modelId="{F47DC18B-C814-4948-BD2D-6C92C5B8BB9C}" type="pres">
      <dgm:prSet presAssocID="{E9D3E571-1BE7-4A2F-AE08-6CCCEBDECD37}" presName="parallelogram7" presStyleLbl="alignNode1" presStyleIdx="13" presStyleCnt="21" custLinFactY="100000" custLinFactNeighborX="6258" custLinFactNeighborY="195423"/>
      <dgm:spPr/>
    </dgm:pt>
    <dgm:pt modelId="{4F92DF15-20E2-47B8-8BCD-2B6345809AC7}" type="pres">
      <dgm:prSet presAssocID="{B2D7036D-968F-4BE8-B450-ED5AF7E82A3A}" presName="sibTrans" presStyleCnt="0"/>
      <dgm:spPr/>
    </dgm:pt>
    <dgm:pt modelId="{8511C76C-EE8A-4E1D-BE18-AEEC69A17730}" type="pres">
      <dgm:prSet presAssocID="{C0FD1653-F812-4568-A932-237B607CBACD}" presName="parenttextcomposite" presStyleCnt="0"/>
      <dgm:spPr/>
    </dgm:pt>
    <dgm:pt modelId="{9F594B40-0DBC-44B3-B398-8652EC549F42}" type="pres">
      <dgm:prSet presAssocID="{C0FD1653-F812-4568-A932-237B607CBACD}" presName="parenttext" presStyleLbl="revTx" presStyleIdx="2" presStyleCnt="3" custLinFactY="26073" custLinFactNeighborX="278" custLinFactNeighborY="100000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9BAFAB-ADDB-4613-8722-E0EF9B782316}" type="pres">
      <dgm:prSet presAssocID="{C0FD1653-F812-4568-A932-237B607CBACD}" presName="parallelogramComposite" presStyleCnt="0"/>
      <dgm:spPr/>
    </dgm:pt>
    <dgm:pt modelId="{678A70D1-D616-4795-909A-EA686FBC2D0E}" type="pres">
      <dgm:prSet presAssocID="{C0FD1653-F812-4568-A932-237B607CBACD}" presName="parallelogram1" presStyleLbl="alignNode1" presStyleIdx="14" presStyleCnt="21" custLinFactY="200000" custLinFactNeighborY="263066"/>
      <dgm:spPr/>
    </dgm:pt>
    <dgm:pt modelId="{B4E257B0-950C-492F-9493-4581325F1489}" type="pres">
      <dgm:prSet presAssocID="{C0FD1653-F812-4568-A932-237B607CBACD}" presName="parallelogram2" presStyleLbl="alignNode1" presStyleIdx="15" presStyleCnt="21" custLinFactY="200000" custLinFactNeighborY="263066"/>
      <dgm:spPr/>
    </dgm:pt>
    <dgm:pt modelId="{0057C9AF-6099-4727-ACBC-5C25D7CBA274}" type="pres">
      <dgm:prSet presAssocID="{C0FD1653-F812-4568-A932-237B607CBACD}" presName="parallelogram3" presStyleLbl="alignNode1" presStyleIdx="16" presStyleCnt="21" custLinFactY="200000" custLinFactNeighborY="263066"/>
      <dgm:spPr/>
    </dgm:pt>
    <dgm:pt modelId="{35C6B880-6E9C-491C-B80A-59CB9BB3BAFB}" type="pres">
      <dgm:prSet presAssocID="{C0FD1653-F812-4568-A932-237B607CBACD}" presName="parallelogram4" presStyleLbl="alignNode1" presStyleIdx="17" presStyleCnt="21" custLinFactY="200000" custLinFactNeighborY="263066"/>
      <dgm:spPr/>
    </dgm:pt>
    <dgm:pt modelId="{4E989271-F10F-4B5C-AB84-7BE642F91BC8}" type="pres">
      <dgm:prSet presAssocID="{C0FD1653-F812-4568-A932-237B607CBACD}" presName="parallelogram5" presStyleLbl="alignNode1" presStyleIdx="18" presStyleCnt="21" custLinFactY="200000" custLinFactNeighborY="263066"/>
      <dgm:spPr/>
    </dgm:pt>
    <dgm:pt modelId="{227CC35A-700B-462F-AA88-5CA60EBE6A9B}" type="pres">
      <dgm:prSet presAssocID="{C0FD1653-F812-4568-A932-237B607CBACD}" presName="parallelogram6" presStyleLbl="alignNode1" presStyleIdx="19" presStyleCnt="21" custLinFactY="200000" custLinFactNeighborY="263066"/>
      <dgm:spPr/>
    </dgm:pt>
    <dgm:pt modelId="{6A5DCB73-996F-413A-B9D6-1612206D3776}" type="pres">
      <dgm:prSet presAssocID="{C0FD1653-F812-4568-A932-237B607CBACD}" presName="parallelogram7" presStyleLbl="alignNode1" presStyleIdx="20" presStyleCnt="21" custLinFactY="200000" custLinFactNeighborY="263066"/>
      <dgm:spPr/>
    </dgm:pt>
  </dgm:ptLst>
  <dgm:cxnLst>
    <dgm:cxn modelId="{4D03F6AF-73B8-4353-995B-8E166C542E7A}" srcId="{875B33A0-A1F0-4021-B902-B1151324D764}" destId="{E9D3E571-1BE7-4A2F-AE08-6CCCEBDECD37}" srcOrd="1" destOrd="0" parTransId="{A1199E76-80FA-4CBF-AB1A-BD3F449AD264}" sibTransId="{B2D7036D-968F-4BE8-B450-ED5AF7E82A3A}"/>
    <dgm:cxn modelId="{3329FE36-F44B-44E1-BFAF-E9A6240B8047}" type="presOf" srcId="{875B33A0-A1F0-4021-B902-B1151324D764}" destId="{C9F76599-6A1A-4EC9-8E71-F9E78D2F0A2E}" srcOrd="0" destOrd="0" presId="urn:microsoft.com/office/officeart/2008/layout/VerticalAccentList"/>
    <dgm:cxn modelId="{1B1BA188-3149-4B83-A6F7-BA0ED4D45C7C}" type="presOf" srcId="{0E126377-C8F3-493F-8B78-F682696D26D5}" destId="{1C866A9C-245F-4D8B-B385-592FF98108E6}" srcOrd="0" destOrd="0" presId="urn:microsoft.com/office/officeart/2008/layout/VerticalAccentList"/>
    <dgm:cxn modelId="{778FA27E-5E49-44C8-8AE0-094E44C056FD}" srcId="{875B33A0-A1F0-4021-B902-B1151324D764}" destId="{0E126377-C8F3-493F-8B78-F682696D26D5}" srcOrd="0" destOrd="0" parTransId="{CE6D2D46-EB5E-4705-99D4-635E51A45501}" sibTransId="{FFBE37CC-CD81-4530-9BF6-9790016F8C85}"/>
    <dgm:cxn modelId="{A0B52785-8730-4A12-8C4E-94C51B12C559}" type="presOf" srcId="{E9D3E571-1BE7-4A2F-AE08-6CCCEBDECD37}" destId="{4DC30AA2-9145-4227-AF43-A5074D41DB20}" srcOrd="0" destOrd="0" presId="urn:microsoft.com/office/officeart/2008/layout/VerticalAccentList"/>
    <dgm:cxn modelId="{FE106C4C-FA89-412C-B5FE-582C7A6C1071}" type="presOf" srcId="{C0FD1653-F812-4568-A932-237B607CBACD}" destId="{9F594B40-0DBC-44B3-B398-8652EC549F42}" srcOrd="0" destOrd="0" presId="urn:microsoft.com/office/officeart/2008/layout/VerticalAccentList"/>
    <dgm:cxn modelId="{36837ADD-7559-4A82-9D07-22CDE35284FF}" srcId="{875B33A0-A1F0-4021-B902-B1151324D764}" destId="{C0FD1653-F812-4568-A932-237B607CBACD}" srcOrd="2" destOrd="0" parTransId="{F99ACCF1-E549-4387-B05B-44BF27A41800}" sibTransId="{A6957255-EB39-46CB-A6C5-892DC628E226}"/>
    <dgm:cxn modelId="{7D41964A-B6D4-48C5-AD97-51527E52845E}" type="presParOf" srcId="{C9F76599-6A1A-4EC9-8E71-F9E78D2F0A2E}" destId="{5D1E666E-A5B3-4733-8B19-3C504FEBD873}" srcOrd="0" destOrd="0" presId="urn:microsoft.com/office/officeart/2008/layout/VerticalAccentList"/>
    <dgm:cxn modelId="{C952B639-8C88-4DF8-A60C-35E7E9D90788}" type="presParOf" srcId="{5D1E666E-A5B3-4733-8B19-3C504FEBD873}" destId="{1C866A9C-245F-4D8B-B385-592FF98108E6}" srcOrd="0" destOrd="0" presId="urn:microsoft.com/office/officeart/2008/layout/VerticalAccentList"/>
    <dgm:cxn modelId="{55506C53-87A5-4B7D-88A2-3D903CB27A2E}" type="presParOf" srcId="{C9F76599-6A1A-4EC9-8E71-F9E78D2F0A2E}" destId="{4BE786FA-D91F-46F3-A965-C83131781D95}" srcOrd="1" destOrd="0" presId="urn:microsoft.com/office/officeart/2008/layout/VerticalAccentList"/>
    <dgm:cxn modelId="{658C6560-CCF9-4C91-A93A-21432C726E26}" type="presParOf" srcId="{4BE786FA-D91F-46F3-A965-C83131781D95}" destId="{629B3A9B-9625-494D-974A-0DC83087DC0C}" srcOrd="0" destOrd="0" presId="urn:microsoft.com/office/officeart/2008/layout/VerticalAccentList"/>
    <dgm:cxn modelId="{D39E1E51-E387-42EF-A44B-CE64777D3992}" type="presParOf" srcId="{4BE786FA-D91F-46F3-A965-C83131781D95}" destId="{DCA8F0B5-1025-4DCC-AD7A-40F6ED78F83D}" srcOrd="1" destOrd="0" presId="urn:microsoft.com/office/officeart/2008/layout/VerticalAccentList"/>
    <dgm:cxn modelId="{CE5CF919-5906-4DFF-9B12-CCD66F6F7DA2}" type="presParOf" srcId="{4BE786FA-D91F-46F3-A965-C83131781D95}" destId="{BB569C9C-F223-4127-B58A-87C73281FE49}" srcOrd="2" destOrd="0" presId="urn:microsoft.com/office/officeart/2008/layout/VerticalAccentList"/>
    <dgm:cxn modelId="{AF5F183A-B418-444B-9063-AC9FE89BDFB6}" type="presParOf" srcId="{4BE786FA-D91F-46F3-A965-C83131781D95}" destId="{19BCE96E-A277-474A-9E8B-9982D3B15708}" srcOrd="3" destOrd="0" presId="urn:microsoft.com/office/officeart/2008/layout/VerticalAccentList"/>
    <dgm:cxn modelId="{98FB44F3-C8F8-467A-B3D8-38B86AEABB5E}" type="presParOf" srcId="{4BE786FA-D91F-46F3-A965-C83131781D95}" destId="{7479A68D-5DBF-411C-B7B2-773FC8633A1D}" srcOrd="4" destOrd="0" presId="urn:microsoft.com/office/officeart/2008/layout/VerticalAccentList"/>
    <dgm:cxn modelId="{CF4B93CC-90FA-4D4D-962A-ED976DD3CC01}" type="presParOf" srcId="{4BE786FA-D91F-46F3-A965-C83131781D95}" destId="{83C8C307-A85E-430A-87F1-1F17B95C1FA7}" srcOrd="5" destOrd="0" presId="urn:microsoft.com/office/officeart/2008/layout/VerticalAccentList"/>
    <dgm:cxn modelId="{1EE5D62D-1C1D-4EE9-A446-770DB2B3B3DD}" type="presParOf" srcId="{4BE786FA-D91F-46F3-A965-C83131781D95}" destId="{D0587363-BDAD-40BD-8FC1-85D2BEDADBD1}" srcOrd="6" destOrd="0" presId="urn:microsoft.com/office/officeart/2008/layout/VerticalAccentList"/>
    <dgm:cxn modelId="{35CBE754-0223-48A7-BBEC-68DC1717C8AD}" type="presParOf" srcId="{C9F76599-6A1A-4EC9-8E71-F9E78D2F0A2E}" destId="{9A37D353-BD64-4E89-A2B4-B6DA549C4B6F}" srcOrd="2" destOrd="0" presId="urn:microsoft.com/office/officeart/2008/layout/VerticalAccentList"/>
    <dgm:cxn modelId="{D728B5AE-24E8-4456-8824-43911542E1C3}" type="presParOf" srcId="{C9F76599-6A1A-4EC9-8E71-F9E78D2F0A2E}" destId="{D8F90329-1438-4D71-A144-5EDB09BF7A28}" srcOrd="3" destOrd="0" presId="urn:microsoft.com/office/officeart/2008/layout/VerticalAccentList"/>
    <dgm:cxn modelId="{99D92830-6648-4353-A605-AF48778D2FA7}" type="presParOf" srcId="{D8F90329-1438-4D71-A144-5EDB09BF7A28}" destId="{4DC30AA2-9145-4227-AF43-A5074D41DB20}" srcOrd="0" destOrd="0" presId="urn:microsoft.com/office/officeart/2008/layout/VerticalAccentList"/>
    <dgm:cxn modelId="{A6AAF0A0-37D3-4CBB-9A0E-D0575A74372B}" type="presParOf" srcId="{C9F76599-6A1A-4EC9-8E71-F9E78D2F0A2E}" destId="{4A84BD5A-4932-428B-B304-87A98B34C784}" srcOrd="4" destOrd="0" presId="urn:microsoft.com/office/officeart/2008/layout/VerticalAccentList"/>
    <dgm:cxn modelId="{67E442E0-366C-4DFD-BDB7-421B05498ACD}" type="presParOf" srcId="{4A84BD5A-4932-428B-B304-87A98B34C784}" destId="{F5A983AD-1B68-4208-846E-E87E47C87B90}" srcOrd="0" destOrd="0" presId="urn:microsoft.com/office/officeart/2008/layout/VerticalAccentList"/>
    <dgm:cxn modelId="{8CAD4E8B-FD4C-40AF-A343-997C9593AAC0}" type="presParOf" srcId="{4A84BD5A-4932-428B-B304-87A98B34C784}" destId="{694C048D-C8CC-4137-823B-99E6F154E6AC}" srcOrd="1" destOrd="0" presId="urn:microsoft.com/office/officeart/2008/layout/VerticalAccentList"/>
    <dgm:cxn modelId="{BE4DA8B5-F077-40FD-9F55-CFB6D20B5F2E}" type="presParOf" srcId="{4A84BD5A-4932-428B-B304-87A98B34C784}" destId="{21C9C06D-7D90-4368-BCD1-C083FAA20647}" srcOrd="2" destOrd="0" presId="urn:microsoft.com/office/officeart/2008/layout/VerticalAccentList"/>
    <dgm:cxn modelId="{85848E95-2E99-458D-8704-3A207AC4E2B9}" type="presParOf" srcId="{4A84BD5A-4932-428B-B304-87A98B34C784}" destId="{76B8DDFF-DD02-4D6C-8BB3-BCF7EB5D1704}" srcOrd="3" destOrd="0" presId="urn:microsoft.com/office/officeart/2008/layout/VerticalAccentList"/>
    <dgm:cxn modelId="{38266EA6-4E50-42AE-99FD-C9F8DDFC886B}" type="presParOf" srcId="{4A84BD5A-4932-428B-B304-87A98B34C784}" destId="{52F2EFD0-BEB3-4EFD-BF89-343608C2A73C}" srcOrd="4" destOrd="0" presId="urn:microsoft.com/office/officeart/2008/layout/VerticalAccentList"/>
    <dgm:cxn modelId="{F90CD2DD-7A07-424C-B9FB-0787562879BD}" type="presParOf" srcId="{4A84BD5A-4932-428B-B304-87A98B34C784}" destId="{05F16B48-FD5A-456B-85D9-E3861A835398}" srcOrd="5" destOrd="0" presId="urn:microsoft.com/office/officeart/2008/layout/VerticalAccentList"/>
    <dgm:cxn modelId="{D3068FDE-90D3-4F57-96A6-1D1E7E374C20}" type="presParOf" srcId="{4A84BD5A-4932-428B-B304-87A98B34C784}" destId="{F47DC18B-C814-4948-BD2D-6C92C5B8BB9C}" srcOrd="6" destOrd="0" presId="urn:microsoft.com/office/officeart/2008/layout/VerticalAccentList"/>
    <dgm:cxn modelId="{3DD21F34-FFF4-4F18-8FE2-5BBB466B9F5B}" type="presParOf" srcId="{C9F76599-6A1A-4EC9-8E71-F9E78D2F0A2E}" destId="{4F92DF15-20E2-47B8-8BCD-2B6345809AC7}" srcOrd="5" destOrd="0" presId="urn:microsoft.com/office/officeart/2008/layout/VerticalAccentList"/>
    <dgm:cxn modelId="{DD9B5014-A721-4341-8E01-7DDCF0E02777}" type="presParOf" srcId="{C9F76599-6A1A-4EC9-8E71-F9E78D2F0A2E}" destId="{8511C76C-EE8A-4E1D-BE18-AEEC69A17730}" srcOrd="6" destOrd="0" presId="urn:microsoft.com/office/officeart/2008/layout/VerticalAccentList"/>
    <dgm:cxn modelId="{21A87B47-26C4-432A-93A7-2AA6C653B56E}" type="presParOf" srcId="{8511C76C-EE8A-4E1D-BE18-AEEC69A17730}" destId="{9F594B40-0DBC-44B3-B398-8652EC549F42}" srcOrd="0" destOrd="0" presId="urn:microsoft.com/office/officeart/2008/layout/VerticalAccentList"/>
    <dgm:cxn modelId="{972F8560-F0E9-4572-AD9E-3E7B06006FA8}" type="presParOf" srcId="{C9F76599-6A1A-4EC9-8E71-F9E78D2F0A2E}" destId="{7B9BAFAB-ADDB-4613-8722-E0EF9B782316}" srcOrd="7" destOrd="0" presId="urn:microsoft.com/office/officeart/2008/layout/VerticalAccentList"/>
    <dgm:cxn modelId="{4BC56984-94C0-4758-98B5-6F1BA0A79ACE}" type="presParOf" srcId="{7B9BAFAB-ADDB-4613-8722-E0EF9B782316}" destId="{678A70D1-D616-4795-909A-EA686FBC2D0E}" srcOrd="0" destOrd="0" presId="urn:microsoft.com/office/officeart/2008/layout/VerticalAccentList"/>
    <dgm:cxn modelId="{32CA3AB9-F3A9-464E-BFEE-0D6993AFAC70}" type="presParOf" srcId="{7B9BAFAB-ADDB-4613-8722-E0EF9B782316}" destId="{B4E257B0-950C-492F-9493-4581325F1489}" srcOrd="1" destOrd="0" presId="urn:microsoft.com/office/officeart/2008/layout/VerticalAccentList"/>
    <dgm:cxn modelId="{EAC2970D-4AD9-4D35-B17D-0836E787CEF3}" type="presParOf" srcId="{7B9BAFAB-ADDB-4613-8722-E0EF9B782316}" destId="{0057C9AF-6099-4727-ACBC-5C25D7CBA274}" srcOrd="2" destOrd="0" presId="urn:microsoft.com/office/officeart/2008/layout/VerticalAccentList"/>
    <dgm:cxn modelId="{FF7A7F3D-02FB-4FEE-B9A4-3054662FC3CF}" type="presParOf" srcId="{7B9BAFAB-ADDB-4613-8722-E0EF9B782316}" destId="{35C6B880-6E9C-491C-B80A-59CB9BB3BAFB}" srcOrd="3" destOrd="0" presId="urn:microsoft.com/office/officeart/2008/layout/VerticalAccentList"/>
    <dgm:cxn modelId="{312DAB00-A762-411D-A629-0CE6028B57ED}" type="presParOf" srcId="{7B9BAFAB-ADDB-4613-8722-E0EF9B782316}" destId="{4E989271-F10F-4B5C-AB84-7BE642F91BC8}" srcOrd="4" destOrd="0" presId="urn:microsoft.com/office/officeart/2008/layout/VerticalAccentList"/>
    <dgm:cxn modelId="{A1FDAE62-0CB5-4325-863E-8A3F4051FA4B}" type="presParOf" srcId="{7B9BAFAB-ADDB-4613-8722-E0EF9B782316}" destId="{227CC35A-700B-462F-AA88-5CA60EBE6A9B}" srcOrd="5" destOrd="0" presId="urn:microsoft.com/office/officeart/2008/layout/VerticalAccentList"/>
    <dgm:cxn modelId="{49833A9D-25F7-4DBF-87B6-F813D19AC263}" type="presParOf" srcId="{7B9BAFAB-ADDB-4613-8722-E0EF9B782316}" destId="{6A5DCB73-996F-413A-B9D6-1612206D377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D9F46-C7E1-4979-9F0F-4672D7838D81}">
      <dsp:nvSpPr>
        <dsp:cNvPr id="0" name=""/>
        <dsp:cNvSpPr/>
      </dsp:nvSpPr>
      <dsp:spPr>
        <a:xfrm>
          <a:off x="0" y="241469"/>
          <a:ext cx="807966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412B4-1DC5-4F58-B3F6-4455BEBFA3C1}">
      <dsp:nvSpPr>
        <dsp:cNvPr id="0" name=""/>
        <dsp:cNvSpPr/>
      </dsp:nvSpPr>
      <dsp:spPr>
        <a:xfrm>
          <a:off x="403983" y="34829"/>
          <a:ext cx="5655767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75" tIns="0" rIns="21377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bg1"/>
              </a:solidFill>
              <a:latin typeface="Futura Lt BT" panose="020B0402020204020303"/>
            </a:rPr>
            <a:t>1. Project overview</a:t>
          </a:r>
        </a:p>
      </dsp:txBody>
      <dsp:txXfrm>
        <a:off x="424158" y="55004"/>
        <a:ext cx="5615417" cy="372930"/>
      </dsp:txXfrm>
    </dsp:sp>
    <dsp:sp modelId="{32B90148-336E-472A-838B-71B72313FB6A}">
      <dsp:nvSpPr>
        <dsp:cNvPr id="0" name=""/>
        <dsp:cNvSpPr/>
      </dsp:nvSpPr>
      <dsp:spPr>
        <a:xfrm>
          <a:off x="0" y="876509"/>
          <a:ext cx="807966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FBA22-AFA7-4CE8-8C39-4392ACFB3A5A}">
      <dsp:nvSpPr>
        <dsp:cNvPr id="0" name=""/>
        <dsp:cNvSpPr/>
      </dsp:nvSpPr>
      <dsp:spPr>
        <a:xfrm>
          <a:off x="403983" y="669869"/>
          <a:ext cx="5655767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75" tIns="0" rIns="21377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bg1"/>
              </a:solidFill>
              <a:latin typeface="Futura Lt BT" panose="020B0402020204020303"/>
            </a:rPr>
            <a:t>2. Project management</a:t>
          </a:r>
        </a:p>
      </dsp:txBody>
      <dsp:txXfrm>
        <a:off x="424158" y="690044"/>
        <a:ext cx="5615417" cy="372930"/>
      </dsp:txXfrm>
    </dsp:sp>
    <dsp:sp modelId="{A40B6E8B-E577-4378-AD0C-A6F55C234EF3}">
      <dsp:nvSpPr>
        <dsp:cNvPr id="0" name=""/>
        <dsp:cNvSpPr/>
      </dsp:nvSpPr>
      <dsp:spPr>
        <a:xfrm>
          <a:off x="0" y="1511549"/>
          <a:ext cx="807966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AB192-3F38-49F4-83FE-F07C169B72C4}">
      <dsp:nvSpPr>
        <dsp:cNvPr id="0" name=""/>
        <dsp:cNvSpPr/>
      </dsp:nvSpPr>
      <dsp:spPr>
        <a:xfrm>
          <a:off x="403983" y="1304910"/>
          <a:ext cx="5655767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75" tIns="0" rIns="21377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bg1"/>
              </a:solidFill>
              <a:latin typeface="Futura Lt BT" panose="020B0402020204020303"/>
            </a:rPr>
            <a:t>3. Software specification</a:t>
          </a:r>
        </a:p>
      </dsp:txBody>
      <dsp:txXfrm>
        <a:off x="424158" y="1325085"/>
        <a:ext cx="5615417" cy="372930"/>
      </dsp:txXfrm>
    </dsp:sp>
    <dsp:sp modelId="{2336F4F6-7ECD-4408-A630-E3FF5E9E1D4F}">
      <dsp:nvSpPr>
        <dsp:cNvPr id="0" name=""/>
        <dsp:cNvSpPr/>
      </dsp:nvSpPr>
      <dsp:spPr>
        <a:xfrm>
          <a:off x="0" y="2146592"/>
          <a:ext cx="807966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B5AB4-16C2-43E6-929B-0B8447F7186E}">
      <dsp:nvSpPr>
        <dsp:cNvPr id="0" name=""/>
        <dsp:cNvSpPr/>
      </dsp:nvSpPr>
      <dsp:spPr>
        <a:xfrm>
          <a:off x="403983" y="1939950"/>
          <a:ext cx="5655767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75" tIns="0" rIns="21377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bg1"/>
              </a:solidFill>
              <a:latin typeface="Futura Lt BT" panose="020B0402020204020303"/>
            </a:rPr>
            <a:t>4. Software design</a:t>
          </a:r>
        </a:p>
      </dsp:txBody>
      <dsp:txXfrm>
        <a:off x="424158" y="1960125"/>
        <a:ext cx="5615417" cy="372930"/>
      </dsp:txXfrm>
    </dsp:sp>
    <dsp:sp modelId="{28B48C67-9F27-498B-9F94-ECE1B7860C00}">
      <dsp:nvSpPr>
        <dsp:cNvPr id="0" name=""/>
        <dsp:cNvSpPr/>
      </dsp:nvSpPr>
      <dsp:spPr>
        <a:xfrm>
          <a:off x="0" y="2781630"/>
          <a:ext cx="807966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EDC28-A08E-4630-B52B-6FC152228655}">
      <dsp:nvSpPr>
        <dsp:cNvPr id="0" name=""/>
        <dsp:cNvSpPr/>
      </dsp:nvSpPr>
      <dsp:spPr>
        <a:xfrm>
          <a:off x="403983" y="2574990"/>
          <a:ext cx="5655767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75" tIns="0" rIns="21377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bg1"/>
              </a:solidFill>
              <a:latin typeface="Futura Lt BT" panose="020B0402020204020303"/>
            </a:rPr>
            <a:t>5. Testing</a:t>
          </a:r>
        </a:p>
      </dsp:txBody>
      <dsp:txXfrm>
        <a:off x="424158" y="2595165"/>
        <a:ext cx="5615417" cy="372930"/>
      </dsp:txXfrm>
    </dsp:sp>
    <dsp:sp modelId="{F7DE028F-E3CA-48B1-B488-E94119799E28}">
      <dsp:nvSpPr>
        <dsp:cNvPr id="0" name=""/>
        <dsp:cNvSpPr/>
      </dsp:nvSpPr>
      <dsp:spPr>
        <a:xfrm>
          <a:off x="0" y="3416670"/>
          <a:ext cx="807966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1B499-90A2-4748-98DB-A9A58F9F24E6}">
      <dsp:nvSpPr>
        <dsp:cNvPr id="0" name=""/>
        <dsp:cNvSpPr/>
      </dsp:nvSpPr>
      <dsp:spPr>
        <a:xfrm>
          <a:off x="403983" y="3210029"/>
          <a:ext cx="5655767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75" tIns="0" rIns="21377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bg1"/>
              </a:solidFill>
              <a:latin typeface="Futura Lt BT" panose="020B0402020204020303"/>
            </a:rPr>
            <a:t>6. Project result</a:t>
          </a:r>
        </a:p>
      </dsp:txBody>
      <dsp:txXfrm>
        <a:off x="424158" y="3230204"/>
        <a:ext cx="5615417" cy="372930"/>
      </dsp:txXfrm>
    </dsp:sp>
    <dsp:sp modelId="{AD09611D-DC17-438B-A6D9-5C92D254FD17}">
      <dsp:nvSpPr>
        <dsp:cNvPr id="0" name=""/>
        <dsp:cNvSpPr/>
      </dsp:nvSpPr>
      <dsp:spPr>
        <a:xfrm>
          <a:off x="0" y="4051710"/>
          <a:ext cx="807966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BE435-4A48-4937-BF70-642C8979D713}">
      <dsp:nvSpPr>
        <dsp:cNvPr id="0" name=""/>
        <dsp:cNvSpPr/>
      </dsp:nvSpPr>
      <dsp:spPr>
        <a:xfrm>
          <a:off x="403983" y="3845070"/>
          <a:ext cx="5655767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75" tIns="0" rIns="21377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bg1"/>
              </a:solidFill>
              <a:latin typeface="Futura Lt BT" panose="020B0402020204020303"/>
            </a:rPr>
            <a:t>7. Demo</a:t>
          </a:r>
        </a:p>
      </dsp:txBody>
      <dsp:txXfrm>
        <a:off x="424158" y="3865245"/>
        <a:ext cx="5615417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89C77-62BF-491F-878B-93C92B5281BB}">
      <dsp:nvSpPr>
        <dsp:cNvPr id="0" name=""/>
        <dsp:cNvSpPr/>
      </dsp:nvSpPr>
      <dsp:spPr>
        <a:xfrm>
          <a:off x="349997" y="697132"/>
          <a:ext cx="5979942" cy="543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atin typeface="Futura Lt BT" panose="020B0402020204020303"/>
            </a:rPr>
            <a:t>Problem</a:t>
          </a:r>
        </a:p>
      </dsp:txBody>
      <dsp:txXfrm>
        <a:off x="349997" y="697132"/>
        <a:ext cx="5979942" cy="543631"/>
      </dsp:txXfrm>
    </dsp:sp>
    <dsp:sp modelId="{2D59A9C7-E04F-4582-90FC-033D176BF614}">
      <dsp:nvSpPr>
        <dsp:cNvPr id="0" name=""/>
        <dsp:cNvSpPr/>
      </dsp:nvSpPr>
      <dsp:spPr>
        <a:xfrm>
          <a:off x="364497" y="1181777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E412B-17D4-471E-B2E7-F8DEC297D52B}">
      <dsp:nvSpPr>
        <dsp:cNvPr id="0" name=""/>
        <dsp:cNvSpPr/>
      </dsp:nvSpPr>
      <dsp:spPr>
        <a:xfrm>
          <a:off x="1208333" y="1181777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EB249-FBF6-4DD3-82E4-2ABACBCAE9BE}">
      <dsp:nvSpPr>
        <dsp:cNvPr id="0" name=""/>
        <dsp:cNvSpPr/>
      </dsp:nvSpPr>
      <dsp:spPr>
        <a:xfrm>
          <a:off x="2052169" y="1181777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AE2A8-A6DA-4488-9E4F-B4B9FBB4516C}">
      <dsp:nvSpPr>
        <dsp:cNvPr id="0" name=""/>
        <dsp:cNvSpPr/>
      </dsp:nvSpPr>
      <dsp:spPr>
        <a:xfrm>
          <a:off x="2896006" y="1181777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0B830-8924-4D3A-A3DA-0018A457771A}">
      <dsp:nvSpPr>
        <dsp:cNvPr id="0" name=""/>
        <dsp:cNvSpPr/>
      </dsp:nvSpPr>
      <dsp:spPr>
        <a:xfrm>
          <a:off x="3739842" y="1181777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1B76E-82FC-4207-96C7-A5E9885E951E}">
      <dsp:nvSpPr>
        <dsp:cNvPr id="0" name=""/>
        <dsp:cNvSpPr/>
      </dsp:nvSpPr>
      <dsp:spPr>
        <a:xfrm>
          <a:off x="4583679" y="1181777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68D87-09B0-4734-8537-D540C7B8A7E3}">
      <dsp:nvSpPr>
        <dsp:cNvPr id="0" name=""/>
        <dsp:cNvSpPr/>
      </dsp:nvSpPr>
      <dsp:spPr>
        <a:xfrm>
          <a:off x="5427515" y="1181777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D0374-13A1-40C9-80EC-FCDB557C1BEE}">
      <dsp:nvSpPr>
        <dsp:cNvPr id="0" name=""/>
        <dsp:cNvSpPr/>
      </dsp:nvSpPr>
      <dsp:spPr>
        <a:xfrm>
          <a:off x="364469" y="1649628"/>
          <a:ext cx="5979942" cy="543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atin typeface="Futura Lt BT" panose="020B0402020204020303"/>
            </a:rPr>
            <a:t>Idea</a:t>
          </a:r>
        </a:p>
      </dsp:txBody>
      <dsp:txXfrm>
        <a:off x="364469" y="1649628"/>
        <a:ext cx="5979942" cy="543631"/>
      </dsp:txXfrm>
    </dsp:sp>
    <dsp:sp modelId="{F53FB3BE-71B5-4800-9454-A1F53E3C359F}">
      <dsp:nvSpPr>
        <dsp:cNvPr id="0" name=""/>
        <dsp:cNvSpPr/>
      </dsp:nvSpPr>
      <dsp:spPr>
        <a:xfrm>
          <a:off x="335466" y="2108518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05ACE-7775-4E0D-83C0-403B033CC02C}">
      <dsp:nvSpPr>
        <dsp:cNvPr id="0" name=""/>
        <dsp:cNvSpPr/>
      </dsp:nvSpPr>
      <dsp:spPr>
        <a:xfrm>
          <a:off x="1179302" y="2108518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C23D6-E6FA-4C92-874F-857CD399B5DB}">
      <dsp:nvSpPr>
        <dsp:cNvPr id="0" name=""/>
        <dsp:cNvSpPr/>
      </dsp:nvSpPr>
      <dsp:spPr>
        <a:xfrm>
          <a:off x="2023139" y="2108518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15D63-C038-4A26-A3F3-E79B13C1BD90}">
      <dsp:nvSpPr>
        <dsp:cNvPr id="0" name=""/>
        <dsp:cNvSpPr/>
      </dsp:nvSpPr>
      <dsp:spPr>
        <a:xfrm>
          <a:off x="2866975" y="2108518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0CB98-1EB3-4368-A0AB-1B184ED12123}">
      <dsp:nvSpPr>
        <dsp:cNvPr id="0" name=""/>
        <dsp:cNvSpPr/>
      </dsp:nvSpPr>
      <dsp:spPr>
        <a:xfrm>
          <a:off x="3710812" y="2108518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AD51B-74A8-4E11-B217-263B3CBD6D1E}">
      <dsp:nvSpPr>
        <dsp:cNvPr id="0" name=""/>
        <dsp:cNvSpPr/>
      </dsp:nvSpPr>
      <dsp:spPr>
        <a:xfrm>
          <a:off x="4554648" y="2108518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AACFD-A588-4322-954F-EEE902B49509}">
      <dsp:nvSpPr>
        <dsp:cNvPr id="0" name=""/>
        <dsp:cNvSpPr/>
      </dsp:nvSpPr>
      <dsp:spPr>
        <a:xfrm>
          <a:off x="5398484" y="2108518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609D9-0216-4E36-BE94-2DEE8D2CE25E}">
      <dsp:nvSpPr>
        <dsp:cNvPr id="0" name=""/>
        <dsp:cNvSpPr/>
      </dsp:nvSpPr>
      <dsp:spPr>
        <a:xfrm>
          <a:off x="393531" y="2660048"/>
          <a:ext cx="5979942" cy="543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atin typeface="Futura Lt BT" panose="020B0402020204020303"/>
            </a:rPr>
            <a:t>Solution</a:t>
          </a:r>
        </a:p>
      </dsp:txBody>
      <dsp:txXfrm>
        <a:off x="393531" y="2660048"/>
        <a:ext cx="5979942" cy="543631"/>
      </dsp:txXfrm>
    </dsp:sp>
    <dsp:sp modelId="{AB7D17F0-AA95-41CD-90AA-31E567EFA930}">
      <dsp:nvSpPr>
        <dsp:cNvPr id="0" name=""/>
        <dsp:cNvSpPr/>
      </dsp:nvSpPr>
      <dsp:spPr>
        <a:xfrm>
          <a:off x="349977" y="3134797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D8001-D968-4AFE-8D51-7FBDAB08F219}">
      <dsp:nvSpPr>
        <dsp:cNvPr id="0" name=""/>
        <dsp:cNvSpPr/>
      </dsp:nvSpPr>
      <dsp:spPr>
        <a:xfrm>
          <a:off x="1193814" y="3134797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9E7F8-8982-47AE-B00A-1D888A58101F}">
      <dsp:nvSpPr>
        <dsp:cNvPr id="0" name=""/>
        <dsp:cNvSpPr/>
      </dsp:nvSpPr>
      <dsp:spPr>
        <a:xfrm>
          <a:off x="2037650" y="3134797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D3222-93C2-4807-A2A7-DF4D692C0C07}">
      <dsp:nvSpPr>
        <dsp:cNvPr id="0" name=""/>
        <dsp:cNvSpPr/>
      </dsp:nvSpPr>
      <dsp:spPr>
        <a:xfrm>
          <a:off x="2881487" y="3134797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A1993-7248-4E37-A778-B6D9D8984DCA}">
      <dsp:nvSpPr>
        <dsp:cNvPr id="0" name=""/>
        <dsp:cNvSpPr/>
      </dsp:nvSpPr>
      <dsp:spPr>
        <a:xfrm>
          <a:off x="3725323" y="3134797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DA038-CB57-43B5-83DE-6614678C60C9}">
      <dsp:nvSpPr>
        <dsp:cNvPr id="0" name=""/>
        <dsp:cNvSpPr/>
      </dsp:nvSpPr>
      <dsp:spPr>
        <a:xfrm>
          <a:off x="4569159" y="3134797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0EF20-B693-4928-B0DA-486915D85A52}">
      <dsp:nvSpPr>
        <dsp:cNvPr id="0" name=""/>
        <dsp:cNvSpPr/>
      </dsp:nvSpPr>
      <dsp:spPr>
        <a:xfrm>
          <a:off x="5412996" y="3134797"/>
          <a:ext cx="797325" cy="1328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89C77-62BF-491F-878B-93C92B5281BB}">
      <dsp:nvSpPr>
        <dsp:cNvPr id="0" name=""/>
        <dsp:cNvSpPr/>
      </dsp:nvSpPr>
      <dsp:spPr>
        <a:xfrm>
          <a:off x="523713" y="0"/>
          <a:ext cx="5640904" cy="51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Futura Lt BT" panose="020B0402020204020303"/>
            </a:rPr>
            <a:t>Project Model</a:t>
          </a:r>
        </a:p>
      </dsp:txBody>
      <dsp:txXfrm>
        <a:off x="523713" y="0"/>
        <a:ext cx="5640904" cy="512809"/>
      </dsp:txXfrm>
    </dsp:sp>
    <dsp:sp modelId="{2D59A9C7-E04F-4582-90FC-033D176BF614}">
      <dsp:nvSpPr>
        <dsp:cNvPr id="0" name=""/>
        <dsp:cNvSpPr/>
      </dsp:nvSpPr>
      <dsp:spPr>
        <a:xfrm>
          <a:off x="504985" y="513723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E412B-17D4-471E-B2E7-F8DEC297D52B}">
      <dsp:nvSpPr>
        <dsp:cNvPr id="0" name=""/>
        <dsp:cNvSpPr/>
      </dsp:nvSpPr>
      <dsp:spPr>
        <a:xfrm>
          <a:off x="1300980" y="513723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EB249-FBF6-4DD3-82E4-2ABACBCAE9BE}">
      <dsp:nvSpPr>
        <dsp:cNvPr id="0" name=""/>
        <dsp:cNvSpPr/>
      </dsp:nvSpPr>
      <dsp:spPr>
        <a:xfrm>
          <a:off x="2096974" y="513723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AE2A8-A6DA-4488-9E4F-B4B9FBB4516C}">
      <dsp:nvSpPr>
        <dsp:cNvPr id="0" name=""/>
        <dsp:cNvSpPr/>
      </dsp:nvSpPr>
      <dsp:spPr>
        <a:xfrm>
          <a:off x="2892968" y="513723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0B830-8924-4D3A-A3DA-0018A457771A}">
      <dsp:nvSpPr>
        <dsp:cNvPr id="0" name=""/>
        <dsp:cNvSpPr/>
      </dsp:nvSpPr>
      <dsp:spPr>
        <a:xfrm>
          <a:off x="3688962" y="513723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1B76E-82FC-4207-96C7-A5E9885E951E}">
      <dsp:nvSpPr>
        <dsp:cNvPr id="0" name=""/>
        <dsp:cNvSpPr/>
      </dsp:nvSpPr>
      <dsp:spPr>
        <a:xfrm>
          <a:off x="4484957" y="513723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68D87-09B0-4734-8537-D540C7B8A7E3}">
      <dsp:nvSpPr>
        <dsp:cNvPr id="0" name=""/>
        <dsp:cNvSpPr/>
      </dsp:nvSpPr>
      <dsp:spPr>
        <a:xfrm>
          <a:off x="5280951" y="513723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D0374-13A1-40C9-80EC-FCDB557C1BEE}">
      <dsp:nvSpPr>
        <dsp:cNvPr id="0" name=""/>
        <dsp:cNvSpPr/>
      </dsp:nvSpPr>
      <dsp:spPr>
        <a:xfrm>
          <a:off x="504985" y="734046"/>
          <a:ext cx="5640904" cy="51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Futura Lt BT" panose="020B0402020204020303"/>
            </a:rPr>
            <a:t>Project Life cycle</a:t>
          </a:r>
        </a:p>
      </dsp:txBody>
      <dsp:txXfrm>
        <a:off x="504985" y="734046"/>
        <a:ext cx="5640904" cy="512809"/>
      </dsp:txXfrm>
    </dsp:sp>
    <dsp:sp modelId="{F53FB3BE-71B5-4800-9454-A1F53E3C359F}">
      <dsp:nvSpPr>
        <dsp:cNvPr id="0" name=""/>
        <dsp:cNvSpPr/>
      </dsp:nvSpPr>
      <dsp:spPr>
        <a:xfrm>
          <a:off x="504985" y="1246856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05ACE-7775-4E0D-83C0-403B033CC02C}">
      <dsp:nvSpPr>
        <dsp:cNvPr id="0" name=""/>
        <dsp:cNvSpPr/>
      </dsp:nvSpPr>
      <dsp:spPr>
        <a:xfrm>
          <a:off x="1300980" y="1246856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C23D6-E6FA-4C92-874F-857CD399B5DB}">
      <dsp:nvSpPr>
        <dsp:cNvPr id="0" name=""/>
        <dsp:cNvSpPr/>
      </dsp:nvSpPr>
      <dsp:spPr>
        <a:xfrm>
          <a:off x="2096974" y="1246856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15D63-C038-4A26-A3F3-E79B13C1BD90}">
      <dsp:nvSpPr>
        <dsp:cNvPr id="0" name=""/>
        <dsp:cNvSpPr/>
      </dsp:nvSpPr>
      <dsp:spPr>
        <a:xfrm>
          <a:off x="2892968" y="1246856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0CB98-1EB3-4368-A0AB-1B184ED12123}">
      <dsp:nvSpPr>
        <dsp:cNvPr id="0" name=""/>
        <dsp:cNvSpPr/>
      </dsp:nvSpPr>
      <dsp:spPr>
        <a:xfrm>
          <a:off x="3688962" y="1246856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AD51B-74A8-4E11-B217-263B3CBD6D1E}">
      <dsp:nvSpPr>
        <dsp:cNvPr id="0" name=""/>
        <dsp:cNvSpPr/>
      </dsp:nvSpPr>
      <dsp:spPr>
        <a:xfrm>
          <a:off x="4484957" y="1246856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AACFD-A588-4322-954F-EEE902B49509}">
      <dsp:nvSpPr>
        <dsp:cNvPr id="0" name=""/>
        <dsp:cNvSpPr/>
      </dsp:nvSpPr>
      <dsp:spPr>
        <a:xfrm>
          <a:off x="5280951" y="1246856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609D9-0216-4E36-BE94-2DEE8D2CE25E}">
      <dsp:nvSpPr>
        <dsp:cNvPr id="0" name=""/>
        <dsp:cNvSpPr/>
      </dsp:nvSpPr>
      <dsp:spPr>
        <a:xfrm>
          <a:off x="504985" y="1467178"/>
          <a:ext cx="5640904" cy="51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>
              <a:latin typeface="Futura Lt BT" panose="020B0402020204020303"/>
            </a:rPr>
            <a:t>Organization Structure</a:t>
          </a:r>
        </a:p>
      </dsp:txBody>
      <dsp:txXfrm>
        <a:off x="504985" y="1467178"/>
        <a:ext cx="5640904" cy="512809"/>
      </dsp:txXfrm>
    </dsp:sp>
    <dsp:sp modelId="{AB7D17F0-AA95-41CD-90AA-31E567EFA930}">
      <dsp:nvSpPr>
        <dsp:cNvPr id="0" name=""/>
        <dsp:cNvSpPr/>
      </dsp:nvSpPr>
      <dsp:spPr>
        <a:xfrm>
          <a:off x="504985" y="1979988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D8001-D968-4AFE-8D51-7FBDAB08F219}">
      <dsp:nvSpPr>
        <dsp:cNvPr id="0" name=""/>
        <dsp:cNvSpPr/>
      </dsp:nvSpPr>
      <dsp:spPr>
        <a:xfrm>
          <a:off x="1300980" y="1979988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9E7F8-8982-47AE-B00A-1D888A58101F}">
      <dsp:nvSpPr>
        <dsp:cNvPr id="0" name=""/>
        <dsp:cNvSpPr/>
      </dsp:nvSpPr>
      <dsp:spPr>
        <a:xfrm>
          <a:off x="2096974" y="1979988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D3222-93C2-4807-A2A7-DF4D692C0C07}">
      <dsp:nvSpPr>
        <dsp:cNvPr id="0" name=""/>
        <dsp:cNvSpPr/>
      </dsp:nvSpPr>
      <dsp:spPr>
        <a:xfrm>
          <a:off x="2892968" y="1979988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A1993-7248-4E37-A778-B6D9D8984DCA}">
      <dsp:nvSpPr>
        <dsp:cNvPr id="0" name=""/>
        <dsp:cNvSpPr/>
      </dsp:nvSpPr>
      <dsp:spPr>
        <a:xfrm>
          <a:off x="3688962" y="1979988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DA038-CB57-43B5-83DE-6614678C60C9}">
      <dsp:nvSpPr>
        <dsp:cNvPr id="0" name=""/>
        <dsp:cNvSpPr/>
      </dsp:nvSpPr>
      <dsp:spPr>
        <a:xfrm>
          <a:off x="4484957" y="1979988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0EF20-B693-4928-B0DA-486915D85A52}">
      <dsp:nvSpPr>
        <dsp:cNvPr id="0" name=""/>
        <dsp:cNvSpPr/>
      </dsp:nvSpPr>
      <dsp:spPr>
        <a:xfrm>
          <a:off x="5280951" y="1979988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D886E-F53B-4A8C-AD1C-97F4C419DB36}">
      <dsp:nvSpPr>
        <dsp:cNvPr id="0" name=""/>
        <dsp:cNvSpPr/>
      </dsp:nvSpPr>
      <dsp:spPr>
        <a:xfrm>
          <a:off x="504985" y="2200311"/>
          <a:ext cx="5640904" cy="51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>
              <a:latin typeface="Futura Lt BT" panose="020B0402020204020303"/>
            </a:rPr>
            <a:t>Master Schedule</a:t>
          </a:r>
        </a:p>
      </dsp:txBody>
      <dsp:txXfrm>
        <a:off x="504985" y="2200311"/>
        <a:ext cx="5640904" cy="512809"/>
      </dsp:txXfrm>
    </dsp:sp>
    <dsp:sp modelId="{689D1F82-A4E0-4FF5-907F-B24873425A10}">
      <dsp:nvSpPr>
        <dsp:cNvPr id="0" name=""/>
        <dsp:cNvSpPr/>
      </dsp:nvSpPr>
      <dsp:spPr>
        <a:xfrm>
          <a:off x="504985" y="2713120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AFA6B-4888-402F-8F85-5283E37B8503}">
      <dsp:nvSpPr>
        <dsp:cNvPr id="0" name=""/>
        <dsp:cNvSpPr/>
      </dsp:nvSpPr>
      <dsp:spPr>
        <a:xfrm>
          <a:off x="1300980" y="2713120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66A49-9AAD-4857-9BF4-C08155EAF677}">
      <dsp:nvSpPr>
        <dsp:cNvPr id="0" name=""/>
        <dsp:cNvSpPr/>
      </dsp:nvSpPr>
      <dsp:spPr>
        <a:xfrm>
          <a:off x="2096974" y="2713120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5A89E-5DA3-41D3-9028-FCBF9404FC56}">
      <dsp:nvSpPr>
        <dsp:cNvPr id="0" name=""/>
        <dsp:cNvSpPr/>
      </dsp:nvSpPr>
      <dsp:spPr>
        <a:xfrm>
          <a:off x="2892968" y="2713120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919E1-E786-4FA4-A692-A6CD18E8A5BB}">
      <dsp:nvSpPr>
        <dsp:cNvPr id="0" name=""/>
        <dsp:cNvSpPr/>
      </dsp:nvSpPr>
      <dsp:spPr>
        <a:xfrm>
          <a:off x="3688962" y="2713120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4FF8D-E745-4A92-B8B7-937E3AE202E3}">
      <dsp:nvSpPr>
        <dsp:cNvPr id="0" name=""/>
        <dsp:cNvSpPr/>
      </dsp:nvSpPr>
      <dsp:spPr>
        <a:xfrm>
          <a:off x="4484957" y="2713120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A56C5-1AF4-4513-99F1-E5B63246D208}">
      <dsp:nvSpPr>
        <dsp:cNvPr id="0" name=""/>
        <dsp:cNvSpPr/>
      </dsp:nvSpPr>
      <dsp:spPr>
        <a:xfrm>
          <a:off x="5280951" y="2713120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A28FA-8206-4CF9-9733-8051AE3BE05C}">
      <dsp:nvSpPr>
        <dsp:cNvPr id="0" name=""/>
        <dsp:cNvSpPr/>
      </dsp:nvSpPr>
      <dsp:spPr>
        <a:xfrm>
          <a:off x="504985" y="2933443"/>
          <a:ext cx="5640904" cy="51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Futura Lt BT" panose="020B0402020204020303"/>
            </a:rPr>
            <a:t>Objectives</a:t>
          </a:r>
        </a:p>
      </dsp:txBody>
      <dsp:txXfrm>
        <a:off x="504985" y="2933443"/>
        <a:ext cx="5640904" cy="512809"/>
      </dsp:txXfrm>
    </dsp:sp>
    <dsp:sp modelId="{32CA35D6-E00B-45BE-93CC-1FAFF952079A}">
      <dsp:nvSpPr>
        <dsp:cNvPr id="0" name=""/>
        <dsp:cNvSpPr/>
      </dsp:nvSpPr>
      <dsp:spPr>
        <a:xfrm>
          <a:off x="504985" y="3446252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8CC6E-13DD-4B4B-8A66-55FA6A16B5CB}">
      <dsp:nvSpPr>
        <dsp:cNvPr id="0" name=""/>
        <dsp:cNvSpPr/>
      </dsp:nvSpPr>
      <dsp:spPr>
        <a:xfrm>
          <a:off x="1300980" y="3446252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3FD57-065C-46BA-B45F-72E3BDD09C15}">
      <dsp:nvSpPr>
        <dsp:cNvPr id="0" name=""/>
        <dsp:cNvSpPr/>
      </dsp:nvSpPr>
      <dsp:spPr>
        <a:xfrm>
          <a:off x="2096974" y="3446252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59DEF-1975-4099-B8D8-DDD679AB688D}">
      <dsp:nvSpPr>
        <dsp:cNvPr id="0" name=""/>
        <dsp:cNvSpPr/>
      </dsp:nvSpPr>
      <dsp:spPr>
        <a:xfrm>
          <a:off x="2892968" y="3446252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94B9F-3B9E-40FE-9500-3BC8959D6FCF}">
      <dsp:nvSpPr>
        <dsp:cNvPr id="0" name=""/>
        <dsp:cNvSpPr/>
      </dsp:nvSpPr>
      <dsp:spPr>
        <a:xfrm>
          <a:off x="3688962" y="3446252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A9D6C-4EA1-497B-AF71-B8631F5697D1}">
      <dsp:nvSpPr>
        <dsp:cNvPr id="0" name=""/>
        <dsp:cNvSpPr/>
      </dsp:nvSpPr>
      <dsp:spPr>
        <a:xfrm>
          <a:off x="4484957" y="3446252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1AB70-4D95-4316-9AD0-D2FBECE172C2}">
      <dsp:nvSpPr>
        <dsp:cNvPr id="0" name=""/>
        <dsp:cNvSpPr/>
      </dsp:nvSpPr>
      <dsp:spPr>
        <a:xfrm>
          <a:off x="5280951" y="3446252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31E15-998A-4A5E-BB40-19AF14FF521B}">
      <dsp:nvSpPr>
        <dsp:cNvPr id="0" name=""/>
        <dsp:cNvSpPr/>
      </dsp:nvSpPr>
      <dsp:spPr>
        <a:xfrm>
          <a:off x="504985" y="3666575"/>
          <a:ext cx="5640904" cy="51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Futura Lt BT" panose="020B0402020204020303"/>
            </a:rPr>
            <a:t>Deliverables</a:t>
          </a:r>
        </a:p>
      </dsp:txBody>
      <dsp:txXfrm>
        <a:off x="504985" y="3666575"/>
        <a:ext cx="5640904" cy="512809"/>
      </dsp:txXfrm>
    </dsp:sp>
    <dsp:sp modelId="{C9DF15A3-DFFE-484B-8D9F-44E6BC73FC97}">
      <dsp:nvSpPr>
        <dsp:cNvPr id="0" name=""/>
        <dsp:cNvSpPr/>
      </dsp:nvSpPr>
      <dsp:spPr>
        <a:xfrm>
          <a:off x="504985" y="4179384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F2432-23F1-44B2-9848-BF5BEE1C4F00}">
      <dsp:nvSpPr>
        <dsp:cNvPr id="0" name=""/>
        <dsp:cNvSpPr/>
      </dsp:nvSpPr>
      <dsp:spPr>
        <a:xfrm>
          <a:off x="1300980" y="4179384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834E1-6B4F-4E27-874B-E479A2E53B22}">
      <dsp:nvSpPr>
        <dsp:cNvPr id="0" name=""/>
        <dsp:cNvSpPr/>
      </dsp:nvSpPr>
      <dsp:spPr>
        <a:xfrm>
          <a:off x="2096974" y="4179384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EDDCC-0B4A-4B2B-9774-60F4D44033F2}">
      <dsp:nvSpPr>
        <dsp:cNvPr id="0" name=""/>
        <dsp:cNvSpPr/>
      </dsp:nvSpPr>
      <dsp:spPr>
        <a:xfrm>
          <a:off x="2892968" y="4179384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F0FD9-563B-41DA-A0FF-9ED67B310998}">
      <dsp:nvSpPr>
        <dsp:cNvPr id="0" name=""/>
        <dsp:cNvSpPr/>
      </dsp:nvSpPr>
      <dsp:spPr>
        <a:xfrm>
          <a:off x="3688962" y="4179384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63923-94A3-4A11-9B35-0099415A3144}">
      <dsp:nvSpPr>
        <dsp:cNvPr id="0" name=""/>
        <dsp:cNvSpPr/>
      </dsp:nvSpPr>
      <dsp:spPr>
        <a:xfrm>
          <a:off x="4484957" y="4179384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5D47E-4AC9-48D9-9DFA-CCEB4335A60A}">
      <dsp:nvSpPr>
        <dsp:cNvPr id="0" name=""/>
        <dsp:cNvSpPr/>
      </dsp:nvSpPr>
      <dsp:spPr>
        <a:xfrm>
          <a:off x="5280951" y="4179384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A110F-4A82-4832-AC70-80F922CCAABE}">
      <dsp:nvSpPr>
        <dsp:cNvPr id="0" name=""/>
        <dsp:cNvSpPr/>
      </dsp:nvSpPr>
      <dsp:spPr>
        <a:xfrm>
          <a:off x="504985" y="4399707"/>
          <a:ext cx="5640904" cy="51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Futura Lt BT" panose="020B0402020204020303"/>
            </a:rPr>
            <a:t>Tools &amp; Environment</a:t>
          </a:r>
        </a:p>
      </dsp:txBody>
      <dsp:txXfrm>
        <a:off x="504985" y="4399707"/>
        <a:ext cx="5640904" cy="512809"/>
      </dsp:txXfrm>
    </dsp:sp>
    <dsp:sp modelId="{E5B620B5-A957-4DB5-A76C-31C4304B9286}">
      <dsp:nvSpPr>
        <dsp:cNvPr id="0" name=""/>
        <dsp:cNvSpPr/>
      </dsp:nvSpPr>
      <dsp:spPr>
        <a:xfrm>
          <a:off x="504985" y="4912517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D7EA1-D17A-477A-9A6E-A9EE71DF80E5}">
      <dsp:nvSpPr>
        <dsp:cNvPr id="0" name=""/>
        <dsp:cNvSpPr/>
      </dsp:nvSpPr>
      <dsp:spPr>
        <a:xfrm>
          <a:off x="1300980" y="4912517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E7120-E188-4228-AB2C-9CABECCCC38A}">
      <dsp:nvSpPr>
        <dsp:cNvPr id="0" name=""/>
        <dsp:cNvSpPr/>
      </dsp:nvSpPr>
      <dsp:spPr>
        <a:xfrm>
          <a:off x="2096974" y="4912517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D8243-6682-475E-9288-A0925F9F1D5D}">
      <dsp:nvSpPr>
        <dsp:cNvPr id="0" name=""/>
        <dsp:cNvSpPr/>
      </dsp:nvSpPr>
      <dsp:spPr>
        <a:xfrm>
          <a:off x="2892968" y="4912517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E02F1-4C9A-4FBF-BD74-893F8DD334AF}">
      <dsp:nvSpPr>
        <dsp:cNvPr id="0" name=""/>
        <dsp:cNvSpPr/>
      </dsp:nvSpPr>
      <dsp:spPr>
        <a:xfrm>
          <a:off x="3688962" y="4912517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1A658-7F29-4D7E-8B93-D5F5949E6460}">
      <dsp:nvSpPr>
        <dsp:cNvPr id="0" name=""/>
        <dsp:cNvSpPr/>
      </dsp:nvSpPr>
      <dsp:spPr>
        <a:xfrm>
          <a:off x="4484957" y="4912517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6BF72-CDA4-497D-9838-4EABB521E142}">
      <dsp:nvSpPr>
        <dsp:cNvPr id="0" name=""/>
        <dsp:cNvSpPr/>
      </dsp:nvSpPr>
      <dsp:spPr>
        <a:xfrm>
          <a:off x="5280951" y="4912517"/>
          <a:ext cx="752120" cy="12535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5BB69-0F8B-4C8B-A5FA-A623CB6163CB}">
      <dsp:nvSpPr>
        <dsp:cNvPr id="0" name=""/>
        <dsp:cNvSpPr/>
      </dsp:nvSpPr>
      <dsp:spPr>
        <a:xfrm>
          <a:off x="292764" y="1287833"/>
          <a:ext cx="5218752" cy="474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Futura Lt BT" panose="020B0402020204020303"/>
            </a:rPr>
            <a:t>System Overview</a:t>
          </a:r>
        </a:p>
      </dsp:txBody>
      <dsp:txXfrm>
        <a:off x="292764" y="1287833"/>
        <a:ext cx="5218752" cy="474432"/>
      </dsp:txXfrm>
    </dsp:sp>
    <dsp:sp modelId="{10BBDFDE-3A96-4DE3-89A4-DBDAA6B31358}">
      <dsp:nvSpPr>
        <dsp:cNvPr id="0" name=""/>
        <dsp:cNvSpPr/>
      </dsp:nvSpPr>
      <dsp:spPr>
        <a:xfrm>
          <a:off x="292764" y="1762265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BAB3E-61AC-4601-8281-DEFCAD119AFD}">
      <dsp:nvSpPr>
        <dsp:cNvPr id="0" name=""/>
        <dsp:cNvSpPr/>
      </dsp:nvSpPr>
      <dsp:spPr>
        <a:xfrm>
          <a:off x="1029188" y="1762265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DD495-2BF4-4B18-BE7C-5782D2CBAADF}">
      <dsp:nvSpPr>
        <dsp:cNvPr id="0" name=""/>
        <dsp:cNvSpPr/>
      </dsp:nvSpPr>
      <dsp:spPr>
        <a:xfrm>
          <a:off x="1765612" y="1762265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4F524-D8CE-4B64-946B-51E1B86CB6B4}">
      <dsp:nvSpPr>
        <dsp:cNvPr id="0" name=""/>
        <dsp:cNvSpPr/>
      </dsp:nvSpPr>
      <dsp:spPr>
        <a:xfrm>
          <a:off x="2502036" y="1762265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21CDB-7724-4E0A-AABF-88984A4B2F49}">
      <dsp:nvSpPr>
        <dsp:cNvPr id="0" name=""/>
        <dsp:cNvSpPr/>
      </dsp:nvSpPr>
      <dsp:spPr>
        <a:xfrm>
          <a:off x="3238460" y="1762265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C43F4-F10E-4434-8AD9-CDC7B9F0CF53}">
      <dsp:nvSpPr>
        <dsp:cNvPr id="0" name=""/>
        <dsp:cNvSpPr/>
      </dsp:nvSpPr>
      <dsp:spPr>
        <a:xfrm>
          <a:off x="3974884" y="1762265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D0A4F-ADF6-46F5-8BDE-7126AA687294}">
      <dsp:nvSpPr>
        <dsp:cNvPr id="0" name=""/>
        <dsp:cNvSpPr/>
      </dsp:nvSpPr>
      <dsp:spPr>
        <a:xfrm>
          <a:off x="4711308" y="1762265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688C5-6C68-4D25-83F7-A4F0F023607E}">
      <dsp:nvSpPr>
        <dsp:cNvPr id="0" name=""/>
        <dsp:cNvSpPr/>
      </dsp:nvSpPr>
      <dsp:spPr>
        <a:xfrm>
          <a:off x="278256" y="2186417"/>
          <a:ext cx="5218752" cy="474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Futura Lt BT" panose="020B0402020204020303"/>
            </a:rPr>
            <a:t>Functional Requirement</a:t>
          </a:r>
        </a:p>
      </dsp:txBody>
      <dsp:txXfrm>
        <a:off x="278256" y="2186417"/>
        <a:ext cx="5218752" cy="474432"/>
      </dsp:txXfrm>
    </dsp:sp>
    <dsp:sp modelId="{2286AF59-37FF-418A-91F1-A58D463669D9}">
      <dsp:nvSpPr>
        <dsp:cNvPr id="0" name=""/>
        <dsp:cNvSpPr/>
      </dsp:nvSpPr>
      <dsp:spPr>
        <a:xfrm>
          <a:off x="336310" y="2779266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75AF0-D942-47A5-8900-EFF5428F289C}">
      <dsp:nvSpPr>
        <dsp:cNvPr id="0" name=""/>
        <dsp:cNvSpPr/>
      </dsp:nvSpPr>
      <dsp:spPr>
        <a:xfrm>
          <a:off x="1072734" y="2779266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C2E43-C980-4829-A5CA-9327E19F4F76}">
      <dsp:nvSpPr>
        <dsp:cNvPr id="0" name=""/>
        <dsp:cNvSpPr/>
      </dsp:nvSpPr>
      <dsp:spPr>
        <a:xfrm>
          <a:off x="1809157" y="2779266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258B7-6EAA-44E1-AC73-034E3B801F5E}">
      <dsp:nvSpPr>
        <dsp:cNvPr id="0" name=""/>
        <dsp:cNvSpPr/>
      </dsp:nvSpPr>
      <dsp:spPr>
        <a:xfrm>
          <a:off x="2545581" y="2779266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9C897-9291-44F4-87CD-890E6573AF1F}">
      <dsp:nvSpPr>
        <dsp:cNvPr id="0" name=""/>
        <dsp:cNvSpPr/>
      </dsp:nvSpPr>
      <dsp:spPr>
        <a:xfrm>
          <a:off x="3282005" y="2779266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6E023-48B4-4B43-BE9C-0A12524BBC31}">
      <dsp:nvSpPr>
        <dsp:cNvPr id="0" name=""/>
        <dsp:cNvSpPr/>
      </dsp:nvSpPr>
      <dsp:spPr>
        <a:xfrm>
          <a:off x="4018429" y="2779266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20A0B-56F9-4BA1-B073-B49BA73E6DF0}">
      <dsp:nvSpPr>
        <dsp:cNvPr id="0" name=""/>
        <dsp:cNvSpPr/>
      </dsp:nvSpPr>
      <dsp:spPr>
        <a:xfrm>
          <a:off x="4754853" y="2779266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331D0-B716-4561-8BEC-806D1EE536AF}">
      <dsp:nvSpPr>
        <dsp:cNvPr id="0" name=""/>
        <dsp:cNvSpPr/>
      </dsp:nvSpPr>
      <dsp:spPr>
        <a:xfrm>
          <a:off x="321781" y="3145278"/>
          <a:ext cx="5218752" cy="474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Futura Lt BT" panose="020B0402020204020303"/>
            </a:rPr>
            <a:t>Non</a:t>
          </a:r>
          <a:r>
            <a:rPr lang="en-US" sz="2800" kern="1200" baseline="0" dirty="0">
              <a:latin typeface="Futura Lt BT" panose="020B0402020204020303"/>
            </a:rPr>
            <a:t> </a:t>
          </a:r>
          <a:r>
            <a:rPr lang="en-US" sz="2800" kern="1200" dirty="0">
              <a:latin typeface="Futura Lt BT" panose="020B0402020204020303"/>
            </a:rPr>
            <a:t>Functional Requirement</a:t>
          </a:r>
        </a:p>
      </dsp:txBody>
      <dsp:txXfrm>
        <a:off x="321781" y="3145278"/>
        <a:ext cx="5218752" cy="474432"/>
      </dsp:txXfrm>
    </dsp:sp>
    <dsp:sp modelId="{DFB7D9C9-E260-4D3B-8988-2D19F0C6D315}">
      <dsp:nvSpPr>
        <dsp:cNvPr id="0" name=""/>
        <dsp:cNvSpPr/>
      </dsp:nvSpPr>
      <dsp:spPr>
        <a:xfrm>
          <a:off x="336310" y="3625900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21C38-CFC7-42FB-8FC8-4FED70DDF168}">
      <dsp:nvSpPr>
        <dsp:cNvPr id="0" name=""/>
        <dsp:cNvSpPr/>
      </dsp:nvSpPr>
      <dsp:spPr>
        <a:xfrm>
          <a:off x="1072734" y="3625900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25330-8FF9-48FD-BEB9-E23497DD6F8D}">
      <dsp:nvSpPr>
        <dsp:cNvPr id="0" name=""/>
        <dsp:cNvSpPr/>
      </dsp:nvSpPr>
      <dsp:spPr>
        <a:xfrm>
          <a:off x="1809157" y="3625900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1CAB0-3CA4-41DF-BDAD-3E0D89D0AC9B}">
      <dsp:nvSpPr>
        <dsp:cNvPr id="0" name=""/>
        <dsp:cNvSpPr/>
      </dsp:nvSpPr>
      <dsp:spPr>
        <a:xfrm>
          <a:off x="2545581" y="3625900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4279E-B457-4BC0-8E7D-22F0E724C48F}">
      <dsp:nvSpPr>
        <dsp:cNvPr id="0" name=""/>
        <dsp:cNvSpPr/>
      </dsp:nvSpPr>
      <dsp:spPr>
        <a:xfrm>
          <a:off x="3282005" y="3625900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12C85-A38E-4BC7-9B46-F772F681DD23}">
      <dsp:nvSpPr>
        <dsp:cNvPr id="0" name=""/>
        <dsp:cNvSpPr/>
      </dsp:nvSpPr>
      <dsp:spPr>
        <a:xfrm>
          <a:off x="4018429" y="3625900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70A50-EF3F-4446-99C7-EC50FFD8331B}">
      <dsp:nvSpPr>
        <dsp:cNvPr id="0" name=""/>
        <dsp:cNvSpPr/>
      </dsp:nvSpPr>
      <dsp:spPr>
        <a:xfrm>
          <a:off x="4754853" y="3625900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98B6C-5782-40CE-A477-43AA033428BB}">
      <dsp:nvSpPr>
        <dsp:cNvPr id="0" name=""/>
        <dsp:cNvSpPr/>
      </dsp:nvSpPr>
      <dsp:spPr>
        <a:xfrm>
          <a:off x="234732" y="461983"/>
          <a:ext cx="5218752" cy="474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Futura Lt BT" panose="020B0402020204020303"/>
            </a:rPr>
            <a:t>Architecture Overview</a:t>
          </a:r>
        </a:p>
      </dsp:txBody>
      <dsp:txXfrm>
        <a:off x="234732" y="461983"/>
        <a:ext cx="5218752" cy="474432"/>
      </dsp:txXfrm>
    </dsp:sp>
    <dsp:sp modelId="{36D9A552-B24E-4977-86C1-78A3B6D90779}">
      <dsp:nvSpPr>
        <dsp:cNvPr id="0" name=""/>
        <dsp:cNvSpPr/>
      </dsp:nvSpPr>
      <dsp:spPr>
        <a:xfrm>
          <a:off x="263734" y="892869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8CCB1-01FD-44EA-9B73-4AFD540C64F2}">
      <dsp:nvSpPr>
        <dsp:cNvPr id="0" name=""/>
        <dsp:cNvSpPr/>
      </dsp:nvSpPr>
      <dsp:spPr>
        <a:xfrm>
          <a:off x="1000158" y="892869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D63C7-D5AC-4D64-8BB5-A78E9B917B1D}">
      <dsp:nvSpPr>
        <dsp:cNvPr id="0" name=""/>
        <dsp:cNvSpPr/>
      </dsp:nvSpPr>
      <dsp:spPr>
        <a:xfrm>
          <a:off x="1736582" y="892869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A7D7F-98A1-4E18-AE67-2EE486475B2B}">
      <dsp:nvSpPr>
        <dsp:cNvPr id="0" name=""/>
        <dsp:cNvSpPr/>
      </dsp:nvSpPr>
      <dsp:spPr>
        <a:xfrm>
          <a:off x="2473006" y="892869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1C41B-AA11-48B4-B905-4883B6F9A171}">
      <dsp:nvSpPr>
        <dsp:cNvPr id="0" name=""/>
        <dsp:cNvSpPr/>
      </dsp:nvSpPr>
      <dsp:spPr>
        <a:xfrm>
          <a:off x="3209430" y="892869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E0AB0-F1A8-4D92-9FAA-367E0A90B56A}">
      <dsp:nvSpPr>
        <dsp:cNvPr id="0" name=""/>
        <dsp:cNvSpPr/>
      </dsp:nvSpPr>
      <dsp:spPr>
        <a:xfrm>
          <a:off x="3945854" y="892869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516F3-7CEA-42CC-8A35-A200E5026E1A}">
      <dsp:nvSpPr>
        <dsp:cNvPr id="0" name=""/>
        <dsp:cNvSpPr/>
      </dsp:nvSpPr>
      <dsp:spPr>
        <a:xfrm>
          <a:off x="4682278" y="892869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3BDF6-451A-42FF-A90E-D8248CD56FFA}">
      <dsp:nvSpPr>
        <dsp:cNvPr id="0" name=""/>
        <dsp:cNvSpPr/>
      </dsp:nvSpPr>
      <dsp:spPr>
        <a:xfrm>
          <a:off x="278256" y="1350885"/>
          <a:ext cx="5218752" cy="474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Futura Lt BT" panose="020B0402020204020303"/>
            </a:rPr>
            <a:t>Package Design</a:t>
          </a:r>
        </a:p>
      </dsp:txBody>
      <dsp:txXfrm>
        <a:off x="278256" y="1350885"/>
        <a:ext cx="5218752" cy="474432"/>
      </dsp:txXfrm>
    </dsp:sp>
    <dsp:sp modelId="{83CBF5A2-FAA7-4F54-96FA-7E67EC89F327}">
      <dsp:nvSpPr>
        <dsp:cNvPr id="0" name=""/>
        <dsp:cNvSpPr/>
      </dsp:nvSpPr>
      <dsp:spPr>
        <a:xfrm>
          <a:off x="307279" y="1841114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86589-4005-440C-AF8B-4822B1B0FCA4}">
      <dsp:nvSpPr>
        <dsp:cNvPr id="0" name=""/>
        <dsp:cNvSpPr/>
      </dsp:nvSpPr>
      <dsp:spPr>
        <a:xfrm>
          <a:off x="1043703" y="1841114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AC453-8F2D-47F0-8346-D35A560ED6B7}">
      <dsp:nvSpPr>
        <dsp:cNvPr id="0" name=""/>
        <dsp:cNvSpPr/>
      </dsp:nvSpPr>
      <dsp:spPr>
        <a:xfrm>
          <a:off x="1780127" y="1841114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18CB3-D279-46E8-9FB5-733C8096C029}">
      <dsp:nvSpPr>
        <dsp:cNvPr id="0" name=""/>
        <dsp:cNvSpPr/>
      </dsp:nvSpPr>
      <dsp:spPr>
        <a:xfrm>
          <a:off x="2516551" y="1841114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3CA59-8C0D-4937-948A-2C42709E94E1}">
      <dsp:nvSpPr>
        <dsp:cNvPr id="0" name=""/>
        <dsp:cNvSpPr/>
      </dsp:nvSpPr>
      <dsp:spPr>
        <a:xfrm>
          <a:off x="3252975" y="1841114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F3B85-386C-4EF3-B7B5-578C48C81774}">
      <dsp:nvSpPr>
        <dsp:cNvPr id="0" name=""/>
        <dsp:cNvSpPr/>
      </dsp:nvSpPr>
      <dsp:spPr>
        <a:xfrm>
          <a:off x="3989399" y="1841114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29407-ADB0-44F2-B411-F9ADA90C184A}">
      <dsp:nvSpPr>
        <dsp:cNvPr id="0" name=""/>
        <dsp:cNvSpPr/>
      </dsp:nvSpPr>
      <dsp:spPr>
        <a:xfrm>
          <a:off x="4725823" y="1841114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11528-9A33-4CC1-8E85-084EBA34A301}">
      <dsp:nvSpPr>
        <dsp:cNvPr id="0" name=""/>
        <dsp:cNvSpPr/>
      </dsp:nvSpPr>
      <dsp:spPr>
        <a:xfrm>
          <a:off x="292764" y="2431044"/>
          <a:ext cx="5218752" cy="474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>
              <a:latin typeface="Futura Lt BT" panose="020B0402020204020303"/>
            </a:rPr>
            <a:t>Database Design</a:t>
          </a:r>
          <a:endParaRPr lang="en-US" sz="2800" kern="1200" dirty="0">
            <a:latin typeface="Futura Lt BT" panose="020B0402020204020303"/>
          </a:endParaRPr>
        </a:p>
      </dsp:txBody>
      <dsp:txXfrm>
        <a:off x="292764" y="2431044"/>
        <a:ext cx="5218752" cy="474432"/>
      </dsp:txXfrm>
    </dsp:sp>
    <dsp:sp modelId="{4588ADD4-D9AF-4AB8-9600-9AC6CFA6DD08}">
      <dsp:nvSpPr>
        <dsp:cNvPr id="0" name=""/>
        <dsp:cNvSpPr/>
      </dsp:nvSpPr>
      <dsp:spPr>
        <a:xfrm>
          <a:off x="292764" y="2905476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50268-657A-4017-8B3C-366F7CCF4230}">
      <dsp:nvSpPr>
        <dsp:cNvPr id="0" name=""/>
        <dsp:cNvSpPr/>
      </dsp:nvSpPr>
      <dsp:spPr>
        <a:xfrm>
          <a:off x="1029188" y="2905476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4194-4EE1-4C06-965C-95FAFC041CC6}">
      <dsp:nvSpPr>
        <dsp:cNvPr id="0" name=""/>
        <dsp:cNvSpPr/>
      </dsp:nvSpPr>
      <dsp:spPr>
        <a:xfrm>
          <a:off x="1765612" y="2905476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405D3-FF29-4810-BBFB-21C88FE67B51}">
      <dsp:nvSpPr>
        <dsp:cNvPr id="0" name=""/>
        <dsp:cNvSpPr/>
      </dsp:nvSpPr>
      <dsp:spPr>
        <a:xfrm>
          <a:off x="2502036" y="2905476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8E039-6676-4B9C-9ABA-FC21F1A9750D}">
      <dsp:nvSpPr>
        <dsp:cNvPr id="0" name=""/>
        <dsp:cNvSpPr/>
      </dsp:nvSpPr>
      <dsp:spPr>
        <a:xfrm>
          <a:off x="3238460" y="2905476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C3CE6-6B9D-423D-B09B-6AF771089851}">
      <dsp:nvSpPr>
        <dsp:cNvPr id="0" name=""/>
        <dsp:cNvSpPr/>
      </dsp:nvSpPr>
      <dsp:spPr>
        <a:xfrm>
          <a:off x="3974884" y="2905476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7B169-442C-47AC-B571-34D78CA04633}">
      <dsp:nvSpPr>
        <dsp:cNvPr id="0" name=""/>
        <dsp:cNvSpPr/>
      </dsp:nvSpPr>
      <dsp:spPr>
        <a:xfrm>
          <a:off x="4711308" y="2905476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22F6F-1207-44BC-AD9E-D4B5EF4D1062}">
      <dsp:nvSpPr>
        <dsp:cNvPr id="0" name=""/>
        <dsp:cNvSpPr/>
      </dsp:nvSpPr>
      <dsp:spPr>
        <a:xfrm>
          <a:off x="292764" y="687709"/>
          <a:ext cx="5218752" cy="474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Futura Lt BT" panose="020B0402020204020303"/>
            </a:rPr>
            <a:t>Test Model</a:t>
          </a:r>
        </a:p>
      </dsp:txBody>
      <dsp:txXfrm>
        <a:off x="292764" y="687709"/>
        <a:ext cx="5218752" cy="474432"/>
      </dsp:txXfrm>
    </dsp:sp>
    <dsp:sp modelId="{073C87E8-5D25-433C-98C4-0A229C347E13}">
      <dsp:nvSpPr>
        <dsp:cNvPr id="0" name=""/>
        <dsp:cNvSpPr/>
      </dsp:nvSpPr>
      <dsp:spPr>
        <a:xfrm>
          <a:off x="292764" y="1162141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0D426-72B1-4B21-9E4D-3DCB2E8BE19E}">
      <dsp:nvSpPr>
        <dsp:cNvPr id="0" name=""/>
        <dsp:cNvSpPr/>
      </dsp:nvSpPr>
      <dsp:spPr>
        <a:xfrm>
          <a:off x="1029188" y="1162141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03FF1-1C64-408B-954F-C32FB9AB5593}">
      <dsp:nvSpPr>
        <dsp:cNvPr id="0" name=""/>
        <dsp:cNvSpPr/>
      </dsp:nvSpPr>
      <dsp:spPr>
        <a:xfrm>
          <a:off x="1765612" y="1162141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353EF-0B5B-4B3F-9266-86F92223CB41}">
      <dsp:nvSpPr>
        <dsp:cNvPr id="0" name=""/>
        <dsp:cNvSpPr/>
      </dsp:nvSpPr>
      <dsp:spPr>
        <a:xfrm>
          <a:off x="2502036" y="1162141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BE1DC-CFCC-4004-8A9E-240BBDCDB9E2}">
      <dsp:nvSpPr>
        <dsp:cNvPr id="0" name=""/>
        <dsp:cNvSpPr/>
      </dsp:nvSpPr>
      <dsp:spPr>
        <a:xfrm>
          <a:off x="3238460" y="1162141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4631E-2505-44E1-9394-1F1D798CF0B4}">
      <dsp:nvSpPr>
        <dsp:cNvPr id="0" name=""/>
        <dsp:cNvSpPr/>
      </dsp:nvSpPr>
      <dsp:spPr>
        <a:xfrm>
          <a:off x="3974884" y="1162141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1121B-6963-4943-921E-ACE2C456BB58}">
      <dsp:nvSpPr>
        <dsp:cNvPr id="0" name=""/>
        <dsp:cNvSpPr/>
      </dsp:nvSpPr>
      <dsp:spPr>
        <a:xfrm>
          <a:off x="4711308" y="1162141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8029E-C477-4717-BBFB-CB739BB1330F}">
      <dsp:nvSpPr>
        <dsp:cNvPr id="0" name=""/>
        <dsp:cNvSpPr/>
      </dsp:nvSpPr>
      <dsp:spPr>
        <a:xfrm>
          <a:off x="336289" y="1648405"/>
          <a:ext cx="5218752" cy="474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Futura Lt BT" panose="020B0402020204020303"/>
            </a:rPr>
            <a:t>Test Process</a:t>
          </a:r>
        </a:p>
      </dsp:txBody>
      <dsp:txXfrm>
        <a:off x="336289" y="1648405"/>
        <a:ext cx="5218752" cy="474432"/>
      </dsp:txXfrm>
    </dsp:sp>
    <dsp:sp modelId="{B127F0AF-F9F1-49B0-8D20-3BC1A76BBE27}">
      <dsp:nvSpPr>
        <dsp:cNvPr id="0" name=""/>
        <dsp:cNvSpPr/>
      </dsp:nvSpPr>
      <dsp:spPr>
        <a:xfrm>
          <a:off x="234704" y="2079292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0F57B-7475-4BF6-8829-65F3C04164AD}">
      <dsp:nvSpPr>
        <dsp:cNvPr id="0" name=""/>
        <dsp:cNvSpPr/>
      </dsp:nvSpPr>
      <dsp:spPr>
        <a:xfrm>
          <a:off x="971128" y="2079292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07EF-A957-4F34-8C1D-77DA90E2AF20}">
      <dsp:nvSpPr>
        <dsp:cNvPr id="0" name=""/>
        <dsp:cNvSpPr/>
      </dsp:nvSpPr>
      <dsp:spPr>
        <a:xfrm>
          <a:off x="1707552" y="2079292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F6ACF-2C00-4BE8-90EB-76292C493A9E}">
      <dsp:nvSpPr>
        <dsp:cNvPr id="0" name=""/>
        <dsp:cNvSpPr/>
      </dsp:nvSpPr>
      <dsp:spPr>
        <a:xfrm>
          <a:off x="2443976" y="2079292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84025-1557-4B3A-97A5-DB5FEE8BAAD0}">
      <dsp:nvSpPr>
        <dsp:cNvPr id="0" name=""/>
        <dsp:cNvSpPr/>
      </dsp:nvSpPr>
      <dsp:spPr>
        <a:xfrm>
          <a:off x="3180400" y="2079292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623A2-D6DB-4D19-B8C6-0A3F4136EA1C}">
      <dsp:nvSpPr>
        <dsp:cNvPr id="0" name=""/>
        <dsp:cNvSpPr/>
      </dsp:nvSpPr>
      <dsp:spPr>
        <a:xfrm>
          <a:off x="3916824" y="2079292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C1CB5-6744-4B3B-A352-F0C707F041B6}">
      <dsp:nvSpPr>
        <dsp:cNvPr id="0" name=""/>
        <dsp:cNvSpPr/>
      </dsp:nvSpPr>
      <dsp:spPr>
        <a:xfrm>
          <a:off x="4653248" y="2079292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E74FC-B2DE-4B23-9224-F3FF91C50F95}">
      <dsp:nvSpPr>
        <dsp:cNvPr id="0" name=""/>
        <dsp:cNvSpPr/>
      </dsp:nvSpPr>
      <dsp:spPr>
        <a:xfrm>
          <a:off x="321781" y="2620910"/>
          <a:ext cx="5218752" cy="474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Futura Lt BT" panose="020B0402020204020303"/>
            </a:rPr>
            <a:t>Test Result</a:t>
          </a:r>
        </a:p>
      </dsp:txBody>
      <dsp:txXfrm>
        <a:off x="321781" y="2620910"/>
        <a:ext cx="5218752" cy="474432"/>
      </dsp:txXfrm>
    </dsp:sp>
    <dsp:sp modelId="{135A3515-5936-4DEC-941B-C29BE69B1A94}">
      <dsp:nvSpPr>
        <dsp:cNvPr id="0" name=""/>
        <dsp:cNvSpPr/>
      </dsp:nvSpPr>
      <dsp:spPr>
        <a:xfrm>
          <a:off x="263734" y="3034541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9EC96-3B13-4468-978C-68E229843FB5}">
      <dsp:nvSpPr>
        <dsp:cNvPr id="0" name=""/>
        <dsp:cNvSpPr/>
      </dsp:nvSpPr>
      <dsp:spPr>
        <a:xfrm>
          <a:off x="1000158" y="3034541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403C-E11D-4B5F-9CAA-B0D976DF993C}">
      <dsp:nvSpPr>
        <dsp:cNvPr id="0" name=""/>
        <dsp:cNvSpPr/>
      </dsp:nvSpPr>
      <dsp:spPr>
        <a:xfrm>
          <a:off x="1736582" y="3034541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BB0C8-6C29-4139-8D6D-A330D7E013BB}">
      <dsp:nvSpPr>
        <dsp:cNvPr id="0" name=""/>
        <dsp:cNvSpPr/>
      </dsp:nvSpPr>
      <dsp:spPr>
        <a:xfrm>
          <a:off x="2473006" y="3034541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047A0-624E-4290-83E1-0D9CA902B65F}">
      <dsp:nvSpPr>
        <dsp:cNvPr id="0" name=""/>
        <dsp:cNvSpPr/>
      </dsp:nvSpPr>
      <dsp:spPr>
        <a:xfrm>
          <a:off x="3209430" y="3034541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A12D4-E0A4-42CB-A6B7-29F14B29E4A8}">
      <dsp:nvSpPr>
        <dsp:cNvPr id="0" name=""/>
        <dsp:cNvSpPr/>
      </dsp:nvSpPr>
      <dsp:spPr>
        <a:xfrm>
          <a:off x="3945854" y="3034541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D9FFC-14E9-434B-8EF1-A42ED2252915}">
      <dsp:nvSpPr>
        <dsp:cNvPr id="0" name=""/>
        <dsp:cNvSpPr/>
      </dsp:nvSpPr>
      <dsp:spPr>
        <a:xfrm>
          <a:off x="4682278" y="3034541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66A9C-245F-4D8B-B385-592FF98108E6}">
      <dsp:nvSpPr>
        <dsp:cNvPr id="0" name=""/>
        <dsp:cNvSpPr/>
      </dsp:nvSpPr>
      <dsp:spPr>
        <a:xfrm>
          <a:off x="292764" y="917297"/>
          <a:ext cx="5218752" cy="474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Futura Lt BT" panose="020B0402020204020303"/>
            </a:rPr>
            <a:t>Project result</a:t>
          </a:r>
        </a:p>
      </dsp:txBody>
      <dsp:txXfrm>
        <a:off x="292764" y="917297"/>
        <a:ext cx="5218752" cy="474432"/>
      </dsp:txXfrm>
    </dsp:sp>
    <dsp:sp modelId="{629B3A9B-9625-494D-974A-0DC83087DC0C}">
      <dsp:nvSpPr>
        <dsp:cNvPr id="0" name=""/>
        <dsp:cNvSpPr/>
      </dsp:nvSpPr>
      <dsp:spPr>
        <a:xfrm>
          <a:off x="292764" y="1391729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8F0B5-1025-4DCC-AD7A-40F6ED78F83D}">
      <dsp:nvSpPr>
        <dsp:cNvPr id="0" name=""/>
        <dsp:cNvSpPr/>
      </dsp:nvSpPr>
      <dsp:spPr>
        <a:xfrm>
          <a:off x="1029188" y="1391729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69C9C-F223-4127-B58A-87C73281FE49}">
      <dsp:nvSpPr>
        <dsp:cNvPr id="0" name=""/>
        <dsp:cNvSpPr/>
      </dsp:nvSpPr>
      <dsp:spPr>
        <a:xfrm>
          <a:off x="1765612" y="1391729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CE96E-A277-474A-9E8B-9982D3B15708}">
      <dsp:nvSpPr>
        <dsp:cNvPr id="0" name=""/>
        <dsp:cNvSpPr/>
      </dsp:nvSpPr>
      <dsp:spPr>
        <a:xfrm>
          <a:off x="2502036" y="1391729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9A68D-5DBF-411C-B7B2-773FC8633A1D}">
      <dsp:nvSpPr>
        <dsp:cNvPr id="0" name=""/>
        <dsp:cNvSpPr/>
      </dsp:nvSpPr>
      <dsp:spPr>
        <a:xfrm>
          <a:off x="3238460" y="1391729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8C307-A85E-430A-87F1-1F17B95C1FA7}">
      <dsp:nvSpPr>
        <dsp:cNvPr id="0" name=""/>
        <dsp:cNvSpPr/>
      </dsp:nvSpPr>
      <dsp:spPr>
        <a:xfrm>
          <a:off x="3974884" y="1391729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87363-BDAD-40BD-8FC1-85D2BEDADBD1}">
      <dsp:nvSpPr>
        <dsp:cNvPr id="0" name=""/>
        <dsp:cNvSpPr/>
      </dsp:nvSpPr>
      <dsp:spPr>
        <a:xfrm>
          <a:off x="4711308" y="1391729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30AA2-9145-4227-AF43-A5074D41DB20}">
      <dsp:nvSpPr>
        <dsp:cNvPr id="0" name=""/>
        <dsp:cNvSpPr/>
      </dsp:nvSpPr>
      <dsp:spPr>
        <a:xfrm>
          <a:off x="292764" y="1925357"/>
          <a:ext cx="5218752" cy="474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Futura Lt BT" panose="020B0402020204020303"/>
            </a:rPr>
            <a:t>Comparison Result</a:t>
          </a:r>
        </a:p>
      </dsp:txBody>
      <dsp:txXfrm>
        <a:off x="292764" y="1925357"/>
        <a:ext cx="5218752" cy="474432"/>
      </dsp:txXfrm>
    </dsp:sp>
    <dsp:sp modelId="{F5A983AD-1B68-4208-846E-E87E47C87B90}">
      <dsp:nvSpPr>
        <dsp:cNvPr id="0" name=""/>
        <dsp:cNvSpPr/>
      </dsp:nvSpPr>
      <dsp:spPr>
        <a:xfrm>
          <a:off x="336310" y="2399787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C048D-C8CC-4137-823B-99E6F154E6AC}">
      <dsp:nvSpPr>
        <dsp:cNvPr id="0" name=""/>
        <dsp:cNvSpPr/>
      </dsp:nvSpPr>
      <dsp:spPr>
        <a:xfrm>
          <a:off x="1072734" y="2399787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9C06D-7D90-4368-BCD1-C083FAA20647}">
      <dsp:nvSpPr>
        <dsp:cNvPr id="0" name=""/>
        <dsp:cNvSpPr/>
      </dsp:nvSpPr>
      <dsp:spPr>
        <a:xfrm>
          <a:off x="1809157" y="2399787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8DDFF-DD02-4D6C-8BB3-BCF7EB5D1704}">
      <dsp:nvSpPr>
        <dsp:cNvPr id="0" name=""/>
        <dsp:cNvSpPr/>
      </dsp:nvSpPr>
      <dsp:spPr>
        <a:xfrm>
          <a:off x="2545581" y="2399787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2EFD0-BEB3-4EFD-BF89-343608C2A73C}">
      <dsp:nvSpPr>
        <dsp:cNvPr id="0" name=""/>
        <dsp:cNvSpPr/>
      </dsp:nvSpPr>
      <dsp:spPr>
        <a:xfrm>
          <a:off x="3282005" y="2399787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16B48-FD5A-456B-85D9-E3861A835398}">
      <dsp:nvSpPr>
        <dsp:cNvPr id="0" name=""/>
        <dsp:cNvSpPr/>
      </dsp:nvSpPr>
      <dsp:spPr>
        <a:xfrm>
          <a:off x="4018429" y="2399787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DC18B-C814-4948-BD2D-6C92C5B8BB9C}">
      <dsp:nvSpPr>
        <dsp:cNvPr id="0" name=""/>
        <dsp:cNvSpPr/>
      </dsp:nvSpPr>
      <dsp:spPr>
        <a:xfrm>
          <a:off x="4754853" y="2399787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94B40-0DBC-44B3-B398-8652EC549F42}">
      <dsp:nvSpPr>
        <dsp:cNvPr id="0" name=""/>
        <dsp:cNvSpPr/>
      </dsp:nvSpPr>
      <dsp:spPr>
        <a:xfrm>
          <a:off x="307272" y="2846325"/>
          <a:ext cx="5218752" cy="474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Futura Lt BT" panose="020B0402020204020303"/>
            </a:rPr>
            <a:t>Lesson Learned</a:t>
          </a:r>
        </a:p>
      </dsp:txBody>
      <dsp:txXfrm>
        <a:off x="307272" y="2846325"/>
        <a:ext cx="5218752" cy="474432"/>
      </dsp:txXfrm>
    </dsp:sp>
    <dsp:sp modelId="{678A70D1-D616-4795-909A-EA686FBC2D0E}">
      <dsp:nvSpPr>
        <dsp:cNvPr id="0" name=""/>
        <dsp:cNvSpPr/>
      </dsp:nvSpPr>
      <dsp:spPr>
        <a:xfrm>
          <a:off x="292764" y="3259655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257B0-950C-492F-9493-4581325F1489}">
      <dsp:nvSpPr>
        <dsp:cNvPr id="0" name=""/>
        <dsp:cNvSpPr/>
      </dsp:nvSpPr>
      <dsp:spPr>
        <a:xfrm>
          <a:off x="1029188" y="3259655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7C9AF-6099-4727-ACBC-5C25D7CBA274}">
      <dsp:nvSpPr>
        <dsp:cNvPr id="0" name=""/>
        <dsp:cNvSpPr/>
      </dsp:nvSpPr>
      <dsp:spPr>
        <a:xfrm>
          <a:off x="1765612" y="3259655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6B880-6E9C-491C-B80A-59CB9BB3BAFB}">
      <dsp:nvSpPr>
        <dsp:cNvPr id="0" name=""/>
        <dsp:cNvSpPr/>
      </dsp:nvSpPr>
      <dsp:spPr>
        <a:xfrm>
          <a:off x="2502036" y="3259655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89271-F10F-4B5C-AB84-7BE642F91BC8}">
      <dsp:nvSpPr>
        <dsp:cNvPr id="0" name=""/>
        <dsp:cNvSpPr/>
      </dsp:nvSpPr>
      <dsp:spPr>
        <a:xfrm>
          <a:off x="3238460" y="3259655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CC35A-700B-462F-AA88-5CA60EBE6A9B}">
      <dsp:nvSpPr>
        <dsp:cNvPr id="0" name=""/>
        <dsp:cNvSpPr/>
      </dsp:nvSpPr>
      <dsp:spPr>
        <a:xfrm>
          <a:off x="3974884" y="3259655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DCB73-996F-413A-B9D6-1612206D3776}">
      <dsp:nvSpPr>
        <dsp:cNvPr id="0" name=""/>
        <dsp:cNvSpPr/>
      </dsp:nvSpPr>
      <dsp:spPr>
        <a:xfrm>
          <a:off x="4711308" y="3259655"/>
          <a:ext cx="695833" cy="11597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266BB-D71E-4097-857D-1AF3906F5F21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3D24B-FBBA-4824-9298-815D2546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64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vi-VN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7CBDB7-225A-4BDE-BA3D-FD54C5D6822C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73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vi-VN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35B12-3B6D-41AA-8608-44B4CAAF1E5A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69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vi-VN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35B12-3B6D-41AA-8608-44B4CAAF1E5A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31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None/>
            </a:pPr>
            <a:endParaRPr lang="vi-VN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35B12-3B6D-41AA-8608-44B4CAAF1E5A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651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76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98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14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2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6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2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66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52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6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3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2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7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18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61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69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3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842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993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333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vi-VN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35B12-3B6D-41AA-8608-44B4CAAF1E5A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44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vi-VN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35B12-3B6D-41AA-8608-44B4CAAF1E5A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293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15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463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947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vi-VN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35B12-3B6D-41AA-8608-44B4CAAF1E5A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11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50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9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 err="1"/>
              <a:t>Quan</a:t>
            </a:r>
            <a:r>
              <a:rPr lang="en-GB" baseline="0" dirty="0"/>
              <a:t> li </a:t>
            </a:r>
            <a:r>
              <a:rPr lang="en-GB" baseline="0" dirty="0" err="1"/>
              <a:t>staff,room,service,medicines.patients</a:t>
            </a:r>
            <a:endParaRPr lang="en-GB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baseline="0" dirty="0" err="1"/>
              <a:t>Quan</a:t>
            </a:r>
            <a:r>
              <a:rPr lang="en-GB" baseline="0" dirty="0"/>
              <a:t> li qua </a:t>
            </a:r>
            <a:r>
              <a:rPr lang="en-GB" baseline="0" dirty="0" err="1"/>
              <a:t>trinh</a:t>
            </a:r>
            <a:r>
              <a:rPr lang="en-GB" baseline="0" dirty="0"/>
              <a:t> </a:t>
            </a:r>
            <a:r>
              <a:rPr lang="en-GB" baseline="0" dirty="0" err="1"/>
              <a:t>kham</a:t>
            </a:r>
            <a:r>
              <a:rPr lang="en-GB" baseline="0" dirty="0"/>
              <a:t> </a:t>
            </a:r>
            <a:r>
              <a:rPr lang="en-GB" baseline="0" dirty="0" err="1"/>
              <a:t>benh</a:t>
            </a:r>
            <a:r>
              <a:rPr lang="en-GB" baseline="0" dirty="0"/>
              <a:t> </a:t>
            </a:r>
            <a:r>
              <a:rPr lang="en-GB" dirty="0"/>
              <a:t>reception </a:t>
            </a:r>
            <a:r>
              <a:rPr lang="en-GB" dirty="0" err="1"/>
              <a:t>tao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in </a:t>
            </a:r>
            <a:r>
              <a:rPr lang="en-GB" dirty="0" err="1"/>
              <a:t>phieu</a:t>
            </a:r>
            <a:r>
              <a:rPr lang="en-GB" baseline="0" dirty="0"/>
              <a:t> </a:t>
            </a:r>
            <a:r>
              <a:rPr lang="en-GB" baseline="0" dirty="0" err="1"/>
              <a:t>kham</a:t>
            </a:r>
            <a:r>
              <a:rPr lang="en-GB" baseline="0" dirty="0"/>
              <a:t>, nurse update </a:t>
            </a:r>
            <a:r>
              <a:rPr lang="en-GB" baseline="0" dirty="0" err="1"/>
              <a:t>phieu</a:t>
            </a:r>
            <a:r>
              <a:rPr lang="en-GB" baseline="0" dirty="0"/>
              <a:t> </a:t>
            </a:r>
            <a:r>
              <a:rPr lang="en-GB" baseline="0" dirty="0" err="1"/>
              <a:t>kham,doctor</a:t>
            </a:r>
            <a:r>
              <a:rPr lang="en-GB" baseline="0" dirty="0"/>
              <a:t> verify </a:t>
            </a:r>
            <a:r>
              <a:rPr lang="en-GB" baseline="0" dirty="0" err="1"/>
              <a:t>phieu</a:t>
            </a:r>
            <a:r>
              <a:rPr lang="en-GB" baseline="0" dirty="0"/>
              <a:t> </a:t>
            </a:r>
            <a:r>
              <a:rPr lang="en-GB" baseline="0" dirty="0" err="1"/>
              <a:t>kham</a:t>
            </a:r>
            <a:r>
              <a:rPr lang="en-GB" baseline="0" dirty="0"/>
              <a:t>, manager </a:t>
            </a:r>
            <a:r>
              <a:rPr lang="en-GB" baseline="0" dirty="0" err="1"/>
              <a:t>xem</a:t>
            </a:r>
            <a:r>
              <a:rPr lang="en-GB" baseline="0" dirty="0"/>
              <a:t> </a:t>
            </a:r>
            <a:r>
              <a:rPr lang="en-GB" baseline="0" dirty="0" err="1"/>
              <a:t>lai</a:t>
            </a:r>
            <a:r>
              <a:rPr lang="en-GB" baseline="0" dirty="0"/>
              <a:t> </a:t>
            </a:r>
            <a:r>
              <a:rPr lang="en-GB" baseline="0" dirty="0" err="1"/>
              <a:t>phieu</a:t>
            </a:r>
            <a:r>
              <a:rPr lang="en-GB" baseline="0" dirty="0"/>
              <a:t> </a:t>
            </a:r>
            <a:r>
              <a:rPr lang="en-GB" baseline="0" dirty="0" err="1"/>
              <a:t>kham</a:t>
            </a:r>
            <a:endParaRPr lang="en-GB" dirty="0"/>
          </a:p>
          <a:p>
            <a:pPr marL="228600" indent="-228600">
              <a:buAutoNum type="arabicPeriod"/>
            </a:pPr>
            <a:endParaRPr lang="en-GB" baseline="0" dirty="0"/>
          </a:p>
          <a:p>
            <a:pPr marL="228600" indent="-228600">
              <a:buAutoNum type="arabicPeriod"/>
            </a:pPr>
            <a:r>
              <a:rPr lang="en-GB" baseline="0" dirty="0" err="1"/>
              <a:t>Dat</a:t>
            </a:r>
            <a:r>
              <a:rPr lang="en-GB" baseline="0" dirty="0"/>
              <a:t> lich hen</a:t>
            </a:r>
          </a:p>
          <a:p>
            <a:pPr marL="228600" indent="-228600">
              <a:buAutoNum type="arabicPeriod"/>
            </a:pPr>
            <a:r>
              <a:rPr lang="en-GB" baseline="0" dirty="0"/>
              <a:t>Thong </a:t>
            </a:r>
            <a:r>
              <a:rPr lang="en-GB" baseline="0" dirty="0" err="1"/>
              <a:t>ke</a:t>
            </a:r>
            <a:endParaRPr lang="en-GB" baseline="0" dirty="0"/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04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3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. </a:t>
            </a:r>
            <a:r>
              <a:rPr lang="en-US" baseline="0" dirty="0" err="1"/>
              <a:t>Tổ</a:t>
            </a:r>
            <a:r>
              <a:rPr lang="en-US" baseline="0" dirty="0"/>
              <a:t> </a:t>
            </a:r>
            <a:r>
              <a:rPr lang="en-US" baseline="0" dirty="0" err="1"/>
              <a:t>chức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tem.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Lịch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, </a:t>
            </a:r>
            <a:r>
              <a:rPr lang="en-US" baseline="0" dirty="0" err="1"/>
              <a:t>kế</a:t>
            </a:r>
            <a:r>
              <a:rPr lang="en-US" baseline="0" dirty="0"/>
              <a:t> </a:t>
            </a:r>
            <a:r>
              <a:rPr lang="en-US" baseline="0" dirty="0" err="1"/>
              <a:t>hoạch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án</a:t>
            </a:r>
            <a:endParaRPr lang="en-US" baseline="0" dirty="0"/>
          </a:p>
          <a:p>
            <a:pPr eaLnBrk="1" hangingPunct="1">
              <a:spcBef>
                <a:spcPct val="0"/>
              </a:spcBef>
            </a:pPr>
            <a:r>
              <a:rPr lang="en-US" baseline="0" dirty="0" err="1"/>
              <a:t>Mục</a:t>
            </a:r>
            <a:r>
              <a:rPr lang="en-US" baseline="0" dirty="0"/>
              <a:t> </a:t>
            </a:r>
            <a:r>
              <a:rPr lang="en-US" baseline="0" dirty="0" err="1"/>
              <a:t>tiêu</a:t>
            </a:r>
            <a:r>
              <a:rPr lang="en-US" baseline="0" dirty="0"/>
              <a:t> </a:t>
            </a:r>
            <a:r>
              <a:rPr lang="en-US" baseline="0" dirty="0" err="1"/>
              <a:t>đưa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endParaRPr lang="en-US" baseline="0" dirty="0"/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Deliverables: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bàn</a:t>
            </a:r>
            <a:r>
              <a:rPr lang="en-US" baseline="0" dirty="0"/>
              <a:t> </a:t>
            </a:r>
            <a:r>
              <a:rPr lang="en-US" baseline="0" dirty="0" err="1"/>
              <a:t>giao</a:t>
            </a:r>
            <a:endParaRPr lang="en-US" baseline="0" dirty="0"/>
          </a:p>
          <a:p>
            <a:pPr eaLnBrk="1" hangingPunct="1">
              <a:spcBef>
                <a:spcPct val="0"/>
              </a:spcBef>
            </a:pPr>
            <a:endParaRPr lang="en-US" baseline="0" dirty="0"/>
          </a:p>
          <a:p>
            <a:pPr eaLnBrk="1" hangingPunct="1">
              <a:spcBef>
                <a:spcPct val="0"/>
              </a:spcBef>
            </a:pPr>
            <a:endParaRPr lang="en-US" baseline="0" dirty="0"/>
          </a:p>
          <a:p>
            <a:pPr eaLnBrk="1" hangingPunct="1">
              <a:spcBef>
                <a:spcPct val="0"/>
              </a:spcBef>
            </a:pPr>
            <a:endParaRPr lang="vi-VN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BB4EED-8789-4FE7-9429-0CF9B8333E34}" type="slidenum">
              <a:rPr lang="vi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8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3D24B-FBBA-4824-9298-815D2546BF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2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2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2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3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8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9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8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0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6.png"/><Relationship Id="rId5" Type="http://schemas.openxmlformats.org/officeDocument/2006/relationships/image" Target="../media/image21.gif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3855" y="1793196"/>
            <a:ext cx="7766936" cy="1646302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91C137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WEBSITE OF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>
                <a:solidFill>
                  <a:srgbClr val="91C137"/>
                </a:solidFill>
                <a:latin typeface="Futura" panose="02020800000000000000" pitchFamily="18" charset="0"/>
              </a:rPr>
              <a:t>CLINIC </a:t>
            </a:r>
            <a:r>
              <a:rPr lang="en-US" sz="4400" dirty="0">
                <a:solidFill>
                  <a:srgbClr val="91C137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MANAGEMENT SYSTEM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609436" y="3873321"/>
            <a:ext cx="426057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utura Lt BT" panose="020B0402020204020303"/>
                <a:cs typeface="Times New Roman" panose="02020603050405020304" pitchFamily="18" charset="0"/>
              </a:rPr>
              <a:t>MR. NGUYEN VAN SANG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Lt BT" panose="020B0402020204020303"/>
                <a:cs typeface="Times New Roman" panose="02020603050405020304" pitchFamily="18" charset="0"/>
              </a:rPr>
              <a:t>60195 PHAM KHUONG DUY	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Lt BT" panose="020B0402020204020303"/>
                <a:cs typeface="Times New Roman" panose="02020603050405020304" pitchFamily="18" charset="0"/>
              </a:rPr>
              <a:t>60390 NGUYEN  VAN HON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Lt BT" panose="020B0402020204020303"/>
                <a:cs typeface="Times New Roman" panose="02020603050405020304" pitchFamily="18" charset="0"/>
              </a:rPr>
              <a:t>SE60620 LE NGOC THANH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Lt BT" panose="020B0402020204020303"/>
                <a:cs typeface="Times New Roman" panose="02020603050405020304" pitchFamily="18" charset="0"/>
              </a:rPr>
              <a:t>60041 LE VAN HUNG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15623" y="3596353"/>
            <a:ext cx="2937356" cy="254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000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algn="r"/>
            <a:r>
              <a:rPr lang="en-US" sz="18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SUPERVISOR:</a:t>
            </a:r>
          </a:p>
          <a:p>
            <a:pPr algn="r"/>
            <a:r>
              <a:rPr lang="en-US" sz="1800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TEAM MEMBERS:</a:t>
            </a:r>
          </a:p>
          <a:p>
            <a:pPr algn="r"/>
            <a:endParaRPr lang="en-US" sz="2000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algn="r"/>
            <a:endParaRPr lang="en-US" sz="2000" dirty="0"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3232" y="3758124"/>
            <a:ext cx="291720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PROJECT </a:t>
            </a:r>
          </a:p>
          <a:p>
            <a:pPr algn="ctr"/>
            <a:r>
              <a:rPr lang="it-IT" sz="32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endParaRPr lang="en-US" sz="3200" b="1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85468"/>
              </p:ext>
            </p:extLst>
          </p:nvPr>
        </p:nvGraphicFramePr>
        <p:xfrm>
          <a:off x="3177044" y="943429"/>
          <a:ext cx="6650876" cy="5038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2" y="1493224"/>
            <a:ext cx="2090728" cy="20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84" y="1502201"/>
            <a:ext cx="9886722" cy="530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434593" y="1040536"/>
            <a:ext cx="23658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T" panose="020B0402020204020303"/>
                <a:cs typeface="Tahoma" panose="020B0604030504040204" pitchFamily="34" charset="0"/>
              </a:rPr>
              <a:t>RUP Model</a:t>
            </a:r>
            <a:endParaRPr lang="vi-V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Lt BT" panose="020B0402020204020303"/>
              <a:cs typeface="Tahoma" panose="020B0604030504040204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81014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Project Model</a:t>
            </a:r>
            <a:endParaRPr lang="vi-VN" sz="32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19580" y="896916"/>
            <a:ext cx="9148534" cy="0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:\icon\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8" y="348012"/>
            <a:ext cx="513032" cy="51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5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Box 2"/>
          <p:cNvSpPr txBox="1">
            <a:spLocks noChangeArrowheads="1"/>
          </p:cNvSpPr>
          <p:nvPr/>
        </p:nvSpPr>
        <p:spPr bwMode="auto">
          <a:xfrm>
            <a:off x="4712977" y="1121555"/>
            <a:ext cx="2521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atin typeface="Futura Lt BT" panose="020B0402020204020303"/>
                <a:cs typeface="Tahoma" panose="020B0604030504040204" pitchFamily="34" charset="0"/>
              </a:rPr>
              <a:t>Why choose RUP?</a:t>
            </a:r>
            <a:endParaRPr lang="vi-VN" sz="2400" dirty="0">
              <a:latin typeface="Futura Lt BT" panose="020B0402020204020303"/>
              <a:cs typeface="Tahoma" panose="020B060403050404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850369" y="6405693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14256" y="1563629"/>
            <a:ext cx="2874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Futura Lt BT" panose="020B0402020204020303"/>
              </a:rPr>
              <a:t>Develop iteratively</a:t>
            </a:r>
            <a:endParaRPr lang="en-US" sz="2400" dirty="0">
              <a:latin typeface="Futura Lt BT" panose="020B0402020204020303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4256" y="4483178"/>
            <a:ext cx="3345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 b="1" dirty="0">
                <a:latin typeface="Futura Lt BT" panose="020B0402020204020303"/>
              </a:rPr>
              <a:t>Manage requirements</a:t>
            </a:r>
            <a:endParaRPr lang="en-US" sz="2400" b="1" dirty="0">
              <a:latin typeface="Futura Lt BT" panose="020B0402020204020303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1304" y="2134709"/>
            <a:ext cx="9104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vi-VN" sz="2400" dirty="0">
                <a:latin typeface="Futura Lt BT" panose="020B0402020204020303"/>
              </a:rPr>
              <a:t>Supports an iterative approach to development that addresses the highest risk items at every stage in the lifecycle, significantly reducing a project’s risk</a:t>
            </a:r>
            <a:r>
              <a:rPr lang="en-US" sz="2400" dirty="0">
                <a:latin typeface="Futura Lt BT" panose="020B0402020204020303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5832" y="3499471"/>
            <a:ext cx="8852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vi-VN" sz="2400" b="1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utura Lt BT" panose="020B0402020204020303"/>
              </a:rPr>
              <a:t>Very important for inexperienced team in controlling issues like us.</a:t>
            </a:r>
            <a:endParaRPr lang="vi-VN" sz="2400" b="1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utura Lt BT" panose="020B0402020204020303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51304" y="4972118"/>
            <a:ext cx="9528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latin typeface="Futura Lt BT" panose="020B0402020204020303"/>
              </a:rPr>
              <a:t>Managing requirements during the whole development process ensures project team develops the right system with right requirements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7" y="3601553"/>
            <a:ext cx="407117" cy="407117"/>
          </a:xfrm>
          <a:prstGeom prst="rect">
            <a:avLst/>
          </a:prstGeom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81014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Project Model</a:t>
            </a:r>
            <a:endParaRPr lang="vi-VN" sz="32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19580" y="896916"/>
            <a:ext cx="9148534" cy="0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I:\icon\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8" y="348012"/>
            <a:ext cx="513032" cy="51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" grpId="0"/>
      <p:bldP spid="3" grpId="0"/>
      <p:bldP spid="5" grpId="0"/>
      <p:bldP spid="6" grpId="0"/>
      <p:bldP spid="33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55117" y="2171766"/>
            <a:ext cx="3287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Futura Lt BT" panose="020B0402020204020303"/>
              </a:rPr>
              <a:t>Verify software quality</a:t>
            </a:r>
            <a:endParaRPr lang="en-US" sz="2400" dirty="0">
              <a:latin typeface="Futura Lt BT" panose="020B0402020204020303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3689" y="2759125"/>
            <a:ext cx="8036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utura Lt BT" panose="020B0402020204020303"/>
              </a:rPr>
              <a:t>Testing process is implemented in all the cycles of application development time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55955" y="3715816"/>
            <a:ext cx="7314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T" panose="020B0402020204020303"/>
              </a:rPr>
              <a:t>Reduce risks</a:t>
            </a:r>
            <a:endParaRPr lang="vi-VN" sz="24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Lt BT" panose="020B0402020204020303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10" y="3743091"/>
            <a:ext cx="407117" cy="407117"/>
          </a:xfrm>
          <a:prstGeom prst="rect">
            <a:avLst/>
          </a:prstGeom>
        </p:spPr>
      </p:pic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712977" y="1121555"/>
            <a:ext cx="2521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atin typeface="Futura Lt BT" panose="020B0402020204020303"/>
                <a:cs typeface="Tahoma" panose="020B0604030504040204" pitchFamily="34" charset="0"/>
              </a:rPr>
              <a:t>Why choose RUP?</a:t>
            </a:r>
            <a:endParaRPr lang="vi-VN" sz="2400" dirty="0">
              <a:latin typeface="Futura Lt BT" panose="020B0402020204020303"/>
              <a:cs typeface="Tahoma" panose="020B0604030504040204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81014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Project Model</a:t>
            </a:r>
            <a:endParaRPr lang="vi-VN" sz="32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9580" y="896916"/>
            <a:ext cx="9148534" cy="0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:\ico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8" y="348012"/>
            <a:ext cx="513032" cy="51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6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0131" y="1971882"/>
            <a:ext cx="8057116" cy="3619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Study business case and feasibility study of project</a:t>
            </a:r>
          </a:p>
          <a:p>
            <a:pPr lvl="0"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Futura Lt BT" panose="020B0402020204020303"/>
              </a:rPr>
              <a:t>Complete project management plan</a:t>
            </a:r>
          </a:p>
          <a:p>
            <a:pPr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Complete draft ERD of system</a:t>
            </a:r>
          </a:p>
          <a:p>
            <a:pPr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Complete draft screen prototypes</a:t>
            </a:r>
            <a:endParaRPr lang="vi-VN" sz="2400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Futura Lt BT" panose="020B0402020204020303"/>
              </a:rPr>
              <a:t>Complete draft requirements</a:t>
            </a:r>
          </a:p>
          <a:p>
            <a:pPr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Determine project scopes</a:t>
            </a:r>
            <a:endParaRPr lang="vi-VN" sz="2400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5144" y="1362049"/>
            <a:ext cx="3363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Futura Lt BT" panose="020B0402020204020303"/>
              </a:rPr>
              <a:t>Phase 1: Inception</a:t>
            </a:r>
            <a:endParaRPr lang="en-US" sz="2400" dirty="0">
              <a:latin typeface="Futura Lt BT" panose="020B0402020204020303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87859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Project Life Cycle</a:t>
            </a:r>
            <a:endParaRPr lang="vi-VN" sz="32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19580" y="896916"/>
            <a:ext cx="9148534" cy="0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I:\ico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8" y="348012"/>
            <a:ext cx="513032" cy="51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95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4310" y="1873714"/>
            <a:ext cx="9614235" cy="668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sz="2400" dirty="0">
              <a:latin typeface="Futura Lt BT" panose="020B0402020204020303"/>
            </a:endParaRPr>
          </a:p>
          <a:p>
            <a:pPr marL="0" lvl="1"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Futura Lt BT" panose="020B0402020204020303"/>
              </a:rPr>
              <a:t>Complete user requirement specification</a:t>
            </a:r>
          </a:p>
          <a:p>
            <a:pPr marL="0" lvl="1"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Futura Lt BT" panose="020B0402020204020303"/>
              </a:rPr>
              <a:t>Complete software requirement specification</a:t>
            </a:r>
          </a:p>
          <a:p>
            <a:pPr marL="0" lvl="1"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Futura Lt BT" panose="020B0402020204020303"/>
              </a:rPr>
              <a:t>Complete ERD, final prototypes</a:t>
            </a:r>
          </a:p>
          <a:p>
            <a:pPr marL="0" lvl="1"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Futura Lt BT" panose="020B0402020204020303"/>
              </a:rPr>
              <a:t>Complete database model</a:t>
            </a:r>
          </a:p>
          <a:p>
            <a:pPr marL="0" lvl="1"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Futura Lt BT" panose="020B0402020204020303"/>
              </a:rPr>
              <a:t>Complete system architecture design</a:t>
            </a:r>
          </a:p>
          <a:p>
            <a:pPr marL="0" lvl="1"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endParaRPr lang="vi-VN" sz="2400" dirty="0">
              <a:latin typeface="Futura Lt BT" panose="020B0402020204020303"/>
            </a:endParaRPr>
          </a:p>
          <a:p>
            <a:pPr marL="0" lvl="1"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endParaRPr lang="vi-VN" sz="2400" dirty="0">
              <a:latin typeface="Futura Lt BT" panose="020B0402020204020303"/>
            </a:endParaRPr>
          </a:p>
          <a:p>
            <a:pPr marL="0" lvl="1"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endParaRPr lang="vi-VN" sz="2400" dirty="0">
              <a:latin typeface="Futura Lt BT" panose="020B0402020204020303"/>
            </a:endParaRPr>
          </a:p>
          <a:p>
            <a:pPr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endParaRPr lang="vi-VN" sz="2400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endParaRPr lang="en-US" sz="2400" dirty="0">
              <a:latin typeface="Futura Lt BT" panose="020B0402020204020303"/>
            </a:endParaRPr>
          </a:p>
          <a:p>
            <a:pPr lvl="1">
              <a:defRPr/>
            </a:pPr>
            <a:endParaRPr lang="vi-VN" sz="2400" dirty="0">
              <a:latin typeface="Futura Lt BT" panose="020B0402020204020303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1278" y="1481691"/>
            <a:ext cx="3209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Phase 2: Elaboration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87859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Project Life Cycle</a:t>
            </a:r>
            <a:endParaRPr lang="vi-VN" sz="32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9580" y="896916"/>
            <a:ext cx="9148534" cy="0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:\ico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8" y="348012"/>
            <a:ext cx="513032" cy="51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5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4310" y="1947771"/>
            <a:ext cx="6645659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Complete coding and unit test</a:t>
            </a:r>
          </a:p>
          <a:p>
            <a:pPr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Complete user manual</a:t>
            </a:r>
          </a:p>
          <a:p>
            <a:pPr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Complete functional and regression test</a:t>
            </a:r>
            <a:endParaRPr lang="vi-VN" sz="2400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endParaRPr lang="vi-VN" sz="2400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endParaRPr lang="vi-VN" sz="2400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38256" y="4431900"/>
            <a:ext cx="5586880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latin typeface="Futura Lt BT" panose="020B0402020204020303"/>
              </a:rPr>
              <a:t>Deploy website</a:t>
            </a:r>
          </a:p>
          <a:p>
            <a:pPr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latin typeface="Futura Lt BT" panose="020B0402020204020303"/>
              </a:rPr>
              <a:t>Complete all reports and documents</a:t>
            </a:r>
          </a:p>
          <a:p>
            <a:pPr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Deliver source code</a:t>
            </a:r>
            <a:endParaRPr lang="vi-VN" sz="240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v"/>
            </a:pPr>
            <a:endParaRPr lang="vi-VN" sz="240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defTabSz="8001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v"/>
            </a:pPr>
            <a:endParaRPr lang="vi-VN" sz="2400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526" y="1301440"/>
            <a:ext cx="3449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Phase 3: Construction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30" y="3820065"/>
            <a:ext cx="3868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Phase 4: Transition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87859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Project Life Cycle</a:t>
            </a:r>
            <a:endParaRPr lang="vi-VN" sz="32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19580" y="896916"/>
            <a:ext cx="9148534" cy="0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I:\ico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8" y="348012"/>
            <a:ext cx="513032" cy="51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8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5" grpId="0"/>
      <p:bldP spid="6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96948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Organization Structure</a:t>
            </a:r>
            <a:endParaRPr lang="vi-VN" sz="32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19580" y="861044"/>
            <a:ext cx="10285384" cy="35872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:\ico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8" y="348012"/>
            <a:ext cx="513032" cy="51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rganizatio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585912"/>
            <a:ext cx="1059180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6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86705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Master Schedule</a:t>
            </a:r>
            <a:endParaRPr lang="vi-VN" sz="32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19580" y="861044"/>
            <a:ext cx="9261066" cy="35872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:\icon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8" y="348012"/>
            <a:ext cx="513032" cy="51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" y="1013460"/>
            <a:ext cx="11745759" cy="54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13909"/>
              </p:ext>
            </p:extLst>
          </p:nvPr>
        </p:nvGraphicFramePr>
        <p:xfrm>
          <a:off x="1147807" y="1318227"/>
          <a:ext cx="9197028" cy="5025786"/>
        </p:xfrm>
        <a:graphic>
          <a:graphicData uri="http://schemas.openxmlformats.org/drawingml/2006/table">
            <a:tbl>
              <a:tblPr firstRow="1" firstCol="1" bandRow="1" bandCol="1">
                <a:tableStyleId>{93296810-A885-4BE3-A3E7-6D5BEEA58F35}</a:tableStyleId>
              </a:tblPr>
              <a:tblGrid>
                <a:gridCol w="1868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01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10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53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216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34669">
                <a:tc>
                  <a:txBody>
                    <a:bodyPr/>
                    <a:lstStyle/>
                    <a:p>
                      <a:pPr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Metrics</a:t>
                      </a:r>
                      <a:endParaRPr lang="vi-VN" sz="24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MS Mincho" panose="02020609040205080304" pitchFamily="49" charset="-128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Unit</a:t>
                      </a:r>
                      <a:endParaRPr lang="vi-VN" sz="24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MS Mincho" panose="02020609040205080304" pitchFamily="49" charset="-128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Committed</a:t>
                      </a:r>
                      <a:endParaRPr lang="vi-VN" sz="24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MS Mincho" panose="02020609040205080304" pitchFamily="49" charset="-128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Actual</a:t>
                      </a:r>
                      <a:endParaRPr lang="vi-VN" sz="24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MS Mincho" panose="02020609040205080304" pitchFamily="49" charset="-128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Deviation</a:t>
                      </a:r>
                      <a:endParaRPr lang="vi-VN" sz="24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MS Mincho" panose="02020609040205080304" pitchFamily="49" charset="-128"/>
                      </a:endParaRPr>
                    </a:p>
                  </a:txBody>
                  <a:tcPr marL="68571" marR="68571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50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Start Date </a:t>
                      </a:r>
                      <a:endParaRPr lang="vi-VN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dd</a:t>
                      </a:r>
                      <a:r>
                        <a:rPr lang="en-US" sz="1800" dirty="0">
                          <a:effectLst/>
                        </a:rPr>
                        <a:t>-mm-</a:t>
                      </a:r>
                      <a:r>
                        <a:rPr lang="en-US" sz="1800" dirty="0" err="1">
                          <a:effectLst/>
                        </a:rPr>
                        <a:t>yyyy</a:t>
                      </a:r>
                      <a:endParaRPr lang="vi-VN" sz="18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09-05-2016</a:t>
                      </a:r>
                      <a:endParaRPr lang="vi-VN" sz="18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09-05-2016</a:t>
                      </a:r>
                      <a:endParaRPr lang="vi-VN" sz="18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 day</a:t>
                      </a:r>
                      <a:endParaRPr lang="vi-VN" sz="18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620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End Date </a:t>
                      </a:r>
                      <a:endParaRPr lang="vi-VN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dd</a:t>
                      </a:r>
                      <a:r>
                        <a:rPr lang="en-US" sz="1800" dirty="0">
                          <a:effectLst/>
                        </a:rPr>
                        <a:t>-mm-</a:t>
                      </a:r>
                      <a:r>
                        <a:rPr lang="en-US" sz="1800" dirty="0" err="1">
                          <a:effectLst/>
                        </a:rPr>
                        <a:t>yyyy</a:t>
                      </a:r>
                      <a:endParaRPr lang="vi-VN" sz="18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23-08-2016</a:t>
                      </a:r>
                      <a:endParaRPr lang="vi-VN" sz="18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24-08-2016</a:t>
                      </a:r>
                      <a:endParaRPr lang="vi-VN" sz="18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 day</a:t>
                      </a:r>
                      <a:endParaRPr lang="vi-VN" sz="18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67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Duration </a:t>
                      </a:r>
                      <a:endParaRPr lang="vi-VN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Elapsed days </a:t>
                      </a:r>
                      <a:endParaRPr lang="vi-VN" sz="180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77 days</a:t>
                      </a:r>
                      <a:endParaRPr lang="vi-VN" sz="18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78 days</a:t>
                      </a:r>
                      <a:endParaRPr lang="vi-VN" sz="18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 day</a:t>
                      </a:r>
                      <a:endParaRPr lang="vi-VN" sz="18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1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Maximum Team Size </a:t>
                      </a:r>
                      <a:endParaRPr lang="vi-VN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Person</a:t>
                      </a:r>
                      <a:endParaRPr lang="vi-VN" sz="18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vi-VN" sz="18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vi-VN" sz="18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Futura Lt BT" panose="020B0402020204020303"/>
                        <a:ea typeface="Calibri" panose="020F0502020204030204" pitchFamily="34" charset="0"/>
                      </a:endParaRPr>
                    </a:p>
                  </a:txBody>
                  <a:tcPr marL="68571" marR="68571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69857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Objects</a:t>
            </a:r>
            <a:endParaRPr lang="vi-VN" sz="3200" dirty="0">
              <a:ln w="0"/>
              <a:solidFill>
                <a:srgbClr val="FF9B09"/>
              </a:solidFill>
              <a:latin typeface="Futura Lt BT" panose="020B0402020204020303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19580" y="878980"/>
            <a:ext cx="7576310" cy="17936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:\ico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8" y="348012"/>
            <a:ext cx="513032" cy="51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8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3038" y="419034"/>
            <a:ext cx="6063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T" panose="020B0402020204020303"/>
              </a:rPr>
              <a:t> 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T" panose="020B0402020204020303"/>
              </a:rPr>
              <a:t>PRESENTATION OUTLINE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2313135"/>
              </p:ext>
            </p:extLst>
          </p:nvPr>
        </p:nvGraphicFramePr>
        <p:xfrm>
          <a:off x="2358560" y="1961460"/>
          <a:ext cx="8079668" cy="443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1" b="8285"/>
          <a:stretch/>
        </p:blipFill>
        <p:spPr>
          <a:xfrm>
            <a:off x="2166128" y="178604"/>
            <a:ext cx="1127328" cy="110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716991"/>
              </p:ext>
            </p:extLst>
          </p:nvPr>
        </p:nvGraphicFramePr>
        <p:xfrm>
          <a:off x="1147807" y="963208"/>
          <a:ext cx="9670248" cy="573301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559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27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7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62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472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9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Stage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Deliverable/ Milestone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Delivery Date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Delivery Location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7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Deliver Report No.1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20-05-2016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plan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25-05-2016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Supervisor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7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Deliver Report No.2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27-05-2016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7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Elaboration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Deliver Report No.3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10-06-2016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7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Elaboration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No.4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23-06-2016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7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Complete Coding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08-07-2016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7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22-07-2016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7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29-07-2016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61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Transition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last Document and CD source code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24-08-2016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07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Transition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completed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24-08-2016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80100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</a:t>
            </a:r>
            <a:r>
              <a:rPr lang="en-US" sz="3200" dirty="0">
                <a:solidFill>
                  <a:srgbClr val="FF9B09"/>
                </a:solidFill>
                <a:latin typeface="Futura Lt BT" panose="020B0402020204020303"/>
              </a:rPr>
              <a:t>Deliverables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19580" y="861044"/>
            <a:ext cx="10285384" cy="35872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:\icon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8" y="348012"/>
            <a:ext cx="513032" cy="51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96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812" y="1713868"/>
            <a:ext cx="1638529" cy="1638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26" y="1836380"/>
            <a:ext cx="1516017" cy="15160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197" y="4925772"/>
            <a:ext cx="3545598" cy="992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91" y="3015256"/>
            <a:ext cx="1706732" cy="1706732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01521" y="1548406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34" y="3390959"/>
            <a:ext cx="1596597" cy="1596597"/>
          </a:xfrm>
          <a:prstGeom prst="rect">
            <a:avLst/>
          </a:prstGeom>
        </p:spPr>
      </p:pic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95521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rgbClr val="FF9B09"/>
                </a:solidFill>
                <a:latin typeface="Futura Lt BT" panose="020B0402020204020303"/>
                <a:cs typeface="+mn-cs"/>
              </a:rPr>
              <a:t>PROJECT MANAGEMENT – </a:t>
            </a:r>
            <a:r>
              <a:rPr lang="en-US" sz="3200" dirty="0">
                <a:solidFill>
                  <a:srgbClr val="FF9B09"/>
                </a:solidFill>
                <a:latin typeface="Futura Lt BT" panose="020B0402020204020303"/>
              </a:rPr>
              <a:t>Tools &amp; Environments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19580" y="861044"/>
            <a:ext cx="10285384" cy="35872"/>
          </a:xfrm>
          <a:prstGeom prst="line">
            <a:avLst/>
          </a:prstGeom>
          <a:ln w="38100">
            <a:solidFill>
              <a:srgbClr val="FF9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I:\icon\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8" y="348012"/>
            <a:ext cx="513032" cy="51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6055094" y="1801366"/>
            <a:ext cx="1905000" cy="1524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9670" y="4139831"/>
            <a:ext cx="2695575" cy="1695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05" y="3868622"/>
            <a:ext cx="3697980" cy="244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36297885"/>
              </p:ext>
            </p:extLst>
          </p:nvPr>
        </p:nvGraphicFramePr>
        <p:xfrm>
          <a:off x="4079818" y="957943"/>
          <a:ext cx="5804282" cy="4527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9" y="1832066"/>
            <a:ext cx="2155039" cy="21550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7917" y="4103220"/>
            <a:ext cx="330090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</a:p>
          <a:p>
            <a:pPr algn="ctr"/>
            <a:r>
              <a:rPr lang="it-IT" sz="32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sz="3200" b="1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7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84463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SOFTWARE SPECIFICATION – </a:t>
            </a:r>
            <a:r>
              <a:rPr lang="en-US" sz="3200"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System Overview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Futura Lt BT" panose="020B0402020204020303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19580" y="861044"/>
            <a:ext cx="8756649" cy="3587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:\ico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6" y="312141"/>
            <a:ext cx="529317" cy="5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UseCaseDiagram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069975"/>
            <a:ext cx="11277600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19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84463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SOFTWARE SPECIFICATION – </a:t>
            </a:r>
            <a:r>
              <a:rPr lang="en-US" sz="3200"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System Overview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Futura Lt BT" panose="020B0402020204020303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19580" y="861044"/>
            <a:ext cx="8756649" cy="3587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:\ico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6" y="312141"/>
            <a:ext cx="529317" cy="5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Fontend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184274"/>
            <a:ext cx="95250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89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9580" y="118628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Futura Lt BT" panose="020B0402020204020303"/>
              </a:rPr>
              <a:t> 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105296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SOFTWARE SPECIFICATION </a:t>
            </a:r>
            <a:r>
              <a:rPr lang="en-US" sz="32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Functional Requirement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19580" y="841458"/>
            <a:ext cx="10962820" cy="5545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:\ico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6" y="312141"/>
            <a:ext cx="529317" cy="5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04" y="1186283"/>
            <a:ext cx="6652436" cy="49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6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9580" y="118628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Futura Lt BT" panose="020B0402020204020303"/>
              </a:rPr>
              <a:t> 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105296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SOFTWARE SPECIFICATION </a:t>
            </a:r>
            <a:r>
              <a:rPr lang="en-US" sz="32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Functional Requirement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19580" y="841458"/>
            <a:ext cx="10962820" cy="5545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:\ico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6" y="312141"/>
            <a:ext cx="529317" cy="5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25" y="1085164"/>
            <a:ext cx="7333759" cy="53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105296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SOFTWARE SPECIFICATION </a:t>
            </a:r>
            <a:r>
              <a:rPr lang="en-US" sz="32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Functional Requirement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19580" y="841458"/>
            <a:ext cx="10962820" cy="5545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:\ico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6" y="312141"/>
            <a:ext cx="529317" cy="5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39" y="1090213"/>
            <a:ext cx="6953713" cy="576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105296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SOFTWARE SPECIFICATION </a:t>
            </a:r>
            <a:r>
              <a:rPr lang="en-US" sz="32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Functional Requirement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9580" y="841458"/>
            <a:ext cx="10962820" cy="5545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:\ico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6" y="312141"/>
            <a:ext cx="529317" cy="5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88" y="1024947"/>
            <a:ext cx="5299979" cy="58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5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105296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SOFTWARE SPECIFICATION </a:t>
            </a:r>
            <a:r>
              <a:rPr lang="en-US" sz="32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Functional Requirement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9580" y="841458"/>
            <a:ext cx="10962820" cy="5545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:\ico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6" y="312141"/>
            <a:ext cx="529317" cy="5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5" y="1200150"/>
            <a:ext cx="99250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7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7831" y="3860662"/>
            <a:ext cx="21317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PROJECT </a:t>
            </a:r>
          </a:p>
          <a:p>
            <a:pPr algn="ctr"/>
            <a:r>
              <a:rPr lang="it-IT" sz="32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lang="en-US" sz="3200" b="1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34819398"/>
              </p:ext>
            </p:extLst>
          </p:nvPr>
        </p:nvGraphicFramePr>
        <p:xfrm>
          <a:off x="3611244" y="1450901"/>
          <a:ext cx="6650876" cy="3806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I:\icon\overvie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36" y="1697291"/>
            <a:ext cx="2277233" cy="216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6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105296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SOFTWARE SPECIFICATION </a:t>
            </a:r>
            <a:r>
              <a:rPr lang="en-US" sz="32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Functional Requirement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9580" y="841458"/>
            <a:ext cx="10962820" cy="5545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:\ico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6" y="312141"/>
            <a:ext cx="529317" cy="5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31" y="1200150"/>
            <a:ext cx="99250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1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105296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SOFTWARE SPECIFICATION </a:t>
            </a:r>
            <a:r>
              <a:rPr lang="en-US" sz="32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Functional Requirement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9580" y="841458"/>
            <a:ext cx="10962820" cy="5545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:\ico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6" y="312141"/>
            <a:ext cx="529317" cy="5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83" y="1224994"/>
            <a:ext cx="98488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1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3918" y="1352452"/>
            <a:ext cx="1788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 b="1">
                <a:latin typeface="Futura Lt BT" panose="020B0402020204020303"/>
              </a:rPr>
              <a:t>Learnable</a:t>
            </a:r>
            <a:endParaRPr lang="en-US" sz="2400" b="1" dirty="0">
              <a:latin typeface="Futura Lt BT" panose="020B0402020204020303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0966" y="1841392"/>
            <a:ext cx="95280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vi-VN" sz="2400" dirty="0">
                <a:latin typeface="Futura Lt BT" panose="020B0402020204020303"/>
              </a:rPr>
              <a:t>The user interface must be easy to learn, even at the first time looking at the screen, user may immediately understand the function of each button or icon.</a:t>
            </a:r>
            <a:endParaRPr lang="en-US" sz="2400" dirty="0">
              <a:latin typeface="Futura Lt BT" panose="020B0402020204020303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918" y="3068996"/>
            <a:ext cx="2211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Futura Lt BT" panose="020B0402020204020303"/>
              </a:rPr>
              <a:t>Performance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3918" y="5041440"/>
            <a:ext cx="1901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Futura Lt BT" panose="020B0402020204020303"/>
              </a:rPr>
              <a:t>Reliability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710" y="3444505"/>
            <a:ext cx="95280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utura Lt BT" panose="020B0402020204020303"/>
              </a:rPr>
              <a:t>The system is approximately 99% and must be available 24 hours a day, 7 days a week.</a:t>
            </a:r>
            <a:endParaRPr lang="en-GB" sz="2400" dirty="0">
              <a:latin typeface="Futura Lt BT" panose="020B0402020204020303"/>
            </a:endParaRPr>
          </a:p>
          <a:p>
            <a:r>
              <a:rPr lang="en-US" sz="2400" dirty="0">
                <a:latin typeface="Futura Lt BT" panose="020B0402020204020303"/>
              </a:rPr>
              <a:t>User must have the ability to access website by any web browser in his or her computers.</a:t>
            </a:r>
            <a:endParaRPr lang="en-GB" sz="2400" dirty="0">
              <a:latin typeface="Futura Lt BT" panose="020B0402020204020303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0966" y="5503105"/>
            <a:ext cx="9528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latin typeface="Futura Lt BT" panose="020B0402020204020303"/>
              </a:rPr>
              <a:t>If the software is crashed, it should be repaired in 30 minutes.</a:t>
            </a:r>
            <a:endParaRPr lang="en-GB" sz="2400" dirty="0">
              <a:latin typeface="Futura Lt BT" panose="020B0402020204020303"/>
            </a:endParaRPr>
          </a:p>
          <a:p>
            <a:pPr>
              <a:spcBef>
                <a:spcPct val="0"/>
              </a:spcBef>
              <a:defRPr/>
            </a:pPr>
            <a:r>
              <a:rPr lang="en-US" sz="2400" dirty="0">
                <a:latin typeface="Futura Lt BT" panose="020B0402020204020303"/>
              </a:rPr>
              <a:t>Number of errors after one week trial: 2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114176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SOFTWARE SPECIFICATION </a:t>
            </a:r>
            <a:r>
              <a:rPr lang="en-US" sz="3200" dirty="0">
                <a:ln w="0"/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  <a:cs typeface="+mn-cs"/>
              </a:rPr>
              <a:t>– Non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Futura Lt BT" panose="020B0402020204020303"/>
              </a:rPr>
              <a:t>functional Requirement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9580" y="841458"/>
            <a:ext cx="11441791" cy="5545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:\ico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6" y="312141"/>
            <a:ext cx="529317" cy="5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76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6682" y="4347375"/>
            <a:ext cx="26091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</a:p>
          <a:p>
            <a:pPr algn="ctr"/>
            <a:r>
              <a:rPr lang="it-IT" sz="32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endParaRPr lang="en-US" sz="3200" b="1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7546794"/>
              </p:ext>
            </p:extLst>
          </p:nvPr>
        </p:nvGraphicFramePr>
        <p:xfrm>
          <a:off x="3893189" y="1886857"/>
          <a:ext cx="5804282" cy="4107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2" name="Picture 2" descr="I:\icon\desig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82" y="1829200"/>
            <a:ext cx="2477300" cy="24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3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86250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rgbClr val="FC9914"/>
                </a:solidFill>
                <a:latin typeface="Futura Lt BT" panose="020B0402020204020303"/>
                <a:cs typeface="+mn-cs"/>
              </a:rPr>
              <a:t>SOFTWARE DESIGN – </a:t>
            </a:r>
            <a:r>
              <a:rPr lang="en-US" sz="3200" dirty="0">
                <a:solidFill>
                  <a:srgbClr val="FC9914"/>
                </a:solidFill>
                <a:latin typeface="Futura Lt BT" panose="020B0402020204020303"/>
              </a:rPr>
              <a:t>Architecture Overview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19580" y="846984"/>
            <a:ext cx="9215604" cy="49932"/>
          </a:xfrm>
          <a:prstGeom prst="line">
            <a:avLst/>
          </a:prstGeom>
          <a:ln w="38100">
            <a:solidFill>
              <a:srgbClr val="FC9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:\icon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18" y="312141"/>
            <a:ext cx="534843" cy="5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380" y="1117600"/>
            <a:ext cx="5648325" cy="56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8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78958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rgbClr val="FC9914"/>
                </a:solidFill>
                <a:latin typeface="Futura Lt BT" panose="020B0402020204020303"/>
              </a:rPr>
              <a:t>SOFTWARE DESIGN </a:t>
            </a:r>
            <a:r>
              <a:rPr lang="en-US" sz="3200" dirty="0">
                <a:ln w="0"/>
                <a:solidFill>
                  <a:srgbClr val="FC9914"/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3200" dirty="0">
                <a:solidFill>
                  <a:srgbClr val="FC9914"/>
                </a:solidFill>
                <a:latin typeface="Futura Lt BT" panose="020B0402020204020303"/>
              </a:rPr>
              <a:t>Package Diagram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19580" y="878980"/>
            <a:ext cx="8486430" cy="17936"/>
          </a:xfrm>
          <a:prstGeom prst="line">
            <a:avLst/>
          </a:prstGeom>
          <a:ln w="38100">
            <a:solidFill>
              <a:srgbClr val="FC9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:\icon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18" y="312141"/>
            <a:ext cx="534843" cy="5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886" y="1133475"/>
            <a:ext cx="66040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5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77820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rgbClr val="FC9914"/>
                </a:solidFill>
                <a:latin typeface="Futura Lt BT" panose="020B0402020204020303"/>
              </a:rPr>
              <a:t>SOFTWARE DESIGN </a:t>
            </a:r>
            <a:r>
              <a:rPr lang="en-US" sz="3200" dirty="0">
                <a:ln w="0"/>
                <a:solidFill>
                  <a:srgbClr val="FC9914"/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3200" dirty="0">
                <a:solidFill>
                  <a:srgbClr val="FC9914"/>
                </a:solidFill>
                <a:latin typeface="Futura Lt BT" panose="020B0402020204020303"/>
              </a:rPr>
              <a:t>Database Design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19580" y="861044"/>
            <a:ext cx="8372618" cy="35872"/>
          </a:xfrm>
          <a:prstGeom prst="line">
            <a:avLst/>
          </a:prstGeom>
          <a:ln w="38100">
            <a:solidFill>
              <a:srgbClr val="FC9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:\icon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18" y="312141"/>
            <a:ext cx="534843" cy="5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241" y="1190171"/>
            <a:ext cx="9557518" cy="56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5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9723" y="4338583"/>
            <a:ext cx="1962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  <a:endParaRPr lang="en-US" sz="3200" b="1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03078756"/>
              </p:ext>
            </p:extLst>
          </p:nvPr>
        </p:nvGraphicFramePr>
        <p:xfrm>
          <a:off x="3639970" y="1480457"/>
          <a:ext cx="5804282" cy="3277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 descr="I:\icon\tes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04" y="1861424"/>
            <a:ext cx="2260632" cy="226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 6"/>
          <p:cNvSpPr/>
          <p:nvPr/>
        </p:nvSpPr>
        <p:spPr>
          <a:xfrm>
            <a:off x="2799126" y="1318750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Customer requirement</a:t>
            </a:r>
          </a:p>
        </p:txBody>
      </p:sp>
      <p:sp>
        <p:nvSpPr>
          <p:cNvPr id="8" name="Hexagon 7"/>
          <p:cNvSpPr/>
          <p:nvPr/>
        </p:nvSpPr>
        <p:spPr>
          <a:xfrm>
            <a:off x="7186003" y="1320336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Acceptance test</a:t>
            </a:r>
          </a:p>
        </p:txBody>
      </p:sp>
      <p:sp>
        <p:nvSpPr>
          <p:cNvPr id="9" name="Hexagon 8"/>
          <p:cNvSpPr/>
          <p:nvPr/>
        </p:nvSpPr>
        <p:spPr>
          <a:xfrm>
            <a:off x="3236219" y="2423611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Product specifications</a:t>
            </a:r>
          </a:p>
        </p:txBody>
      </p:sp>
      <p:sp>
        <p:nvSpPr>
          <p:cNvPr id="10" name="Hexagon 9"/>
          <p:cNvSpPr/>
          <p:nvPr/>
        </p:nvSpPr>
        <p:spPr>
          <a:xfrm>
            <a:off x="6862177" y="2423611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System test</a:t>
            </a:r>
          </a:p>
        </p:txBody>
      </p:sp>
      <p:sp>
        <p:nvSpPr>
          <p:cNvPr id="11" name="Hexagon 10"/>
          <p:cNvSpPr/>
          <p:nvPr/>
        </p:nvSpPr>
        <p:spPr>
          <a:xfrm>
            <a:off x="3558064" y="3550570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High-level design</a:t>
            </a:r>
          </a:p>
        </p:txBody>
      </p:sp>
      <p:sp>
        <p:nvSpPr>
          <p:cNvPr id="12" name="Hexagon 11"/>
          <p:cNvSpPr/>
          <p:nvPr/>
        </p:nvSpPr>
        <p:spPr>
          <a:xfrm>
            <a:off x="6424637" y="3550569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Integration test</a:t>
            </a:r>
          </a:p>
        </p:txBody>
      </p:sp>
      <p:sp>
        <p:nvSpPr>
          <p:cNvPr id="13" name="Hexagon 12"/>
          <p:cNvSpPr/>
          <p:nvPr/>
        </p:nvSpPr>
        <p:spPr>
          <a:xfrm>
            <a:off x="3920957" y="4641433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Low-level design</a:t>
            </a:r>
          </a:p>
        </p:txBody>
      </p:sp>
      <p:sp>
        <p:nvSpPr>
          <p:cNvPr id="14" name="Hexagon 13"/>
          <p:cNvSpPr/>
          <p:nvPr/>
        </p:nvSpPr>
        <p:spPr>
          <a:xfrm>
            <a:off x="6332472" y="4628393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Component test</a:t>
            </a:r>
          </a:p>
        </p:txBody>
      </p:sp>
      <p:sp>
        <p:nvSpPr>
          <p:cNvPr id="15" name="Hexagon 14"/>
          <p:cNvSpPr/>
          <p:nvPr/>
        </p:nvSpPr>
        <p:spPr>
          <a:xfrm>
            <a:off x="5028267" y="5912770"/>
            <a:ext cx="1645920" cy="640080"/>
          </a:xfrm>
          <a:prstGeom prst="hexagon">
            <a:avLst>
              <a:gd name="adj" fmla="val 30250"/>
              <a:gd name="vf" fmla="val 115470"/>
            </a:avLst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  <a:ea typeface="Open Sans" panose="020B0606030504020204" pitchFamily="34" charset="0"/>
                <a:cs typeface="Calibri"/>
              </a:rPr>
              <a:t>Coding &amp; unit test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22086" y="1970180"/>
            <a:ext cx="148336" cy="42989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48375" y="3095926"/>
            <a:ext cx="173313" cy="4585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56729" y="4208100"/>
            <a:ext cx="190701" cy="43333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12050" y="5299560"/>
            <a:ext cx="353864" cy="61320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371494" y="5317606"/>
            <a:ext cx="319547" cy="58273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995338" y="4166585"/>
            <a:ext cx="212186" cy="46180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851311" y="1972051"/>
            <a:ext cx="187268" cy="47524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491045" y="3068931"/>
            <a:ext cx="197465" cy="45795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473157" y="1270985"/>
            <a:ext cx="2740957" cy="677168"/>
            <a:chOff x="5118790" y="1309139"/>
            <a:chExt cx="3654610" cy="677168"/>
          </a:xfrm>
          <a:solidFill>
            <a:srgbClr val="0070C0"/>
          </a:solidFill>
        </p:grpSpPr>
        <p:cxnSp>
          <p:nvCxnSpPr>
            <p:cNvPr id="25" name="Straight Arrow Connector 24"/>
            <p:cNvCxnSpPr>
              <a:stCxn id="7" idx="0"/>
              <a:endCxn id="8" idx="3"/>
            </p:cNvCxnSpPr>
            <p:nvPr/>
          </p:nvCxnSpPr>
          <p:spPr>
            <a:xfrm>
              <a:off x="5118790" y="1984721"/>
              <a:ext cx="3654610" cy="1586"/>
            </a:xfrm>
            <a:prstGeom prst="straightConnector1">
              <a:avLst/>
            </a:prstGeom>
            <a:grpFill/>
            <a:ln w="28575">
              <a:solidFill>
                <a:schemeClr val="accent5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311694" y="1309139"/>
              <a:ext cx="1018601" cy="307777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validate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10251" y="2361879"/>
            <a:ext cx="1980038" cy="689549"/>
            <a:chOff x="5701586" y="2400033"/>
            <a:chExt cx="2640051" cy="689549"/>
          </a:xfrm>
          <a:solidFill>
            <a:srgbClr val="0070C0"/>
          </a:solidFill>
        </p:grpSpPr>
        <p:cxnSp>
          <p:nvCxnSpPr>
            <p:cNvPr id="28" name="Straight Arrow Connector 27"/>
            <p:cNvCxnSpPr>
              <a:stCxn id="9" idx="0"/>
              <a:endCxn id="10" idx="3"/>
            </p:cNvCxnSpPr>
            <p:nvPr/>
          </p:nvCxnSpPr>
          <p:spPr>
            <a:xfrm>
              <a:off x="5701586" y="3089582"/>
              <a:ext cx="2640051" cy="0"/>
            </a:xfrm>
            <a:prstGeom prst="straightConnector1">
              <a:avLst/>
            </a:prstGeom>
            <a:grpFill/>
            <a:ln w="28575">
              <a:solidFill>
                <a:schemeClr val="accent5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65759" y="2400033"/>
              <a:ext cx="1665413" cy="307777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verify/validate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66877" y="4577151"/>
            <a:ext cx="765595" cy="384322"/>
            <a:chOff x="5851554" y="4462971"/>
            <a:chExt cx="1020793" cy="384322"/>
          </a:xfrm>
          <a:solidFill>
            <a:srgbClr val="0070C0"/>
          </a:solidFill>
        </p:grpSpPr>
        <p:cxnSp>
          <p:nvCxnSpPr>
            <p:cNvPr id="31" name="Straight Arrow Connector 30"/>
            <p:cNvCxnSpPr>
              <a:stCxn id="13" idx="0"/>
              <a:endCxn id="14" idx="3"/>
            </p:cNvCxnSpPr>
            <p:nvPr/>
          </p:nvCxnSpPr>
          <p:spPr>
            <a:xfrm flipV="1">
              <a:off x="5851554" y="4834253"/>
              <a:ext cx="1020793" cy="13040"/>
            </a:xfrm>
            <a:prstGeom prst="straightConnector1">
              <a:avLst/>
            </a:prstGeom>
            <a:grpFill/>
            <a:ln w="28575">
              <a:solidFill>
                <a:schemeClr val="accent5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8531" y="4462971"/>
              <a:ext cx="793380" cy="307777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verify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232096" y="3391159"/>
            <a:ext cx="1220653" cy="787228"/>
            <a:chOff x="6130705" y="3429313"/>
            <a:chExt cx="1627537" cy="787228"/>
          </a:xfrm>
          <a:solidFill>
            <a:srgbClr val="0070C0"/>
          </a:solidFill>
        </p:grpSpPr>
        <p:cxnSp>
          <p:nvCxnSpPr>
            <p:cNvPr id="34" name="Straight Arrow Connector 33"/>
            <p:cNvCxnSpPr>
              <a:stCxn id="11" idx="0"/>
              <a:endCxn id="12" idx="3"/>
            </p:cNvCxnSpPr>
            <p:nvPr/>
          </p:nvCxnSpPr>
          <p:spPr>
            <a:xfrm flipV="1">
              <a:off x="6130705" y="4216540"/>
              <a:ext cx="1627537" cy="1"/>
            </a:xfrm>
            <a:prstGeom prst="straightConnector1">
              <a:avLst/>
            </a:prstGeom>
            <a:grpFill/>
            <a:ln w="28575">
              <a:solidFill>
                <a:schemeClr val="accent5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525388" y="3429313"/>
              <a:ext cx="793380" cy="307777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verify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7312" y="1750301"/>
            <a:ext cx="2494738" cy="4644189"/>
            <a:chOff x="2510997" y="1788454"/>
            <a:chExt cx="3326317" cy="4644189"/>
          </a:xfrm>
          <a:solidFill>
            <a:srgbClr val="0070C0"/>
          </a:solidFill>
        </p:grpSpPr>
        <p:cxnSp>
          <p:nvCxnSpPr>
            <p:cNvPr id="37" name="Straight Connector 36"/>
            <p:cNvCxnSpPr/>
            <p:nvPr/>
          </p:nvCxnSpPr>
          <p:spPr>
            <a:xfrm flipH="1">
              <a:off x="2570597" y="1788454"/>
              <a:ext cx="316152" cy="673310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570597" y="2461764"/>
              <a:ext cx="2567034" cy="3970879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5129239" y="6427490"/>
              <a:ext cx="708075" cy="5153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510997" y="3984327"/>
              <a:ext cx="1225048" cy="738664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other V&amp;V activities</a:t>
              </a:r>
            </a:p>
          </p:txBody>
        </p:sp>
      </p:grp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43909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rgbClr val="002060"/>
                </a:solidFill>
                <a:latin typeface="Futura Lt BT" panose="020B0402020204020303"/>
                <a:cs typeface="+mn-cs"/>
              </a:rPr>
              <a:t>TESTING – </a:t>
            </a:r>
            <a:r>
              <a:rPr lang="en-US" sz="3200" dirty="0">
                <a:solidFill>
                  <a:srgbClr val="002060"/>
                </a:solidFill>
                <a:latin typeface="Futura Lt BT" panose="020B0402020204020303"/>
              </a:rPr>
              <a:t>Test Model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19580" y="876384"/>
            <a:ext cx="4952529" cy="2053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I:\icon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8" y="312141"/>
            <a:ext cx="564243" cy="56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41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50" y="1458877"/>
            <a:ext cx="8137525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47564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rgbClr val="002060"/>
                </a:solidFill>
                <a:latin typeface="Futura Lt BT" panose="020B0402020204020303"/>
                <a:cs typeface="+mn-cs"/>
              </a:rPr>
              <a:t>TESTING – </a:t>
            </a:r>
            <a:r>
              <a:rPr lang="en-US" sz="3200" dirty="0">
                <a:solidFill>
                  <a:srgbClr val="002060"/>
                </a:solidFill>
                <a:latin typeface="Futura Lt BT" panose="020B0402020204020303"/>
              </a:rPr>
              <a:t>Test Process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19580" y="876384"/>
            <a:ext cx="5233169" cy="2053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:\icon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8" y="312141"/>
            <a:ext cx="564243" cy="56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01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1596" y="1207901"/>
            <a:ext cx="11633739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3429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</a:pPr>
            <a:r>
              <a:rPr lang="en-US" sz="2000" dirty="0">
                <a:latin typeface="Futura Lt BT" panose="020B0402020204020303"/>
                <a:ea typeface="Calibri" panose="020F0502020204030204" pitchFamily="34" charset="0"/>
                <a:cs typeface="Times New Roman" panose="02020603050405020304" pitchFamily="18" charset="0"/>
              </a:rPr>
              <a:t>Nowadays, most of clinic does not use technology for manage document. </a:t>
            </a:r>
          </a:p>
          <a:p>
            <a:pPr marL="571500" indent="-3429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</a:pPr>
            <a:r>
              <a:rPr lang="en-US" sz="2000" dirty="0">
                <a:latin typeface="Futura Lt BT" panose="020B0402020204020303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2000" dirty="0">
                <a:latin typeface="Futura Lt BT" panose="020B0402020204020303"/>
                <a:ea typeface="Calibri" panose="020F0502020204030204" pitchFamily="34" charset="0"/>
                <a:cs typeface="Times New Roman" panose="02020603050405020304" pitchFamily="18" charset="0"/>
              </a:rPr>
              <a:t>patients do not interact well with clinic system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63028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>
                <a:ln w="0"/>
                <a:solidFill>
                  <a:srgbClr val="84150C"/>
                </a:solidFill>
                <a:latin typeface="Futura Lt BT" panose="020B0402020204020303"/>
                <a:cs typeface="+mn-cs"/>
              </a:rPr>
              <a:t>PROJECT OVERVIEW - Problem</a:t>
            </a:r>
            <a:endParaRPr lang="vi-VN" sz="3200" dirty="0">
              <a:ln w="0"/>
              <a:solidFill>
                <a:srgbClr val="84150C"/>
              </a:solidFill>
              <a:latin typeface="Futura Lt BT" panose="020B0402020204020303"/>
              <a:cs typeface="+mn-cs"/>
            </a:endParaRPr>
          </a:p>
        </p:txBody>
      </p:sp>
      <p:pic>
        <p:nvPicPr>
          <p:cNvPr id="1026" name="Picture 2" descr="I:\icon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0" y="332674"/>
            <a:ext cx="542474" cy="54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619580" y="896916"/>
            <a:ext cx="7493906" cy="0"/>
          </a:xfrm>
          <a:prstGeom prst="line">
            <a:avLst/>
          </a:prstGeom>
          <a:ln w="38100">
            <a:solidFill>
              <a:srgbClr val="841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990" y="2338387"/>
            <a:ext cx="83629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580" y="1902870"/>
            <a:ext cx="79839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400" dirty="0">
                <a:latin typeface="Futura Lt BT" panose="020B0402020204020303"/>
              </a:rPr>
              <a:t>Goal setting: test stages, test item etc…</a:t>
            </a:r>
          </a:p>
          <a:p>
            <a:pPr lvl="1">
              <a:defRPr/>
            </a:pPr>
            <a:r>
              <a:rPr lang="en-US" sz="2400" dirty="0">
                <a:latin typeface="Futura Lt BT" panose="020B0402020204020303"/>
              </a:rPr>
              <a:t>Test cases preparation</a:t>
            </a:r>
          </a:p>
          <a:p>
            <a:pPr lvl="1">
              <a:defRPr/>
            </a:pPr>
            <a:r>
              <a:rPr lang="en-US" sz="2400" dirty="0">
                <a:latin typeface="Futura Lt BT" panose="020B0402020204020303"/>
              </a:rPr>
              <a:t>Test procedure preparation</a:t>
            </a:r>
            <a:endParaRPr lang="vi-VN" sz="2400" dirty="0">
              <a:latin typeface="Futura Lt BT" panose="020B0402020204020303"/>
            </a:endParaRPr>
          </a:p>
          <a:p>
            <a:pPr lvl="1">
              <a:defRPr/>
            </a:pPr>
            <a:endParaRPr lang="vi-VN" sz="2400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endParaRPr lang="vi-VN" sz="2400" dirty="0">
              <a:latin typeface="Futura Lt BT" panose="020B0402020204020303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034" y="3741327"/>
            <a:ext cx="5884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400" dirty="0">
                <a:latin typeface="Futura Lt BT" panose="020B0402020204020303"/>
              </a:rPr>
              <a:t>Executing test</a:t>
            </a:r>
          </a:p>
          <a:p>
            <a:pPr lvl="1">
              <a:defRPr/>
            </a:pPr>
            <a:r>
              <a:rPr lang="en-US" sz="2400" dirty="0">
                <a:latin typeface="Futura Lt BT" panose="020B0402020204020303"/>
              </a:rPr>
              <a:t>Related activities: retest, report etc...</a:t>
            </a:r>
          </a:p>
          <a:p>
            <a:pPr lvl="1">
              <a:defRPr/>
            </a:pPr>
            <a:endParaRPr lang="vi-VN" sz="2400" dirty="0">
              <a:latin typeface="Futura Lt BT" panose="020B0402020204020303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423" y="1251156"/>
            <a:ext cx="3658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Planning &amp; Preparation: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034" y="3223737"/>
            <a:ext cx="1868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Execution:</a:t>
            </a:r>
            <a:endParaRPr lang="en-US" sz="2400" dirty="0"/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4255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rgbClr val="002060"/>
                </a:solidFill>
                <a:latin typeface="Futura Lt BT" panose="020B0402020204020303"/>
                <a:cs typeface="+mn-cs"/>
              </a:rPr>
              <a:t>TESTING – </a:t>
            </a:r>
            <a:r>
              <a:rPr lang="en-US" sz="3200">
                <a:solidFill>
                  <a:srgbClr val="002060"/>
                </a:solidFill>
                <a:latin typeface="Futura Lt BT" panose="020B0402020204020303"/>
              </a:rPr>
              <a:t>Test Process</a:t>
            </a:r>
            <a:endParaRPr lang="en-US" sz="3200" dirty="0">
              <a:solidFill>
                <a:srgbClr val="002060"/>
              </a:solidFill>
              <a:latin typeface="Futura Lt BT" panose="020B0402020204020303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19580" y="896916"/>
            <a:ext cx="498149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:\icon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8" y="312141"/>
            <a:ext cx="564243" cy="56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16034" y="4770573"/>
            <a:ext cx="3320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Analysis &amp; Follow up:</a:t>
            </a:r>
            <a:endParaRPr lang="vi-V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034" y="54169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2400" dirty="0">
                <a:latin typeface="Futura Lt BT" panose="020B0402020204020303"/>
              </a:rPr>
              <a:t>Checking result</a:t>
            </a:r>
          </a:p>
          <a:p>
            <a:pPr lvl="1">
              <a:defRPr/>
            </a:pPr>
            <a:r>
              <a:rPr lang="en-US" sz="2400" dirty="0">
                <a:latin typeface="Futura Lt BT" panose="020B0402020204020303"/>
              </a:rPr>
              <a:t>Analysis result</a:t>
            </a:r>
          </a:p>
          <a:p>
            <a:pPr lvl="1">
              <a:defRPr/>
            </a:pPr>
            <a:endParaRPr lang="vi-VN" sz="2400" dirty="0">
              <a:latin typeface="Futura Lt BT" panose="020B0402020204020303"/>
            </a:endParaRPr>
          </a:p>
        </p:txBody>
      </p:sp>
    </p:spTree>
    <p:extLst>
      <p:ext uri="{BB962C8B-B14F-4D97-AF65-F5344CB8AC3E}">
        <p14:creationId xmlns:p14="http://schemas.microsoft.com/office/powerpoint/2010/main" val="48049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4" grpId="0"/>
      <p:bldP spid="5" grpId="0"/>
      <p:bldP spid="11" grpId="0"/>
      <p:bldP spid="6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19580" y="1876614"/>
            <a:ext cx="5035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400" dirty="0">
                <a:latin typeface="Futura Lt BT" panose="020B0402020204020303"/>
              </a:rPr>
              <a:t>Doer : Developer</a:t>
            </a:r>
          </a:p>
          <a:p>
            <a:pPr lvl="1">
              <a:defRPr/>
            </a:pPr>
            <a:r>
              <a:rPr lang="en-US" sz="2400" dirty="0">
                <a:latin typeface="Futura Lt BT" panose="020B0402020204020303"/>
              </a:rPr>
              <a:t>Time : 27/07-7/7</a:t>
            </a:r>
            <a:endParaRPr lang="vi-VN" sz="2400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endParaRPr lang="vi-VN" sz="2400" dirty="0">
              <a:latin typeface="Futura Lt BT" panose="020B0402020204020303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2868" y="5509042"/>
            <a:ext cx="2953053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en-US" sz="2400" dirty="0">
                <a:latin typeface="Futura Lt BT" panose="020B0402020204020303"/>
              </a:rPr>
              <a:t>Doer : Test team</a:t>
            </a:r>
          </a:p>
          <a:p>
            <a:pPr lvl="1">
              <a:defRPr/>
            </a:pPr>
            <a:r>
              <a:rPr lang="en-US" sz="2400" dirty="0">
                <a:latin typeface="Futura Lt BT" panose="020B0402020204020303"/>
              </a:rPr>
              <a:t>Time : 13/7 – 19/7</a:t>
            </a:r>
          </a:p>
          <a:p>
            <a:pPr lvl="1">
              <a:defRPr/>
            </a:pPr>
            <a:endParaRPr lang="vi-VN" sz="2000" dirty="0">
              <a:latin typeface="Futura Lt BT" panose="020B0402020204020303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49840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rgbClr val="002060"/>
                </a:solidFill>
                <a:latin typeface="Futura Lt BT" panose="020B0402020204020303"/>
                <a:cs typeface="+mn-cs"/>
              </a:rPr>
              <a:t>TESTING – </a:t>
            </a:r>
            <a:r>
              <a:rPr lang="en-US" sz="3200" dirty="0">
                <a:solidFill>
                  <a:srgbClr val="002060"/>
                </a:solidFill>
                <a:latin typeface="Futura Lt BT" panose="020B0402020204020303"/>
              </a:rPr>
              <a:t>Test Schedule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19580" y="876384"/>
            <a:ext cx="5527561" cy="2053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I:\icon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8" y="312141"/>
            <a:ext cx="564243" cy="56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9580" y="1390344"/>
            <a:ext cx="1817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Unit test: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19580" y="5047377"/>
            <a:ext cx="2094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System test: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19580" y="3608189"/>
            <a:ext cx="290656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en-US" sz="2400" dirty="0">
                <a:latin typeface="Futura Lt BT" panose="020B0402020204020303"/>
              </a:rPr>
              <a:t>Doer : Test team</a:t>
            </a:r>
          </a:p>
          <a:p>
            <a:pPr lvl="1">
              <a:defRPr/>
            </a:pPr>
            <a:r>
              <a:rPr lang="en-US" sz="2400" dirty="0">
                <a:latin typeface="Futura Lt BT" panose="020B0402020204020303"/>
              </a:rPr>
              <a:t>Time : 30/6 – 8/7</a:t>
            </a:r>
          </a:p>
          <a:p>
            <a:pPr lvl="1">
              <a:defRPr/>
            </a:pPr>
            <a:endParaRPr lang="vi-VN" sz="2000" dirty="0">
              <a:latin typeface="Futura Lt BT" panose="020B0402020204020303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8982" y="3146524"/>
            <a:ext cx="2706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Integration test: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349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6" grpId="0"/>
      <p:bldP spid="20" grpId="0"/>
      <p:bldP spid="3" grpId="0"/>
      <p:bldP spid="5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44374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rgbClr val="002060"/>
                </a:solidFill>
                <a:latin typeface="Futura Lt BT" panose="020B0402020204020303"/>
                <a:cs typeface="+mn-cs"/>
              </a:rPr>
              <a:t>TESTING – </a:t>
            </a:r>
            <a:r>
              <a:rPr lang="en-US" sz="3200" dirty="0">
                <a:solidFill>
                  <a:srgbClr val="002060"/>
                </a:solidFill>
                <a:latin typeface="Futura Lt BT" panose="020B0402020204020303"/>
              </a:rPr>
              <a:t>Test Result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45888" y="896916"/>
            <a:ext cx="50016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:\icon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8" y="312141"/>
            <a:ext cx="564243" cy="56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09" y="1235392"/>
            <a:ext cx="103917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0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49015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rgbClr val="002060"/>
                </a:solidFill>
                <a:latin typeface="Futura Lt BT" panose="020B0402020204020303"/>
                <a:cs typeface="+mn-cs"/>
              </a:rPr>
              <a:t>TESTING – </a:t>
            </a:r>
            <a:r>
              <a:rPr lang="en-US" sz="3200" dirty="0" smtClean="0">
                <a:ln w="0"/>
                <a:solidFill>
                  <a:srgbClr val="002060"/>
                </a:solidFill>
                <a:latin typeface="Futura Lt BT" panose="020B0402020204020303"/>
                <a:cs typeface="+mn-cs"/>
              </a:rPr>
              <a:t>Final </a:t>
            </a:r>
            <a:r>
              <a:rPr lang="en-US" sz="3200" dirty="0" smtClean="0">
                <a:solidFill>
                  <a:srgbClr val="002060"/>
                </a:solidFill>
                <a:latin typeface="Futura Lt BT" panose="020B0402020204020303"/>
              </a:rPr>
              <a:t>Test </a:t>
            </a:r>
            <a:r>
              <a:rPr lang="en-US" sz="3200" dirty="0">
                <a:solidFill>
                  <a:srgbClr val="002060"/>
                </a:solidFill>
                <a:latin typeface="Futura Lt BT" panose="020B0402020204020303"/>
              </a:rPr>
              <a:t>Result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45888" y="896916"/>
            <a:ext cx="50016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:\icon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8" y="312141"/>
            <a:ext cx="564243" cy="56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162051"/>
            <a:ext cx="116967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5759" y="3749617"/>
            <a:ext cx="21226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</a:p>
          <a:p>
            <a:pPr algn="ctr"/>
            <a:r>
              <a:rPr lang="it-IT" sz="3200" b="1" dirty="0">
                <a:latin typeface="Futura Lt BT" panose="020B0402020204020303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  <a:endParaRPr lang="en-US" sz="3200" b="1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31354687"/>
              </p:ext>
            </p:extLst>
          </p:nvPr>
        </p:nvGraphicFramePr>
        <p:xfrm>
          <a:off x="3569631" y="1204686"/>
          <a:ext cx="5804282" cy="3755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18" name="Picture 2" descr="I:\icon\resul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07" y="1393824"/>
            <a:ext cx="2210649" cy="221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52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5888" y="2230360"/>
            <a:ext cx="6720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Futura Lt BT" panose="020B0402020204020303"/>
              </a:rPr>
              <a:t>After closing project, we achieve goal software:</a:t>
            </a:r>
          </a:p>
        </p:txBody>
      </p:sp>
      <p:sp>
        <p:nvSpPr>
          <p:cNvPr id="7" name="Rectangle 6"/>
          <p:cNvSpPr/>
          <p:nvPr/>
        </p:nvSpPr>
        <p:spPr>
          <a:xfrm>
            <a:off x="906051" y="2848004"/>
            <a:ext cx="9216517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495"/>
              </a:spcBef>
              <a:spcAft>
                <a:spcPts val="0"/>
              </a:spcAft>
              <a:buSzPct val="100000"/>
              <a:tabLst>
                <a:tab pos="744220" algn="l"/>
              </a:tabLst>
            </a:pPr>
            <a:r>
              <a:rPr lang="en-US" sz="2400" spc="-15" dirty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All clinic staff can work more effective, easier and simpler way.</a:t>
            </a:r>
            <a:endParaRPr lang="en-US" sz="2400" dirty="0">
              <a:latin typeface="Futura Lt BT" panose="020B0402020204020303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495"/>
              </a:spcBef>
              <a:spcAft>
                <a:spcPts val="0"/>
              </a:spcAft>
              <a:buSzPct val="100000"/>
              <a:tabLst>
                <a:tab pos="744220" algn="l"/>
              </a:tabLst>
            </a:pPr>
            <a:r>
              <a:rPr lang="en-US" sz="2400" dirty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Clinic staff can manage all information like medicines, medical history, staff, service, room.</a:t>
            </a:r>
          </a:p>
          <a:p>
            <a:pPr marR="0" lvl="0">
              <a:spcBef>
                <a:spcPts val="495"/>
              </a:spcBef>
              <a:spcAft>
                <a:spcPts val="0"/>
              </a:spcAft>
              <a:buSzPct val="100000"/>
              <a:tabLst>
                <a:tab pos="744220" algn="l"/>
              </a:tabLst>
            </a:pPr>
            <a:r>
              <a:rPr lang="en-US" sz="2400" dirty="0">
                <a:latin typeface="Futura Lt BT" panose="020B0402020204020303"/>
                <a:ea typeface="Segoe UI Symbol" panose="020B0502040204020203" pitchFamily="34" charset="0"/>
                <a:cs typeface="Times New Roman" panose="02020603050405020304" pitchFamily="18" charset="0"/>
              </a:rPr>
              <a:t>Patients can easily book appointment to meet doctor on time.</a:t>
            </a:r>
            <a:endParaRPr lang="en-US" sz="2400" dirty="0">
              <a:effectLst/>
              <a:latin typeface="Futura Lt BT" panose="020B0402020204020303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5998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  <a:cs typeface="+mn-cs"/>
              </a:rPr>
              <a:t>PROJECT RESULT </a:t>
            </a:r>
            <a:r>
              <a:rPr lang="en-US" sz="320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3200">
                <a:solidFill>
                  <a:schemeClr val="bg2">
                    <a:lumMod val="10000"/>
                  </a:schemeClr>
                </a:solidFill>
                <a:latin typeface="Futura Lt BT" panose="020B0402020204020303"/>
              </a:rPr>
              <a:t>Project Result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Futura Lt BT" panose="020B0402020204020303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45888" y="896916"/>
            <a:ext cx="6827048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I:\icon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4" y="361640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4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51"/>
          <p:cNvSpPr/>
          <p:nvPr/>
        </p:nvSpPr>
        <p:spPr>
          <a:xfrm rot="10800000">
            <a:off x="2617474" y="1798102"/>
            <a:ext cx="7570105" cy="1329396"/>
          </a:xfrm>
          <a:prstGeom prst="homePlat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41" y="2318038"/>
            <a:ext cx="407117" cy="40711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41" y="4878955"/>
            <a:ext cx="407117" cy="4071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88462" y="2013766"/>
            <a:ext cx="68232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Futura Lt BT" panose="020B0402020204020303"/>
              </a:rPr>
              <a:t>We have more experiences of managing a software project: how to manage plan, time, and risk. These experiences help us a lot in our future work.</a:t>
            </a:r>
            <a:endParaRPr lang="en-US" sz="1400" dirty="0">
              <a:latin typeface="Futura Lt BT" panose="020B0402020204020303"/>
            </a:endParaRPr>
          </a:p>
        </p:txBody>
      </p:sp>
      <p:sp>
        <p:nvSpPr>
          <p:cNvPr id="58" name="Pentagon 57"/>
          <p:cNvSpPr/>
          <p:nvPr/>
        </p:nvSpPr>
        <p:spPr>
          <a:xfrm rot="10800000">
            <a:off x="2665721" y="4505862"/>
            <a:ext cx="7521858" cy="780210"/>
          </a:xfrm>
          <a:prstGeom prst="homePlat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sp>
      <p:sp>
        <p:nvSpPr>
          <p:cNvPr id="3" name="Rectangle 2"/>
          <p:cNvSpPr/>
          <p:nvPr/>
        </p:nvSpPr>
        <p:spPr>
          <a:xfrm>
            <a:off x="3388462" y="4505862"/>
            <a:ext cx="6260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Futura Lt BT" panose="020B0402020204020303"/>
              </a:rPr>
              <a:t>Know how to communicate with other team members and how to do teamwork efficiently</a:t>
            </a:r>
            <a:endParaRPr lang="en-US" sz="1400" dirty="0">
              <a:latin typeface="Futura Lt BT" panose="020B0402020204020303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5998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  <a:cs typeface="+mn-cs"/>
              </a:rPr>
              <a:t>PROJECT </a:t>
            </a:r>
            <a:r>
              <a:rPr lang="en-US" sz="32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</a:rPr>
              <a:t>RESULT </a:t>
            </a:r>
            <a:r>
              <a:rPr lang="en-US" sz="320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3200">
                <a:solidFill>
                  <a:schemeClr val="bg2">
                    <a:lumMod val="10000"/>
                  </a:schemeClr>
                </a:solidFill>
                <a:latin typeface="Futura Lt BT" panose="020B0402020204020303"/>
              </a:rPr>
              <a:t>Project Result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Futura Lt BT" panose="020B0402020204020303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45888" y="896916"/>
            <a:ext cx="6827048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:\icon\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4" y="361640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53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72218"/>
              </p:ext>
            </p:extLst>
          </p:nvPr>
        </p:nvGraphicFramePr>
        <p:xfrm>
          <a:off x="1164888" y="1288774"/>
          <a:ext cx="8915400" cy="535085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147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8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Main objectives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1" kern="1200" dirty="0">
                          <a:solidFill>
                            <a:schemeClr val="tx1"/>
                          </a:solidFill>
                          <a:effectLst/>
                          <a:latin typeface="Futura Lt BT" panose="020B0402020204020303"/>
                          <a:ea typeface="+mn-ea"/>
                          <a:cs typeface="+mn-cs"/>
                        </a:rPr>
                        <a:t>Develop a website that helps users can manage all information like case, customer, staff, service and office easier.</a:t>
                      </a:r>
                      <a:endParaRPr lang="vi-VN" sz="1800" b="0" dirty="0">
                        <a:solidFill>
                          <a:schemeClr val="tx1"/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>
                    <a:solidFill>
                      <a:srgbClr val="E6F2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88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Purpose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vi-VN" sz="1800" b="1" kern="1200" dirty="0">
                          <a:solidFill>
                            <a:schemeClr val="tx1"/>
                          </a:solidFill>
                          <a:effectLst/>
                          <a:latin typeface="Futura Lt BT" panose="020B0402020204020303"/>
                          <a:ea typeface="+mn-ea"/>
                          <a:cs typeface="+mn-cs"/>
                        </a:rPr>
                        <a:t>Lawyers can work more effective, easier and simpler</a:t>
                      </a:r>
                      <a:endParaRPr lang="vi-VN" sz="1800" b="1" dirty="0">
                        <a:solidFill>
                          <a:schemeClr val="tx1"/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Items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Plan</a:t>
                      </a:r>
                      <a:endParaRPr lang="vi-VN" sz="1800" b="1" dirty="0">
                        <a:solidFill>
                          <a:schemeClr val="tx1"/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Actual</a:t>
                      </a:r>
                      <a:endParaRPr lang="vi-VN" sz="1800" b="1" dirty="0">
                        <a:solidFill>
                          <a:schemeClr val="tx1"/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0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Releases date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Futura Lt BT" panose="020B0402020204020303"/>
                          <a:ea typeface="+mn-ea"/>
                          <a:cs typeface="+mn-cs"/>
                        </a:rPr>
                        <a:t>23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Futura Lt BT" panose="020B0402020204020303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Futura Lt BT" panose="020B0402020204020303"/>
                          <a:ea typeface="+mn-ea"/>
                          <a:cs typeface="+mn-cs"/>
                        </a:rPr>
                        <a:t>08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Futura Lt BT" panose="020B0402020204020303"/>
                          <a:ea typeface="+mn-ea"/>
                          <a:cs typeface="+mn-cs"/>
                        </a:rPr>
                        <a:t>/201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utura Lt BT" panose="020B0402020204020303"/>
                          <a:ea typeface="+mn-ea"/>
                          <a:cs typeface="+mn-cs"/>
                        </a:rPr>
                        <a:t>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Futura Lt BT" panose="020B0402020204020303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Futura Lt BT" panose="020B0402020204020303"/>
                          <a:ea typeface="+mn-ea"/>
                          <a:cs typeface="+mn-cs"/>
                        </a:rPr>
                        <a:t>4/08/2016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23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Releases version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1.0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Futura Lt BT" panose="020B0402020204020303"/>
                        </a:rPr>
                        <a:t>1.0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Days 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77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  <a:ea typeface="+mn-ea"/>
                          <a:cs typeface="+mn-cs"/>
                        </a:rPr>
                        <a:t>78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0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Test cases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Futura Lt BT" panose="020B0402020204020303"/>
                        </a:rPr>
                        <a:t>250 test</a:t>
                      </a:r>
                      <a:r>
                        <a:rPr lang="en-US" sz="1800" baseline="0" dirty="0" smtClean="0">
                          <a:effectLst/>
                          <a:latin typeface="Futura Lt BT" panose="020B0402020204020303"/>
                        </a:rPr>
                        <a:t> cases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293 test </a:t>
                      </a:r>
                      <a:r>
                        <a:rPr lang="en-US" sz="1800" dirty="0" smtClean="0">
                          <a:effectLst/>
                          <a:latin typeface="Futura Lt BT" panose="020B0402020204020303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cases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0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Defects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Futura Lt BT" panose="020B0402020204020303"/>
                        </a:rPr>
                        <a:t> 50</a:t>
                      </a:r>
                      <a:endParaRPr lang="vi-VN" sz="1800" dirty="0" smtClean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  <a:latin typeface="Futura Lt BT" panose="020B0402020204020303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0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Document pages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Futura Lt BT" panose="020B0402020204020303"/>
                        </a:rPr>
                        <a:t>&gt;200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Futura Lt BT" panose="020B0402020204020303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utura Lt BT" panose="020B0402020204020303"/>
                          <a:ea typeface="+mn-ea"/>
                          <a:cs typeface="+mn-cs"/>
                        </a:rPr>
                        <a:t>350 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Futura Lt BT" panose="020B0402020204020303"/>
                          <a:ea typeface="+mn-ea"/>
                          <a:cs typeface="+mn-cs"/>
                        </a:rPr>
                        <a:t>(include appendix)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0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Lines of code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Futura Lt BT" panose="020B0402020204020303"/>
                        </a:rPr>
                        <a:t>N/A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96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Futura Lt BT" panose="020B0402020204020303"/>
                        </a:rPr>
                        <a:t>Approximately 5000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77279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  <a:cs typeface="+mn-cs"/>
              </a:rPr>
              <a:t>PROJECT </a:t>
            </a:r>
            <a:r>
              <a:rPr lang="en-US" sz="32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</a:rPr>
              <a:t>RESULT </a:t>
            </a:r>
            <a:r>
              <a:rPr lang="en-US" sz="32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Futura Lt BT" panose="020B0402020204020303"/>
              </a:rPr>
              <a:t>Comparison Result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45888" y="896916"/>
            <a:ext cx="8292192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:\icon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4" y="361640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8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23838" y="2459500"/>
            <a:ext cx="63991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400" dirty="0">
                <a:latin typeface="Futura Lt BT" panose="020B0402020204020303"/>
              </a:rPr>
              <a:t>Only support IE, </a:t>
            </a:r>
            <a:r>
              <a:rPr lang="en-US" sz="2400" dirty="0" smtClean="0">
                <a:latin typeface="Futura Lt BT" panose="020B0402020204020303"/>
              </a:rPr>
              <a:t>Microsoft </a:t>
            </a:r>
            <a:r>
              <a:rPr lang="en-US" sz="2400" dirty="0">
                <a:latin typeface="Futura Lt BT" panose="020B0402020204020303"/>
              </a:rPr>
              <a:t>Edge</a:t>
            </a:r>
            <a:endParaRPr lang="vi-VN" sz="2400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endParaRPr lang="vi-VN" sz="2400" dirty="0">
              <a:latin typeface="Futura Lt BT" panose="020B0402020204020303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3838" y="4301405"/>
            <a:ext cx="5992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400" dirty="0">
                <a:latin typeface="Futura Lt BT" panose="020B0402020204020303"/>
              </a:rPr>
              <a:t>Develop more in other browser</a:t>
            </a:r>
            <a:endParaRPr lang="vi-VN" sz="2400" dirty="0">
              <a:latin typeface="Futura Lt BT" panose="020B0402020204020303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endParaRPr lang="vi-VN" sz="2400" dirty="0">
              <a:latin typeface="Futura Lt BT" panose="020B0402020204020303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86400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  <a:cs typeface="+mn-cs"/>
              </a:rPr>
              <a:t>PROJECT </a:t>
            </a:r>
            <a:r>
              <a:rPr lang="en-US" sz="32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</a:rPr>
              <a:t>RESULT </a:t>
            </a:r>
            <a:r>
              <a:rPr lang="en-US" sz="32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Futura Lt BT" panose="020B0402020204020303"/>
              </a:rPr>
              <a:t>Limitation &amp; Expectation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45888" y="896916"/>
            <a:ext cx="9069908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I:\icon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4" y="361640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4157" y="1900669"/>
            <a:ext cx="2364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Futura Lt BT" panose="020B0402020204020303"/>
              </a:rPr>
              <a:t>Limitation:</a:t>
            </a:r>
            <a:endParaRPr lang="vi-VN" sz="2400" b="1" dirty="0">
              <a:latin typeface="Futura Lt BT" panose="020B0402020204020303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157" y="3604075"/>
            <a:ext cx="2590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Futura Lt BT" panose="020B0402020204020303"/>
              </a:rPr>
              <a:t>Expectation:</a:t>
            </a:r>
            <a:endParaRPr lang="vi-VN" sz="2400" b="1" dirty="0">
              <a:latin typeface="Futura Lt BT" panose="020B0402020204020303"/>
            </a:endParaRPr>
          </a:p>
        </p:txBody>
      </p:sp>
    </p:spTree>
    <p:extLst>
      <p:ext uri="{BB962C8B-B14F-4D97-AF65-F5344CB8AC3E}">
        <p14:creationId xmlns:p14="http://schemas.microsoft.com/office/powerpoint/2010/main" val="264926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/>
      <p:bldP spid="20" grpId="0"/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53291"/>
              </p:ext>
            </p:extLst>
          </p:nvPr>
        </p:nvGraphicFramePr>
        <p:xfrm>
          <a:off x="1148939" y="1782244"/>
          <a:ext cx="10191517" cy="44259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233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71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09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35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dirty="0"/>
                        <a:t>Situation</a:t>
                      </a:r>
                      <a:endParaRPr lang="en-US" sz="23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dirty="0"/>
                        <a:t>Problem</a:t>
                      </a:r>
                      <a:endParaRPr lang="en-US" sz="23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dirty="0"/>
                        <a:t>Lessons</a:t>
                      </a:r>
                      <a:r>
                        <a:rPr lang="en-US" sz="2300" baseline="0" dirty="0"/>
                        <a:t> learned</a:t>
                      </a:r>
                      <a:endParaRPr lang="en-US" sz="2300" dirty="0"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704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Conflict in team</a:t>
                      </a:r>
                      <a:endParaRPr lang="en-US" sz="2000" b="1" dirty="0">
                        <a:latin typeface="+mj-lt"/>
                        <a:cs typeface="Times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Members</a:t>
                      </a:r>
                      <a:r>
                        <a:rPr lang="en-US" sz="2000" baseline="0" dirty="0"/>
                        <a:t> are stress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/>
                        <a:t>Cannot make decision</a:t>
                      </a:r>
                      <a:endParaRPr lang="en-US" sz="2000" b="1" dirty="0">
                        <a:latin typeface="+mj-lt"/>
                        <a:cs typeface="Times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2000" dirty="0"/>
                        <a:t> Talk and listen to each other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2000" dirty="0"/>
                        <a:t> Analysis situation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2000" baseline="0" dirty="0"/>
                        <a:t> Make right decisions</a:t>
                      </a:r>
                      <a:endParaRPr lang="en-US" sz="2000" b="1" dirty="0">
                        <a:latin typeface="+mj-lt"/>
                        <a:cs typeface="Times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3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Technical difficulties</a:t>
                      </a:r>
                      <a:endParaRPr lang="en-US" sz="2000" b="1" dirty="0">
                        <a:latin typeface="+mj-lt"/>
                        <a:cs typeface="Times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Take lots of time to solve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Miss the deadline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1" dirty="0">
                        <a:latin typeface="+mj-lt"/>
                        <a:cs typeface="Times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2000" dirty="0"/>
                        <a:t> Search in</a:t>
                      </a:r>
                      <a:r>
                        <a:rPr lang="en-US" sz="2000" baseline="0" dirty="0"/>
                        <a:t> Google or some IT forums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2000" baseline="0" dirty="0"/>
                        <a:t> Ask group’s supervisor or teachers for some advices</a:t>
                      </a:r>
                      <a:endParaRPr lang="en-US" sz="2000" b="1" dirty="0">
                        <a:latin typeface="+mj-lt"/>
                        <a:cs typeface="Times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71797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  <a:cs typeface="+mn-cs"/>
              </a:rPr>
              <a:t>PROJECT </a:t>
            </a:r>
            <a:r>
              <a:rPr lang="en-US" sz="32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</a:rPr>
              <a:t>RESULT </a:t>
            </a:r>
            <a:r>
              <a:rPr lang="en-US" sz="3200" dirty="0">
                <a:ln w="0"/>
                <a:solidFill>
                  <a:schemeClr val="bg2">
                    <a:lumMod val="10000"/>
                  </a:schemeClr>
                </a:solidFill>
                <a:latin typeface="Futura Lt BT" panose="020B0402020204020303"/>
                <a:cs typeface="+mn-cs"/>
              </a:rPr>
              <a:t>–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Futura Lt BT" panose="020B0402020204020303"/>
              </a:rPr>
              <a:t>Lesson Learned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45888" y="896916"/>
            <a:ext cx="7743965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:\icon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4" y="361640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63028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>
                <a:ln w="0"/>
                <a:solidFill>
                  <a:srgbClr val="84150C"/>
                </a:solidFill>
                <a:latin typeface="Futura Lt BT" panose="020B0402020204020303"/>
                <a:cs typeface="+mn-cs"/>
              </a:rPr>
              <a:t>PROJECT OVERVIEW - Problem</a:t>
            </a:r>
            <a:endParaRPr lang="vi-VN" sz="3200" dirty="0">
              <a:ln w="0"/>
              <a:solidFill>
                <a:srgbClr val="84150C"/>
              </a:solidFill>
              <a:latin typeface="Futura Lt BT" panose="020B0402020204020303"/>
              <a:cs typeface="+mn-cs"/>
            </a:endParaRPr>
          </a:p>
        </p:txBody>
      </p:sp>
      <p:pic>
        <p:nvPicPr>
          <p:cNvPr id="8" name="Picture 2" descr="I:\ic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0" y="332674"/>
            <a:ext cx="542474" cy="54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619580" y="896916"/>
            <a:ext cx="7493906" cy="0"/>
          </a:xfrm>
          <a:prstGeom prst="line">
            <a:avLst/>
          </a:prstGeom>
          <a:ln w="38100">
            <a:solidFill>
              <a:srgbClr val="841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4" y="1459924"/>
            <a:ext cx="10610846" cy="47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17731" y="2433863"/>
            <a:ext cx="77796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Futura Lt BT" panose="020B04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Authentication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Futura Lt BT" panose="020B04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Homepage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Futura Lt BT" panose="020B04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Manage Service, Staff, Room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Futura Lt BT" panose="020B04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Book Appointment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Futura Lt BT" panose="020B04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Process medical examination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Futura Lt BT" panose="020B0402020204020303" pitchFamily="34" charset="0"/>
                <a:ea typeface="Futura" panose="02020800000000000000" pitchFamily="18" charset="0"/>
                <a:cs typeface="Futura" panose="02020800000000000000" pitchFamily="18" charset="0"/>
              </a:rPr>
              <a:t>Statistic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sz="3200" dirty="0">
                <a:ln w="0"/>
                <a:solidFill>
                  <a:srgbClr val="53D2FF"/>
                </a:solidFill>
                <a:latin typeface="Futura Lt BT" panose="020B0402020204020303"/>
                <a:cs typeface="+mn-cs"/>
              </a:rPr>
              <a:t>DEMO</a:t>
            </a:r>
            <a:endParaRPr lang="en-US" sz="3200" dirty="0">
              <a:solidFill>
                <a:srgbClr val="53D2FF"/>
              </a:solidFill>
              <a:latin typeface="Futura Lt BT" panose="020B0402020204020303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5888" y="896916"/>
            <a:ext cx="1980015" cy="0"/>
          </a:xfrm>
          <a:prstGeom prst="line">
            <a:avLst/>
          </a:prstGeom>
          <a:ln w="38100">
            <a:solidFill>
              <a:srgbClr val="53D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LeeZuHo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9" y="283831"/>
            <a:ext cx="564242" cy="56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17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31" y="2277152"/>
            <a:ext cx="2886792" cy="28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623587" y="2832749"/>
            <a:ext cx="45990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T" panose="020B0402020204020303"/>
                <a:cs typeface="+mn-cs"/>
              </a:rPr>
              <a:t>Thanks for watching</a:t>
            </a:r>
            <a:endParaRPr lang="vi-V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Lt BT" panose="020B0402020204020303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23" y="1420039"/>
            <a:ext cx="603827" cy="864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3214" y="1590824"/>
            <a:ext cx="5228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utura Lt BT" panose="020B0402020204020303" pitchFamily="34" charset="0"/>
              </a:rPr>
              <a:t>Many errors occur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21" y="2466790"/>
            <a:ext cx="603827" cy="6856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21" y="3467739"/>
            <a:ext cx="635303" cy="6328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43215" y="2548018"/>
            <a:ext cx="5228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utura Lt BT" panose="020B0402020204020303" pitchFamily="34" charset="0"/>
              </a:rPr>
              <a:t>Difficult to upgrade or maintain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3215" y="3508804"/>
            <a:ext cx="6320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utura Lt BT" panose="020B0402020204020303" pitchFamily="34" charset="0"/>
              </a:rPr>
              <a:t>Limit number of devices can use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09" y="4100575"/>
            <a:ext cx="631899" cy="9706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43215" y="4469590"/>
            <a:ext cx="6320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utura Lt BT" panose="020B0402020204020303" pitchFamily="34" charset="0"/>
              </a:rPr>
              <a:t>Manage only 1 clinic</a:t>
            </a: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63028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>
                <a:ln w="0"/>
                <a:solidFill>
                  <a:srgbClr val="84150C"/>
                </a:solidFill>
                <a:latin typeface="Futura Lt BT" panose="020B0402020204020303"/>
                <a:cs typeface="+mn-cs"/>
              </a:rPr>
              <a:t>PROJECT OVERVIEW - Problem</a:t>
            </a:r>
            <a:endParaRPr lang="vi-VN" sz="3200" dirty="0">
              <a:ln w="0"/>
              <a:solidFill>
                <a:srgbClr val="84150C"/>
              </a:solidFill>
              <a:latin typeface="Futura Lt BT" panose="020B0402020204020303"/>
              <a:cs typeface="+mn-cs"/>
            </a:endParaRPr>
          </a:p>
        </p:txBody>
      </p:sp>
      <p:pic>
        <p:nvPicPr>
          <p:cNvPr id="19" name="Picture 2" descr="I:\icon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0" y="332674"/>
            <a:ext cx="542474" cy="54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>
          <a:xfrm>
            <a:off x="619580" y="896916"/>
            <a:ext cx="7493906" cy="0"/>
          </a:xfrm>
          <a:prstGeom prst="line">
            <a:avLst/>
          </a:prstGeom>
          <a:ln w="38100">
            <a:solidFill>
              <a:srgbClr val="841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2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5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7758" y="1867901"/>
            <a:ext cx="6798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utura Lt BT" panose="020B0402020204020303" pitchFamily="34" charset="0"/>
              </a:rPr>
              <a:t>Manage Staff, Room, Service, Medicines, Patients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7758" y="4074978"/>
            <a:ext cx="697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utura Lt BT" panose="020B0402020204020303" pitchFamily="34" charset="0"/>
              </a:rPr>
              <a:t>Booking appointment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7758" y="5074290"/>
            <a:ext cx="646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utura Lt BT" panose="020B0402020204020303" pitchFamily="34" charset="0"/>
              </a:rPr>
              <a:t>Statistic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5687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>
                <a:ln w="0"/>
                <a:solidFill>
                  <a:srgbClr val="84150C"/>
                </a:solidFill>
                <a:latin typeface="Futura Lt BT" panose="020B0402020204020303"/>
                <a:cs typeface="+mn-cs"/>
              </a:rPr>
              <a:t>PROJECT OVERVIEW - Idea</a:t>
            </a:r>
            <a:endParaRPr lang="vi-VN" sz="3200" dirty="0">
              <a:ln w="0"/>
              <a:solidFill>
                <a:srgbClr val="84150C"/>
              </a:solidFill>
              <a:latin typeface="Futura Lt BT" panose="020B0402020204020303"/>
              <a:cs typeface="+mn-cs"/>
            </a:endParaRPr>
          </a:p>
        </p:txBody>
      </p:sp>
      <p:pic>
        <p:nvPicPr>
          <p:cNvPr id="11" name="Picture 2" descr="I:\icon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0" y="332674"/>
            <a:ext cx="542474" cy="54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619580" y="896916"/>
            <a:ext cx="7493906" cy="0"/>
          </a:xfrm>
          <a:prstGeom prst="line">
            <a:avLst/>
          </a:prstGeom>
          <a:ln w="38100">
            <a:solidFill>
              <a:srgbClr val="841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2910" y="1246961"/>
            <a:ext cx="5228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Lt BT" panose="020B0402020204020303" pitchFamily="34" charset="0"/>
              </a:rPr>
              <a:t>Functional</a:t>
            </a:r>
            <a:r>
              <a:rPr lang="en-US" sz="2800" dirty="0">
                <a:latin typeface="Futura Lt BT" panose="020B0402020204020303" pitchFamily="34" charset="0"/>
              </a:rPr>
              <a:t>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10" y="2026202"/>
            <a:ext cx="525565" cy="5255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09" y="4133487"/>
            <a:ext cx="525565" cy="5255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09" y="5074290"/>
            <a:ext cx="525565" cy="5255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08" y="3126878"/>
            <a:ext cx="525565" cy="5255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87758" y="3126878"/>
            <a:ext cx="697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utura Lt BT" panose="020B0402020204020303" pitchFamily="34" charset="0"/>
              </a:rPr>
              <a:t>Manage Process Of Medical Examination</a:t>
            </a:r>
          </a:p>
        </p:txBody>
      </p:sp>
    </p:spTree>
    <p:extLst>
      <p:ext uri="{BB962C8B-B14F-4D97-AF65-F5344CB8AC3E}">
        <p14:creationId xmlns:p14="http://schemas.microsoft.com/office/powerpoint/2010/main" val="37635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3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13" y="2026202"/>
            <a:ext cx="525565" cy="525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9056" y="1998927"/>
            <a:ext cx="5228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Futura Lt BT" panose="020B0402020204020303" pitchFamily="34" charset="0"/>
              </a:rPr>
              <a:t>Learnable</a:t>
            </a:r>
            <a:endParaRPr lang="en-US" sz="2800" dirty="0">
              <a:latin typeface="Futura Lt BT" panose="020B04020202040203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7758" y="2855237"/>
            <a:ext cx="5228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utura Lt BT" panose="020B0402020204020303" pitchFamily="34" charset="0"/>
              </a:rPr>
              <a:t>Easy upgrade and maintenance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9056" y="3702485"/>
            <a:ext cx="697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Futura Lt BT" panose="020B0402020204020303" pitchFamily="34" charset="0"/>
              </a:rPr>
              <a:t>Performance</a:t>
            </a:r>
            <a:endParaRPr lang="en-US" sz="2800" dirty="0">
              <a:latin typeface="Futura Lt BT" panose="020B0402020204020303" pitchFamily="34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5573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>
                <a:ln w="0"/>
                <a:solidFill>
                  <a:srgbClr val="84150C"/>
                </a:solidFill>
                <a:latin typeface="Futura Lt BT" panose="020B0402020204020303"/>
                <a:cs typeface="+mn-cs"/>
              </a:rPr>
              <a:t>PROJECT OVERVIEW - Idea</a:t>
            </a:r>
            <a:endParaRPr lang="vi-VN" sz="3200" dirty="0">
              <a:ln w="0"/>
              <a:solidFill>
                <a:srgbClr val="84150C"/>
              </a:solidFill>
              <a:latin typeface="Futura Lt BT" panose="020B0402020204020303"/>
              <a:cs typeface="+mn-cs"/>
            </a:endParaRPr>
          </a:p>
        </p:txBody>
      </p:sp>
      <p:pic>
        <p:nvPicPr>
          <p:cNvPr id="22" name="Picture 2" descr="I:\icon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0" y="332674"/>
            <a:ext cx="542474" cy="54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619580" y="896916"/>
            <a:ext cx="7493906" cy="0"/>
          </a:xfrm>
          <a:prstGeom prst="line">
            <a:avLst/>
          </a:prstGeom>
          <a:ln w="38100">
            <a:solidFill>
              <a:srgbClr val="841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72910" y="1246961"/>
            <a:ext cx="5228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Lt BT" panose="020B0402020204020303" pitchFamily="34" charset="0"/>
              </a:rPr>
              <a:t>Non-Functional</a:t>
            </a:r>
            <a:r>
              <a:rPr lang="en-US" sz="2800" dirty="0">
                <a:latin typeface="Futura Lt BT" panose="020B0402020204020303" pitchFamily="34" charset="0"/>
              </a:rPr>
              <a:t>: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13" y="2814678"/>
            <a:ext cx="525565" cy="5255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12" y="3700140"/>
            <a:ext cx="525565" cy="5255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11" y="4480468"/>
            <a:ext cx="525565" cy="5255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87758" y="4482813"/>
            <a:ext cx="697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Futura Lt BT" panose="020B0402020204020303" pitchFamily="34" charset="0"/>
              </a:rPr>
              <a:t>Reliable</a:t>
            </a:r>
            <a:endParaRPr lang="en-US" sz="2800" dirty="0"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4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21" grpId="0"/>
      <p:bldP spid="2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18857" y="1237289"/>
            <a:ext cx="4484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utura Lt BT" panose="020B0402020204020303"/>
              </a:rPr>
              <a:t>Why choose Website &amp; .NET?</a:t>
            </a:r>
            <a:endParaRPr lang="en-US" sz="2400" dirty="0"/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210131" y="312141"/>
            <a:ext cx="62579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dirty="0">
                <a:ln w="0"/>
                <a:solidFill>
                  <a:srgbClr val="84150C"/>
                </a:solidFill>
                <a:latin typeface="Futura Lt BT" panose="020B0402020204020303"/>
                <a:cs typeface="+mn-cs"/>
              </a:rPr>
              <a:t>PROJECT OVERVIEW - Solution</a:t>
            </a:r>
            <a:endParaRPr lang="vi-VN" sz="3200" dirty="0">
              <a:ln w="0"/>
              <a:solidFill>
                <a:srgbClr val="84150C"/>
              </a:solidFill>
              <a:latin typeface="Futura Lt BT" panose="020B0402020204020303"/>
              <a:cs typeface="+mn-cs"/>
            </a:endParaRPr>
          </a:p>
        </p:txBody>
      </p:sp>
      <p:pic>
        <p:nvPicPr>
          <p:cNvPr id="12" name="Picture 2" descr="I:\ic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0" y="332674"/>
            <a:ext cx="542474" cy="54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619580" y="896916"/>
            <a:ext cx="7493906" cy="0"/>
          </a:xfrm>
          <a:prstGeom prst="line">
            <a:avLst/>
          </a:prstGeom>
          <a:ln w="38100">
            <a:solidFill>
              <a:srgbClr val="841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13" y="2026202"/>
            <a:ext cx="525565" cy="5255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87759" y="2026202"/>
            <a:ext cx="5228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utura Lt BT" panose="020B0402020204020303" pitchFamily="34" charset="0"/>
              </a:rPr>
              <a:t>Popularity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7758" y="2855237"/>
            <a:ext cx="679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utura Lt BT" panose="020B0402020204020303" pitchFamily="34" charset="0"/>
              </a:rPr>
              <a:t>Rich class library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7758" y="3621935"/>
            <a:ext cx="646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utura Lt BT" panose="020B0402020204020303" pitchFamily="34" charset="0"/>
              </a:rPr>
              <a:t>Run on multi-device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7757" y="4495398"/>
            <a:ext cx="646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utura Lt BT" panose="020B0402020204020303" pitchFamily="34" charset="0"/>
              </a:rPr>
              <a:t>Experience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13" y="2814678"/>
            <a:ext cx="525565" cy="5255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09" y="3681052"/>
            <a:ext cx="525565" cy="5255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08" y="4547426"/>
            <a:ext cx="525565" cy="52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0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/>
      <p:bldP spid="16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2603</TotalTime>
  <Words>1218</Words>
  <Application>Microsoft Office PowerPoint</Application>
  <PresentationFormat>Widescreen</PresentationFormat>
  <Paragraphs>381</Paragraphs>
  <Slides>52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Futura</vt:lpstr>
      <vt:lpstr>Futura Lt BT</vt:lpstr>
      <vt:lpstr>MS Mincho</vt:lpstr>
      <vt:lpstr>Open Sans</vt:lpstr>
      <vt:lpstr>Open Sans Light</vt:lpstr>
      <vt:lpstr>Arial</vt:lpstr>
      <vt:lpstr>Calibri</vt:lpstr>
      <vt:lpstr>Calibri Light</vt:lpstr>
      <vt:lpstr>Segoe UI Symbol</vt:lpstr>
      <vt:lpstr>Tahoma</vt:lpstr>
      <vt:lpstr>Times</vt:lpstr>
      <vt:lpstr>Times New Roman</vt:lpstr>
      <vt:lpstr>Wingdings</vt:lpstr>
      <vt:lpstr>Office Theme</vt:lpstr>
      <vt:lpstr>WEBSITE OF CLINIC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OF LAW FIRM MANAGEMENT SYSTEM</dc:title>
  <dc:creator>Khiêm Tomi</dc:creator>
  <cp:lastModifiedBy>Thanh Le Ngoc</cp:lastModifiedBy>
  <cp:revision>233</cp:revision>
  <dcterms:created xsi:type="dcterms:W3CDTF">2014-12-15T15:13:25Z</dcterms:created>
  <dcterms:modified xsi:type="dcterms:W3CDTF">2016-08-22T11:13:05Z</dcterms:modified>
</cp:coreProperties>
</file>